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75"/>
    <p:restoredTop sz="96405"/>
  </p:normalViewPr>
  <p:slideViewPr>
    <p:cSldViewPr snapToGrid="0" snapToObjects="1">
      <p:cViewPr varScale="1">
        <p:scale>
          <a:sx n="80" d="100"/>
          <a:sy n="80" d="100"/>
        </p:scale>
        <p:origin x="32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448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850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988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4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3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768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098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17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669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083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161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98D50-ABBE-E244-A792-C6BDBB0AEF3B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3D80A-3112-6544-8506-1E724522F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099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5CAA01E-EBBF-5640-AE9B-4E40F2CFF93E}"/>
              </a:ext>
            </a:extLst>
          </p:cNvPr>
          <p:cNvSpPr txBox="1"/>
          <p:nvPr/>
        </p:nvSpPr>
        <p:spPr>
          <a:xfrm>
            <a:off x="1078787" y="5095982"/>
            <a:ext cx="4921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Supplemental Figure 4. Insertion time of Gypsy and </a:t>
            </a:r>
            <a:r>
              <a:rPr lang="en-US" dirty="0" err="1"/>
              <a:t>Copia</a:t>
            </a:r>
            <a:r>
              <a:rPr lang="en-US" dirty="0"/>
              <a:t> in </a:t>
            </a:r>
            <a:r>
              <a:rPr lang="en-US" i="1" dirty="0"/>
              <a:t>P. cynaroides</a:t>
            </a:r>
            <a:r>
              <a:rPr lang="en-US" dirty="0"/>
              <a:t>, </a:t>
            </a:r>
            <a:r>
              <a:rPr lang="en-US" i="1" dirty="0"/>
              <a:t>M. integrifolia</a:t>
            </a:r>
            <a:r>
              <a:rPr lang="en-US" dirty="0"/>
              <a:t>, and </a:t>
            </a:r>
            <a:r>
              <a:rPr lang="en-US" i="1" dirty="0"/>
              <a:t>N. nucifera</a:t>
            </a:r>
            <a:r>
              <a:rPr lang="en-US" dirty="0"/>
              <a:t>.</a:t>
            </a:r>
            <a:endParaRPr lang="en-GB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897155B-AC07-1D0C-799E-31E4E0B88B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507" y="1572605"/>
            <a:ext cx="4760986" cy="3127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043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24</Words>
  <Application>Microsoft Office PowerPoint</Application>
  <PresentationFormat>A4 纸张(210x297 毫米)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Denby</dc:creator>
  <cp:lastModifiedBy>Chang Jiyang</cp:lastModifiedBy>
  <cp:revision>4</cp:revision>
  <dcterms:created xsi:type="dcterms:W3CDTF">2020-11-17T19:01:25Z</dcterms:created>
  <dcterms:modified xsi:type="dcterms:W3CDTF">2022-07-21T14:29:51Z</dcterms:modified>
</cp:coreProperties>
</file>