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433137" y="5095982"/>
            <a:ext cx="60518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Supplemental Figure 9. Reconstruction of metabolic pathways involved in fatty acid biosynthesis and terpene biosynthesis in </a:t>
            </a:r>
            <a:r>
              <a:rPr lang="en-GB" i="1" dirty="0"/>
              <a:t>P. cynaroides</a:t>
            </a:r>
            <a:r>
              <a:rPr lang="en-GB" dirty="0"/>
              <a:t>. </a:t>
            </a:r>
          </a:p>
          <a:p>
            <a:pPr algn="just"/>
            <a:r>
              <a:rPr lang="en-GB" dirty="0"/>
              <a:t>A. GO enrichment of 1,345 expanded families in </a:t>
            </a:r>
            <a:r>
              <a:rPr lang="en-GB" i="1" dirty="0"/>
              <a:t>P. cynaroides </a:t>
            </a:r>
            <a:r>
              <a:rPr lang="en-GB" dirty="0"/>
              <a:t>(P &lt; 0.05). </a:t>
            </a:r>
          </a:p>
          <a:p>
            <a:pPr algn="just"/>
            <a:r>
              <a:rPr lang="en-GB" dirty="0"/>
              <a:t>B. Fatty acid synthesis pathway in </a:t>
            </a:r>
            <a:r>
              <a:rPr lang="en-GB" i="1" dirty="0"/>
              <a:t>P. cynaroides</a:t>
            </a:r>
            <a:r>
              <a:rPr lang="en-GB" dirty="0"/>
              <a:t>. Number in red means the gene number in </a:t>
            </a:r>
            <a:r>
              <a:rPr lang="en-GB" i="1" dirty="0"/>
              <a:t>P. cynaroides</a:t>
            </a:r>
            <a:r>
              <a:rPr lang="en-GB" dirty="0"/>
              <a:t>, number in black means the gene number in </a:t>
            </a:r>
            <a:r>
              <a:rPr lang="en-GB" i="1" dirty="0"/>
              <a:t>Arabidopsis</a:t>
            </a:r>
            <a:r>
              <a:rPr lang="en-GB" dirty="0"/>
              <a:t>. </a:t>
            </a:r>
          </a:p>
          <a:p>
            <a:pPr algn="just"/>
            <a:r>
              <a:rPr lang="en-GB" dirty="0" err="1"/>
              <a:t>C.Terpenoid</a:t>
            </a:r>
            <a:r>
              <a:rPr lang="en-GB" dirty="0"/>
              <a:t> biosynthesis pathway in </a:t>
            </a:r>
            <a:r>
              <a:rPr lang="en-GB" i="1" dirty="0"/>
              <a:t>P. cynaroides</a:t>
            </a:r>
            <a:r>
              <a:rPr lang="en-GB" dirty="0"/>
              <a:t>. Number in red means the gene number in </a:t>
            </a:r>
            <a:r>
              <a:rPr lang="en-GB" i="1" dirty="0"/>
              <a:t>P. cynaroides</a:t>
            </a:r>
            <a:r>
              <a:rPr lang="en-GB" dirty="0"/>
              <a:t>, number in black means the gene number in </a:t>
            </a:r>
            <a:r>
              <a:rPr lang="en-GB" i="1" dirty="0"/>
              <a:t>Arabidopsis</a:t>
            </a:r>
            <a:r>
              <a:rPr lang="en-GB" dirty="0"/>
              <a:t>. Synteny means the expanded genes in the syntenic blocks from the whole-genome duplication. Tandem duplication means the expanded genes are tandem duplication.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7D8FDF7-3AE6-8E18-441F-F0CB45618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3704"/>
            <a:ext cx="6858000" cy="364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127</Words>
  <Application>Microsoft Office PowerPoint</Application>
  <PresentationFormat>A4 纸张(210x297 毫米)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2022-07-21T14:50:58Z</dcterms:modified>
</cp:coreProperties>
</file>