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5625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651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734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68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400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277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832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657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2544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65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468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32605-2DE9-4712-BF53-B40997F5DA8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A108C-5EFF-408B-99AD-972CB8C7325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274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E778A6C-A566-48DF-9347-A4CA4F018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7" y="1272363"/>
            <a:ext cx="9258300" cy="449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08199A-1255-45FD-988A-4F90B359CC36}"/>
              </a:ext>
            </a:extLst>
          </p:cNvPr>
          <p:cNvSpPr txBox="1"/>
          <p:nvPr/>
        </p:nvSpPr>
        <p:spPr>
          <a:xfrm>
            <a:off x="6115291" y="2157713"/>
            <a:ext cx="21627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peak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7BAB1F-C0E5-46E7-99B1-96CBE3D5CBD6}"/>
              </a:ext>
            </a:extLst>
          </p:cNvPr>
          <p:cNvSpPr txBox="1"/>
          <p:nvPr/>
        </p:nvSpPr>
        <p:spPr>
          <a:xfrm>
            <a:off x="6115291" y="4103226"/>
            <a:ext cx="1951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 fragmentation of peak 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BBC97C-0CA1-4621-B16D-2B0005ECB568}"/>
              </a:ext>
            </a:extLst>
          </p:cNvPr>
          <p:cNvSpPr txBox="1"/>
          <p:nvPr/>
        </p:nvSpPr>
        <p:spPr>
          <a:xfrm>
            <a:off x="1301188" y="5948424"/>
            <a:ext cx="32399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9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 and MS/MS fragmentation pattern of peak 5  </a:t>
            </a:r>
          </a:p>
        </p:txBody>
      </p:sp>
    </p:spTree>
    <p:extLst>
      <p:ext uri="{BB962C8B-B14F-4D97-AF65-F5344CB8AC3E}">
        <p14:creationId xmlns:p14="http://schemas.microsoft.com/office/powerpoint/2010/main" val="171801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3</cp:revision>
  <cp:lastPrinted>2017-04-27T08:14:07Z</cp:lastPrinted>
  <dcterms:created xsi:type="dcterms:W3CDTF">2017-04-22T14:29:30Z</dcterms:created>
  <dcterms:modified xsi:type="dcterms:W3CDTF">2017-09-21T09:25:09Z</dcterms:modified>
</cp:coreProperties>
</file>