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</p:sldIdLst>
  <p:sldSz cx="5376863" cy="7169150" type="B5ISO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40" d="100"/>
          <a:sy n="140" d="100"/>
        </p:scale>
        <p:origin x="768" y="-1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265" y="1173285"/>
            <a:ext cx="4570334" cy="2495926"/>
          </a:xfrm>
        </p:spPr>
        <p:txBody>
          <a:bodyPr anchor="b"/>
          <a:lstStyle>
            <a:lvl1pPr algn="ctr">
              <a:defRPr sz="35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2108" y="3765464"/>
            <a:ext cx="4032647" cy="1730885"/>
          </a:xfrm>
        </p:spPr>
        <p:txBody>
          <a:bodyPr/>
          <a:lstStyle>
            <a:lvl1pPr marL="0" indent="0" algn="ctr">
              <a:buNone/>
              <a:defRPr sz="1411"/>
            </a:lvl1pPr>
            <a:lvl2pPr marL="268834" indent="0" algn="ctr">
              <a:buNone/>
              <a:defRPr sz="1176"/>
            </a:lvl2pPr>
            <a:lvl3pPr marL="537667" indent="0" algn="ctr">
              <a:buNone/>
              <a:defRPr sz="1058"/>
            </a:lvl3pPr>
            <a:lvl4pPr marL="806501" indent="0" algn="ctr">
              <a:buNone/>
              <a:defRPr sz="941"/>
            </a:lvl4pPr>
            <a:lvl5pPr marL="1075334" indent="0" algn="ctr">
              <a:buNone/>
              <a:defRPr sz="941"/>
            </a:lvl5pPr>
            <a:lvl6pPr marL="1344168" indent="0" algn="ctr">
              <a:buNone/>
              <a:defRPr sz="941"/>
            </a:lvl6pPr>
            <a:lvl7pPr marL="1613002" indent="0" algn="ctr">
              <a:buNone/>
              <a:defRPr sz="941"/>
            </a:lvl7pPr>
            <a:lvl8pPr marL="1881835" indent="0" algn="ctr">
              <a:buNone/>
              <a:defRPr sz="941"/>
            </a:lvl8pPr>
            <a:lvl9pPr marL="2150669" indent="0" algn="ctr">
              <a:buNone/>
              <a:defRPr sz="94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2020/5/12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752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2020/5/12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687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47818" y="381691"/>
            <a:ext cx="1159386" cy="60755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9660" y="381691"/>
            <a:ext cx="3410947" cy="607552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2020/5/12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48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2020/5/12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144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859" y="1787311"/>
            <a:ext cx="4637544" cy="2982167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859" y="4797690"/>
            <a:ext cx="4637544" cy="1568251"/>
          </a:xfrm>
        </p:spPr>
        <p:txBody>
          <a:bodyPr/>
          <a:lstStyle>
            <a:lvl1pPr marL="0" indent="0">
              <a:buNone/>
              <a:defRPr sz="1411">
                <a:solidFill>
                  <a:schemeClr val="tx1"/>
                </a:solidFill>
              </a:defRPr>
            </a:lvl1pPr>
            <a:lvl2pPr marL="268834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2pPr>
            <a:lvl3pPr marL="537667" indent="0">
              <a:buNone/>
              <a:defRPr sz="1058">
                <a:solidFill>
                  <a:schemeClr val="tx1">
                    <a:tint val="75000"/>
                  </a:schemeClr>
                </a:solidFill>
              </a:defRPr>
            </a:lvl3pPr>
            <a:lvl4pPr marL="806501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4pPr>
            <a:lvl5pPr marL="1075334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5pPr>
            <a:lvl6pPr marL="1344168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6pPr>
            <a:lvl7pPr marL="1613002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7pPr>
            <a:lvl8pPr marL="1881835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8pPr>
            <a:lvl9pPr marL="2150669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2020/5/12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244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9659" y="1908454"/>
            <a:ext cx="2285167" cy="4548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2037" y="1908454"/>
            <a:ext cx="2285167" cy="4548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2020/5/12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814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360" y="381693"/>
            <a:ext cx="4637544" cy="13857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0360" y="1757438"/>
            <a:ext cx="2274665" cy="861293"/>
          </a:xfrm>
        </p:spPr>
        <p:txBody>
          <a:bodyPr anchor="b"/>
          <a:lstStyle>
            <a:lvl1pPr marL="0" indent="0">
              <a:buNone/>
              <a:defRPr sz="1411" b="1"/>
            </a:lvl1pPr>
            <a:lvl2pPr marL="268834" indent="0">
              <a:buNone/>
              <a:defRPr sz="1176" b="1"/>
            </a:lvl2pPr>
            <a:lvl3pPr marL="537667" indent="0">
              <a:buNone/>
              <a:defRPr sz="1058" b="1"/>
            </a:lvl3pPr>
            <a:lvl4pPr marL="806501" indent="0">
              <a:buNone/>
              <a:defRPr sz="941" b="1"/>
            </a:lvl4pPr>
            <a:lvl5pPr marL="1075334" indent="0">
              <a:buNone/>
              <a:defRPr sz="941" b="1"/>
            </a:lvl5pPr>
            <a:lvl6pPr marL="1344168" indent="0">
              <a:buNone/>
              <a:defRPr sz="941" b="1"/>
            </a:lvl6pPr>
            <a:lvl7pPr marL="1613002" indent="0">
              <a:buNone/>
              <a:defRPr sz="941" b="1"/>
            </a:lvl7pPr>
            <a:lvl8pPr marL="1881835" indent="0">
              <a:buNone/>
              <a:defRPr sz="941" b="1"/>
            </a:lvl8pPr>
            <a:lvl9pPr marL="2150669" indent="0">
              <a:buNone/>
              <a:defRPr sz="941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60" y="2618731"/>
            <a:ext cx="2274665" cy="38517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22037" y="1757438"/>
            <a:ext cx="2285867" cy="861293"/>
          </a:xfrm>
        </p:spPr>
        <p:txBody>
          <a:bodyPr anchor="b"/>
          <a:lstStyle>
            <a:lvl1pPr marL="0" indent="0">
              <a:buNone/>
              <a:defRPr sz="1411" b="1"/>
            </a:lvl1pPr>
            <a:lvl2pPr marL="268834" indent="0">
              <a:buNone/>
              <a:defRPr sz="1176" b="1"/>
            </a:lvl2pPr>
            <a:lvl3pPr marL="537667" indent="0">
              <a:buNone/>
              <a:defRPr sz="1058" b="1"/>
            </a:lvl3pPr>
            <a:lvl4pPr marL="806501" indent="0">
              <a:buNone/>
              <a:defRPr sz="941" b="1"/>
            </a:lvl4pPr>
            <a:lvl5pPr marL="1075334" indent="0">
              <a:buNone/>
              <a:defRPr sz="941" b="1"/>
            </a:lvl5pPr>
            <a:lvl6pPr marL="1344168" indent="0">
              <a:buNone/>
              <a:defRPr sz="941" b="1"/>
            </a:lvl6pPr>
            <a:lvl7pPr marL="1613002" indent="0">
              <a:buNone/>
              <a:defRPr sz="941" b="1"/>
            </a:lvl7pPr>
            <a:lvl8pPr marL="1881835" indent="0">
              <a:buNone/>
              <a:defRPr sz="941" b="1"/>
            </a:lvl8pPr>
            <a:lvl9pPr marL="2150669" indent="0">
              <a:buNone/>
              <a:defRPr sz="941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22037" y="2618731"/>
            <a:ext cx="2285867" cy="38517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2020/5/12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2328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2020/5/12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8935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2020/5/12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4898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360" y="477943"/>
            <a:ext cx="1734178" cy="1672802"/>
          </a:xfrm>
        </p:spPr>
        <p:txBody>
          <a:bodyPr anchor="b"/>
          <a:lstStyle>
            <a:lvl1pPr>
              <a:defRPr sz="188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867" y="1032226"/>
            <a:ext cx="2722037" cy="5094743"/>
          </a:xfrm>
        </p:spPr>
        <p:txBody>
          <a:bodyPr/>
          <a:lstStyle>
            <a:lvl1pPr>
              <a:defRPr sz="1882"/>
            </a:lvl1pPr>
            <a:lvl2pPr>
              <a:defRPr sz="1646"/>
            </a:lvl2pPr>
            <a:lvl3pPr>
              <a:defRPr sz="1411"/>
            </a:lvl3pPr>
            <a:lvl4pPr>
              <a:defRPr sz="1176"/>
            </a:lvl4pPr>
            <a:lvl5pPr>
              <a:defRPr sz="1176"/>
            </a:lvl5pPr>
            <a:lvl6pPr>
              <a:defRPr sz="1176"/>
            </a:lvl6pPr>
            <a:lvl7pPr>
              <a:defRPr sz="1176"/>
            </a:lvl7pPr>
            <a:lvl8pPr>
              <a:defRPr sz="1176"/>
            </a:lvl8pPr>
            <a:lvl9pPr>
              <a:defRPr sz="117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0360" y="2150745"/>
            <a:ext cx="1734178" cy="3984521"/>
          </a:xfrm>
        </p:spPr>
        <p:txBody>
          <a:bodyPr/>
          <a:lstStyle>
            <a:lvl1pPr marL="0" indent="0">
              <a:buNone/>
              <a:defRPr sz="941"/>
            </a:lvl1pPr>
            <a:lvl2pPr marL="268834" indent="0">
              <a:buNone/>
              <a:defRPr sz="823"/>
            </a:lvl2pPr>
            <a:lvl3pPr marL="537667" indent="0">
              <a:buNone/>
              <a:defRPr sz="706"/>
            </a:lvl3pPr>
            <a:lvl4pPr marL="806501" indent="0">
              <a:buNone/>
              <a:defRPr sz="588"/>
            </a:lvl4pPr>
            <a:lvl5pPr marL="1075334" indent="0">
              <a:buNone/>
              <a:defRPr sz="588"/>
            </a:lvl5pPr>
            <a:lvl6pPr marL="1344168" indent="0">
              <a:buNone/>
              <a:defRPr sz="588"/>
            </a:lvl6pPr>
            <a:lvl7pPr marL="1613002" indent="0">
              <a:buNone/>
              <a:defRPr sz="588"/>
            </a:lvl7pPr>
            <a:lvl8pPr marL="1881835" indent="0">
              <a:buNone/>
              <a:defRPr sz="588"/>
            </a:lvl8pPr>
            <a:lvl9pPr marL="2150669" indent="0">
              <a:buNone/>
              <a:defRPr sz="588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2020/5/12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282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360" y="477943"/>
            <a:ext cx="1734178" cy="1672802"/>
          </a:xfrm>
        </p:spPr>
        <p:txBody>
          <a:bodyPr anchor="b"/>
          <a:lstStyle>
            <a:lvl1pPr>
              <a:defRPr sz="188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867" y="1032226"/>
            <a:ext cx="2722037" cy="5094743"/>
          </a:xfrm>
        </p:spPr>
        <p:txBody>
          <a:bodyPr anchor="t"/>
          <a:lstStyle>
            <a:lvl1pPr marL="0" indent="0">
              <a:buNone/>
              <a:defRPr sz="1882"/>
            </a:lvl1pPr>
            <a:lvl2pPr marL="268834" indent="0">
              <a:buNone/>
              <a:defRPr sz="1646"/>
            </a:lvl2pPr>
            <a:lvl3pPr marL="537667" indent="0">
              <a:buNone/>
              <a:defRPr sz="1411"/>
            </a:lvl3pPr>
            <a:lvl4pPr marL="806501" indent="0">
              <a:buNone/>
              <a:defRPr sz="1176"/>
            </a:lvl4pPr>
            <a:lvl5pPr marL="1075334" indent="0">
              <a:buNone/>
              <a:defRPr sz="1176"/>
            </a:lvl5pPr>
            <a:lvl6pPr marL="1344168" indent="0">
              <a:buNone/>
              <a:defRPr sz="1176"/>
            </a:lvl6pPr>
            <a:lvl7pPr marL="1613002" indent="0">
              <a:buNone/>
              <a:defRPr sz="1176"/>
            </a:lvl7pPr>
            <a:lvl8pPr marL="1881835" indent="0">
              <a:buNone/>
              <a:defRPr sz="1176"/>
            </a:lvl8pPr>
            <a:lvl9pPr marL="2150669" indent="0">
              <a:buNone/>
              <a:defRPr sz="117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0360" y="2150745"/>
            <a:ext cx="1734178" cy="3984521"/>
          </a:xfrm>
        </p:spPr>
        <p:txBody>
          <a:bodyPr/>
          <a:lstStyle>
            <a:lvl1pPr marL="0" indent="0">
              <a:buNone/>
              <a:defRPr sz="941"/>
            </a:lvl1pPr>
            <a:lvl2pPr marL="268834" indent="0">
              <a:buNone/>
              <a:defRPr sz="823"/>
            </a:lvl2pPr>
            <a:lvl3pPr marL="537667" indent="0">
              <a:buNone/>
              <a:defRPr sz="706"/>
            </a:lvl3pPr>
            <a:lvl4pPr marL="806501" indent="0">
              <a:buNone/>
              <a:defRPr sz="588"/>
            </a:lvl4pPr>
            <a:lvl5pPr marL="1075334" indent="0">
              <a:buNone/>
              <a:defRPr sz="588"/>
            </a:lvl5pPr>
            <a:lvl6pPr marL="1344168" indent="0">
              <a:buNone/>
              <a:defRPr sz="588"/>
            </a:lvl6pPr>
            <a:lvl7pPr marL="1613002" indent="0">
              <a:buNone/>
              <a:defRPr sz="588"/>
            </a:lvl7pPr>
            <a:lvl8pPr marL="1881835" indent="0">
              <a:buNone/>
              <a:defRPr sz="588"/>
            </a:lvl8pPr>
            <a:lvl9pPr marL="2150669" indent="0">
              <a:buNone/>
              <a:defRPr sz="588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237A-1CB9-461C-B2BD-D914489963D5}" type="datetimeFigureOut">
              <a:rPr lang="zh-CN" altLang="en-US" smtClean="0"/>
              <a:t>2020/5/12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098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9660" y="381693"/>
            <a:ext cx="4637544" cy="1385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9660" y="1908454"/>
            <a:ext cx="4637544" cy="454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9659" y="6644741"/>
            <a:ext cx="1209794" cy="38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1237A-1CB9-461C-B2BD-D914489963D5}" type="datetimeFigureOut">
              <a:rPr lang="zh-CN" altLang="en-US" smtClean="0"/>
              <a:t>2020/5/12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1086" y="6644741"/>
            <a:ext cx="1814691" cy="38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97410" y="6644741"/>
            <a:ext cx="1209794" cy="38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05D28-163E-49D4-A217-D9372EBFB1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084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37667" rtl="0" eaLnBrk="1" latinLnBrk="0" hangingPunct="1">
        <a:lnSpc>
          <a:spcPct val="90000"/>
        </a:lnSpc>
        <a:spcBef>
          <a:spcPct val="0"/>
        </a:spcBef>
        <a:buNone/>
        <a:defRPr sz="2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4417" indent="-134417" algn="l" defTabSz="537667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sz="1646" kern="1200">
          <a:solidFill>
            <a:schemeClr val="tx1"/>
          </a:solidFill>
          <a:latin typeface="+mn-lt"/>
          <a:ea typeface="+mn-ea"/>
          <a:cs typeface="+mn-cs"/>
        </a:defRPr>
      </a:lvl1pPr>
      <a:lvl2pPr marL="403250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411" kern="1200">
          <a:solidFill>
            <a:schemeClr val="tx1"/>
          </a:solidFill>
          <a:latin typeface="+mn-lt"/>
          <a:ea typeface="+mn-ea"/>
          <a:cs typeface="+mn-cs"/>
        </a:defRPr>
      </a:lvl2pPr>
      <a:lvl3pPr marL="672084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176" kern="1200">
          <a:solidFill>
            <a:schemeClr val="tx1"/>
          </a:solidFill>
          <a:latin typeface="+mn-lt"/>
          <a:ea typeface="+mn-ea"/>
          <a:cs typeface="+mn-cs"/>
        </a:defRPr>
      </a:lvl3pPr>
      <a:lvl4pPr marL="940918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4pPr>
      <a:lvl5pPr marL="1209751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5pPr>
      <a:lvl6pPr marL="1478585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6pPr>
      <a:lvl7pPr marL="1747418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7pPr>
      <a:lvl8pPr marL="2016252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8pPr>
      <a:lvl9pPr marL="2285086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1pPr>
      <a:lvl2pPr marL="268834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2pPr>
      <a:lvl3pPr marL="537667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3pPr>
      <a:lvl4pPr marL="806501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4pPr>
      <a:lvl5pPr marL="1075334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5pPr>
      <a:lvl6pPr marL="1344168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6pPr>
      <a:lvl7pPr marL="1613002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7pPr>
      <a:lvl8pPr marL="1881835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8pPr>
      <a:lvl9pPr marL="2150669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Rectangle 478">
            <a:extLst>
              <a:ext uri="{FF2B5EF4-FFF2-40B4-BE49-F238E27FC236}">
                <a16:creationId xmlns:a16="http://schemas.microsoft.com/office/drawing/2014/main" id="{AADD74A4-DFA6-4F68-B5F8-1A09AC919B03}"/>
              </a:ext>
            </a:extLst>
          </p:cNvPr>
          <p:cNvSpPr/>
          <p:nvPr/>
        </p:nvSpPr>
        <p:spPr>
          <a:xfrm>
            <a:off x="3357493" y="2740906"/>
            <a:ext cx="1142672" cy="295449"/>
          </a:xfrm>
          <a:prstGeom prst="rect">
            <a:avLst/>
          </a:prstGeom>
          <a:solidFill>
            <a:srgbClr val="CCC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8" name="Rectangle 477">
            <a:extLst>
              <a:ext uri="{FF2B5EF4-FFF2-40B4-BE49-F238E27FC236}">
                <a16:creationId xmlns:a16="http://schemas.microsoft.com/office/drawing/2014/main" id="{B9311B98-0DDC-484B-9BC9-18F0D9FAD928}"/>
              </a:ext>
            </a:extLst>
          </p:cNvPr>
          <p:cNvSpPr/>
          <p:nvPr/>
        </p:nvSpPr>
        <p:spPr>
          <a:xfrm>
            <a:off x="999707" y="2747918"/>
            <a:ext cx="1772613" cy="289347"/>
          </a:xfrm>
          <a:prstGeom prst="rect">
            <a:avLst/>
          </a:prstGeom>
          <a:solidFill>
            <a:srgbClr val="CCC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7" name="Rectangle 476">
            <a:extLst>
              <a:ext uri="{FF2B5EF4-FFF2-40B4-BE49-F238E27FC236}">
                <a16:creationId xmlns:a16="http://schemas.microsoft.com/office/drawing/2014/main" id="{86FCDE5E-24F1-494A-8C15-4D8AD1CD7B6C}"/>
              </a:ext>
            </a:extLst>
          </p:cNvPr>
          <p:cNvSpPr/>
          <p:nvPr/>
        </p:nvSpPr>
        <p:spPr>
          <a:xfrm>
            <a:off x="3357493" y="2592564"/>
            <a:ext cx="1135023" cy="136220"/>
          </a:xfrm>
          <a:prstGeom prst="rect">
            <a:avLst/>
          </a:prstGeom>
          <a:solidFill>
            <a:srgbClr val="CCC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6" name="Rectangle 475">
            <a:extLst>
              <a:ext uri="{FF2B5EF4-FFF2-40B4-BE49-F238E27FC236}">
                <a16:creationId xmlns:a16="http://schemas.microsoft.com/office/drawing/2014/main" id="{A8CC180B-89AF-4280-AFDB-5C0BAA0E03BC}"/>
              </a:ext>
            </a:extLst>
          </p:cNvPr>
          <p:cNvSpPr/>
          <p:nvPr/>
        </p:nvSpPr>
        <p:spPr>
          <a:xfrm>
            <a:off x="971058" y="2595302"/>
            <a:ext cx="1801262" cy="136220"/>
          </a:xfrm>
          <a:prstGeom prst="rect">
            <a:avLst/>
          </a:prstGeom>
          <a:solidFill>
            <a:srgbClr val="CCC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1" name="Rectangle 470">
            <a:extLst>
              <a:ext uri="{FF2B5EF4-FFF2-40B4-BE49-F238E27FC236}">
                <a16:creationId xmlns:a16="http://schemas.microsoft.com/office/drawing/2014/main" id="{4767937E-91FF-454F-BEA6-647500FB8265}"/>
              </a:ext>
            </a:extLst>
          </p:cNvPr>
          <p:cNvSpPr/>
          <p:nvPr/>
        </p:nvSpPr>
        <p:spPr>
          <a:xfrm>
            <a:off x="3357494" y="2371708"/>
            <a:ext cx="1144133" cy="200315"/>
          </a:xfrm>
          <a:prstGeom prst="rect">
            <a:avLst/>
          </a:prstGeom>
          <a:solidFill>
            <a:srgbClr val="DE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0" name="Rectangle 469">
            <a:extLst>
              <a:ext uri="{FF2B5EF4-FFF2-40B4-BE49-F238E27FC236}">
                <a16:creationId xmlns:a16="http://schemas.microsoft.com/office/drawing/2014/main" id="{E5C8F387-A9BE-4895-8236-C00588CED560}"/>
              </a:ext>
            </a:extLst>
          </p:cNvPr>
          <p:cNvSpPr/>
          <p:nvPr/>
        </p:nvSpPr>
        <p:spPr>
          <a:xfrm>
            <a:off x="663275" y="2369717"/>
            <a:ext cx="2109045" cy="209285"/>
          </a:xfrm>
          <a:prstGeom prst="rect">
            <a:avLst/>
          </a:prstGeom>
          <a:solidFill>
            <a:srgbClr val="DED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9" name="Rectangle 468">
            <a:extLst>
              <a:ext uri="{FF2B5EF4-FFF2-40B4-BE49-F238E27FC236}">
                <a16:creationId xmlns:a16="http://schemas.microsoft.com/office/drawing/2014/main" id="{EA63025E-A8F1-4622-BC0E-146E825D46D8}"/>
              </a:ext>
            </a:extLst>
          </p:cNvPr>
          <p:cNvSpPr/>
          <p:nvPr/>
        </p:nvSpPr>
        <p:spPr>
          <a:xfrm>
            <a:off x="3404013" y="2292763"/>
            <a:ext cx="1204262" cy="58577"/>
          </a:xfrm>
          <a:prstGeom prst="rect">
            <a:avLst/>
          </a:prstGeom>
          <a:solidFill>
            <a:srgbClr val="F2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8" name="Rectangle 467">
            <a:extLst>
              <a:ext uri="{FF2B5EF4-FFF2-40B4-BE49-F238E27FC236}">
                <a16:creationId xmlns:a16="http://schemas.microsoft.com/office/drawing/2014/main" id="{32F3718D-ABCA-4F88-82D5-67C609B7C6CC}"/>
              </a:ext>
            </a:extLst>
          </p:cNvPr>
          <p:cNvSpPr/>
          <p:nvPr/>
        </p:nvSpPr>
        <p:spPr>
          <a:xfrm>
            <a:off x="961573" y="2290697"/>
            <a:ext cx="1810747" cy="68376"/>
          </a:xfrm>
          <a:prstGeom prst="rect">
            <a:avLst/>
          </a:prstGeom>
          <a:solidFill>
            <a:srgbClr val="F2E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5" name="Rectangle 464">
            <a:extLst>
              <a:ext uri="{FF2B5EF4-FFF2-40B4-BE49-F238E27FC236}">
                <a16:creationId xmlns:a16="http://schemas.microsoft.com/office/drawing/2014/main" id="{016C35F3-9A5C-4FA4-854B-D17DF339CD3D}"/>
              </a:ext>
            </a:extLst>
          </p:cNvPr>
          <p:cNvSpPr/>
          <p:nvPr/>
        </p:nvSpPr>
        <p:spPr>
          <a:xfrm>
            <a:off x="3404013" y="2141519"/>
            <a:ext cx="1199388" cy="133566"/>
          </a:xfrm>
          <a:prstGeom prst="rect">
            <a:avLst/>
          </a:prstGeom>
          <a:solidFill>
            <a:srgbClr val="FFF3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4" name="Rectangle 463">
            <a:extLst>
              <a:ext uri="{FF2B5EF4-FFF2-40B4-BE49-F238E27FC236}">
                <a16:creationId xmlns:a16="http://schemas.microsoft.com/office/drawing/2014/main" id="{3C37DB11-6D9F-46AA-A62F-1302CC5ACCB2}"/>
              </a:ext>
            </a:extLst>
          </p:cNvPr>
          <p:cNvSpPr/>
          <p:nvPr/>
        </p:nvSpPr>
        <p:spPr>
          <a:xfrm>
            <a:off x="999707" y="2140790"/>
            <a:ext cx="1772613" cy="131992"/>
          </a:xfrm>
          <a:prstGeom prst="rect">
            <a:avLst/>
          </a:prstGeom>
          <a:solidFill>
            <a:srgbClr val="FFF3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0" name="Rectangle 459">
            <a:extLst>
              <a:ext uri="{FF2B5EF4-FFF2-40B4-BE49-F238E27FC236}">
                <a16:creationId xmlns:a16="http://schemas.microsoft.com/office/drawing/2014/main" id="{027812BD-8895-4DF6-8D54-E0091DA0BA45}"/>
              </a:ext>
            </a:extLst>
          </p:cNvPr>
          <p:cNvSpPr/>
          <p:nvPr/>
        </p:nvSpPr>
        <p:spPr>
          <a:xfrm>
            <a:off x="3404012" y="1765472"/>
            <a:ext cx="1205948" cy="356881"/>
          </a:xfrm>
          <a:prstGeom prst="rect">
            <a:avLst/>
          </a:prstGeom>
          <a:solidFill>
            <a:srgbClr val="FFF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9" name="Rectangle 458">
            <a:extLst>
              <a:ext uri="{FF2B5EF4-FFF2-40B4-BE49-F238E27FC236}">
                <a16:creationId xmlns:a16="http://schemas.microsoft.com/office/drawing/2014/main" id="{D3C7D255-C4E5-4511-A67B-BD15ACDC8DD5}"/>
              </a:ext>
            </a:extLst>
          </p:cNvPr>
          <p:cNvSpPr/>
          <p:nvPr/>
        </p:nvSpPr>
        <p:spPr>
          <a:xfrm>
            <a:off x="952475" y="1776767"/>
            <a:ext cx="1819845" cy="346085"/>
          </a:xfrm>
          <a:prstGeom prst="rect">
            <a:avLst/>
          </a:prstGeom>
          <a:solidFill>
            <a:srgbClr val="FFF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6" name="Rectangle 455">
            <a:extLst>
              <a:ext uri="{FF2B5EF4-FFF2-40B4-BE49-F238E27FC236}">
                <a16:creationId xmlns:a16="http://schemas.microsoft.com/office/drawing/2014/main" id="{5B54B042-8E1C-4A43-8CB1-02F521A47927}"/>
              </a:ext>
            </a:extLst>
          </p:cNvPr>
          <p:cNvSpPr/>
          <p:nvPr/>
        </p:nvSpPr>
        <p:spPr>
          <a:xfrm>
            <a:off x="3404012" y="1544789"/>
            <a:ext cx="1267908" cy="132945"/>
          </a:xfrm>
          <a:prstGeom prst="rect">
            <a:avLst/>
          </a:prstGeom>
          <a:solidFill>
            <a:srgbClr val="FFF5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5" name="Rectangle 454">
            <a:extLst>
              <a:ext uri="{FF2B5EF4-FFF2-40B4-BE49-F238E27FC236}">
                <a16:creationId xmlns:a16="http://schemas.microsoft.com/office/drawing/2014/main" id="{48680134-C8FB-4A69-A871-668B05AF6803}"/>
              </a:ext>
            </a:extLst>
          </p:cNvPr>
          <p:cNvSpPr/>
          <p:nvPr/>
        </p:nvSpPr>
        <p:spPr>
          <a:xfrm>
            <a:off x="874271" y="1616673"/>
            <a:ext cx="1898049" cy="135523"/>
          </a:xfrm>
          <a:prstGeom prst="rect">
            <a:avLst/>
          </a:prstGeom>
          <a:solidFill>
            <a:srgbClr val="FFF5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2" name="Rectangle 451">
            <a:extLst>
              <a:ext uri="{FF2B5EF4-FFF2-40B4-BE49-F238E27FC236}">
                <a16:creationId xmlns:a16="http://schemas.microsoft.com/office/drawing/2014/main" id="{EC7C992F-B939-4BA5-99DE-7A8B10F8C683}"/>
              </a:ext>
            </a:extLst>
          </p:cNvPr>
          <p:cNvSpPr/>
          <p:nvPr/>
        </p:nvSpPr>
        <p:spPr>
          <a:xfrm>
            <a:off x="3404012" y="1397697"/>
            <a:ext cx="1258379" cy="131260"/>
          </a:xfrm>
          <a:prstGeom prst="rect">
            <a:avLst/>
          </a:prstGeom>
          <a:solidFill>
            <a:srgbClr val="FFF6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1" name="Rectangle 450">
            <a:extLst>
              <a:ext uri="{FF2B5EF4-FFF2-40B4-BE49-F238E27FC236}">
                <a16:creationId xmlns:a16="http://schemas.microsoft.com/office/drawing/2014/main" id="{DB24DE3B-6E57-4FA8-866E-3CE89296A9FC}"/>
              </a:ext>
            </a:extLst>
          </p:cNvPr>
          <p:cNvSpPr/>
          <p:nvPr/>
        </p:nvSpPr>
        <p:spPr>
          <a:xfrm>
            <a:off x="874271" y="1466175"/>
            <a:ext cx="1898049" cy="131260"/>
          </a:xfrm>
          <a:prstGeom prst="rect">
            <a:avLst/>
          </a:prstGeom>
          <a:solidFill>
            <a:srgbClr val="FFF6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6" name="Rectangle 445">
            <a:extLst>
              <a:ext uri="{FF2B5EF4-FFF2-40B4-BE49-F238E27FC236}">
                <a16:creationId xmlns:a16="http://schemas.microsoft.com/office/drawing/2014/main" id="{4BE568C3-CEB1-4169-A6EC-05998B7070C3}"/>
              </a:ext>
            </a:extLst>
          </p:cNvPr>
          <p:cNvSpPr/>
          <p:nvPr/>
        </p:nvSpPr>
        <p:spPr>
          <a:xfrm>
            <a:off x="3404012" y="1693314"/>
            <a:ext cx="1274446" cy="61064"/>
          </a:xfrm>
          <a:prstGeom prst="rect">
            <a:avLst/>
          </a:prstGeom>
          <a:solidFill>
            <a:srgbClr val="FFF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5" name="Rectangle 444">
            <a:extLst>
              <a:ext uri="{FF2B5EF4-FFF2-40B4-BE49-F238E27FC236}">
                <a16:creationId xmlns:a16="http://schemas.microsoft.com/office/drawing/2014/main" id="{EDDFB4AB-BCF2-41EE-B39B-9C21E47C7537}"/>
              </a:ext>
            </a:extLst>
          </p:cNvPr>
          <p:cNvSpPr/>
          <p:nvPr/>
        </p:nvSpPr>
        <p:spPr>
          <a:xfrm>
            <a:off x="889251" y="1388289"/>
            <a:ext cx="1883069" cy="65086"/>
          </a:xfrm>
          <a:prstGeom prst="rect">
            <a:avLst/>
          </a:prstGeom>
          <a:solidFill>
            <a:srgbClr val="FFF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4" name="Rectangle 443">
            <a:extLst>
              <a:ext uri="{FF2B5EF4-FFF2-40B4-BE49-F238E27FC236}">
                <a16:creationId xmlns:a16="http://schemas.microsoft.com/office/drawing/2014/main" id="{92047131-AB8C-4884-A48A-2A020A2B1DAE}"/>
              </a:ext>
            </a:extLst>
          </p:cNvPr>
          <p:cNvSpPr/>
          <p:nvPr/>
        </p:nvSpPr>
        <p:spPr>
          <a:xfrm>
            <a:off x="3404012" y="1319446"/>
            <a:ext cx="1249579" cy="61606"/>
          </a:xfrm>
          <a:prstGeom prst="rect">
            <a:avLst/>
          </a:prstGeom>
          <a:solidFill>
            <a:srgbClr val="FFF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3" name="Rectangle 442">
            <a:extLst>
              <a:ext uri="{FF2B5EF4-FFF2-40B4-BE49-F238E27FC236}">
                <a16:creationId xmlns:a16="http://schemas.microsoft.com/office/drawing/2014/main" id="{6FEBCCA3-BF79-4808-A2B3-BC7A6665634B}"/>
              </a:ext>
            </a:extLst>
          </p:cNvPr>
          <p:cNvSpPr/>
          <p:nvPr/>
        </p:nvSpPr>
        <p:spPr>
          <a:xfrm>
            <a:off x="874271" y="1317154"/>
            <a:ext cx="1898048" cy="58573"/>
          </a:xfrm>
          <a:prstGeom prst="rect">
            <a:avLst/>
          </a:prstGeom>
          <a:solidFill>
            <a:srgbClr val="FFF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8" name="Rectangle 437">
            <a:extLst>
              <a:ext uri="{FF2B5EF4-FFF2-40B4-BE49-F238E27FC236}">
                <a16:creationId xmlns:a16="http://schemas.microsoft.com/office/drawing/2014/main" id="{AFD86273-F3F9-4D74-9C68-C63E7DE9D3DD}"/>
              </a:ext>
            </a:extLst>
          </p:cNvPr>
          <p:cNvSpPr/>
          <p:nvPr/>
        </p:nvSpPr>
        <p:spPr>
          <a:xfrm>
            <a:off x="3404011" y="1169057"/>
            <a:ext cx="1275514" cy="134141"/>
          </a:xfrm>
          <a:prstGeom prst="rect">
            <a:avLst/>
          </a:prstGeom>
          <a:solidFill>
            <a:srgbClr val="FFF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7" name="Rectangle 436">
            <a:extLst>
              <a:ext uri="{FF2B5EF4-FFF2-40B4-BE49-F238E27FC236}">
                <a16:creationId xmlns:a16="http://schemas.microsoft.com/office/drawing/2014/main" id="{E4C51822-A622-4AFA-AF43-C705A2F628F3}"/>
              </a:ext>
            </a:extLst>
          </p:cNvPr>
          <p:cNvSpPr/>
          <p:nvPr/>
        </p:nvSpPr>
        <p:spPr>
          <a:xfrm>
            <a:off x="870389" y="1171310"/>
            <a:ext cx="1901930" cy="124976"/>
          </a:xfrm>
          <a:prstGeom prst="rect">
            <a:avLst/>
          </a:prstGeom>
          <a:solidFill>
            <a:srgbClr val="FFF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6" name="Rectangle 435">
            <a:extLst>
              <a:ext uri="{FF2B5EF4-FFF2-40B4-BE49-F238E27FC236}">
                <a16:creationId xmlns:a16="http://schemas.microsoft.com/office/drawing/2014/main" id="{0A598C1A-B557-429D-8C8F-31AFBF8B82AA}"/>
              </a:ext>
            </a:extLst>
          </p:cNvPr>
          <p:cNvSpPr/>
          <p:nvPr/>
        </p:nvSpPr>
        <p:spPr>
          <a:xfrm>
            <a:off x="3404011" y="1020502"/>
            <a:ext cx="1283782" cy="131753"/>
          </a:xfrm>
          <a:prstGeom prst="rect">
            <a:avLst/>
          </a:prstGeom>
          <a:solidFill>
            <a:srgbClr val="FFF9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5" name="Rectangle 434">
            <a:extLst>
              <a:ext uri="{FF2B5EF4-FFF2-40B4-BE49-F238E27FC236}">
                <a16:creationId xmlns:a16="http://schemas.microsoft.com/office/drawing/2014/main" id="{A81839E8-4427-455C-9411-DD8ADBFA2662}"/>
              </a:ext>
            </a:extLst>
          </p:cNvPr>
          <p:cNvSpPr/>
          <p:nvPr/>
        </p:nvSpPr>
        <p:spPr>
          <a:xfrm>
            <a:off x="849881" y="1012115"/>
            <a:ext cx="1922438" cy="135588"/>
          </a:xfrm>
          <a:prstGeom prst="rect">
            <a:avLst/>
          </a:prstGeom>
          <a:solidFill>
            <a:srgbClr val="FFF9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2" name="Rectangle 431">
            <a:extLst>
              <a:ext uri="{FF2B5EF4-FFF2-40B4-BE49-F238E27FC236}">
                <a16:creationId xmlns:a16="http://schemas.microsoft.com/office/drawing/2014/main" id="{0F1C362E-172C-4E3F-9B87-EDCF588643BC}"/>
              </a:ext>
            </a:extLst>
          </p:cNvPr>
          <p:cNvSpPr/>
          <p:nvPr/>
        </p:nvSpPr>
        <p:spPr>
          <a:xfrm>
            <a:off x="3404012" y="870056"/>
            <a:ext cx="1257504" cy="134274"/>
          </a:xfrm>
          <a:prstGeom prst="rect">
            <a:avLst/>
          </a:prstGeom>
          <a:solidFill>
            <a:srgbClr val="FFFA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1" name="Rectangle 430">
            <a:extLst>
              <a:ext uri="{FF2B5EF4-FFF2-40B4-BE49-F238E27FC236}">
                <a16:creationId xmlns:a16="http://schemas.microsoft.com/office/drawing/2014/main" id="{03368ED7-A356-421C-8335-A5C6F6F324AD}"/>
              </a:ext>
            </a:extLst>
          </p:cNvPr>
          <p:cNvSpPr/>
          <p:nvPr/>
        </p:nvSpPr>
        <p:spPr>
          <a:xfrm>
            <a:off x="819684" y="862525"/>
            <a:ext cx="1952635" cy="132919"/>
          </a:xfrm>
          <a:prstGeom prst="rect">
            <a:avLst/>
          </a:prstGeom>
          <a:solidFill>
            <a:srgbClr val="FFFA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6" name="Rectangle 425">
            <a:extLst>
              <a:ext uri="{FF2B5EF4-FFF2-40B4-BE49-F238E27FC236}">
                <a16:creationId xmlns:a16="http://schemas.microsoft.com/office/drawing/2014/main" id="{BE991BFD-030C-4911-986D-5A8DDB4B3F54}"/>
              </a:ext>
            </a:extLst>
          </p:cNvPr>
          <p:cNvSpPr/>
          <p:nvPr/>
        </p:nvSpPr>
        <p:spPr>
          <a:xfrm>
            <a:off x="3404011" y="788740"/>
            <a:ext cx="1248665" cy="71285"/>
          </a:xfrm>
          <a:prstGeom prst="rect">
            <a:avLst/>
          </a:prstGeom>
          <a:solidFill>
            <a:srgbClr val="FFFB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5" name="Rectangle 424">
            <a:extLst>
              <a:ext uri="{FF2B5EF4-FFF2-40B4-BE49-F238E27FC236}">
                <a16:creationId xmlns:a16="http://schemas.microsoft.com/office/drawing/2014/main" id="{4FFD6AFF-BC67-4880-B5FF-92850578998E}"/>
              </a:ext>
            </a:extLst>
          </p:cNvPr>
          <p:cNvSpPr/>
          <p:nvPr/>
        </p:nvSpPr>
        <p:spPr>
          <a:xfrm>
            <a:off x="829787" y="781897"/>
            <a:ext cx="1942531" cy="65454"/>
          </a:xfrm>
          <a:prstGeom prst="rect">
            <a:avLst/>
          </a:prstGeom>
          <a:solidFill>
            <a:srgbClr val="FFFB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4" name="Rectangle 423">
            <a:extLst>
              <a:ext uri="{FF2B5EF4-FFF2-40B4-BE49-F238E27FC236}">
                <a16:creationId xmlns:a16="http://schemas.microsoft.com/office/drawing/2014/main" id="{C5B91BD5-0661-4B4F-9F24-FF08F7F019C3}"/>
              </a:ext>
            </a:extLst>
          </p:cNvPr>
          <p:cNvSpPr/>
          <p:nvPr/>
        </p:nvSpPr>
        <p:spPr>
          <a:xfrm>
            <a:off x="3404011" y="178406"/>
            <a:ext cx="1270633" cy="596823"/>
          </a:xfrm>
          <a:prstGeom prst="rect">
            <a:avLst/>
          </a:prstGeom>
          <a:solidFill>
            <a:srgbClr val="FFFC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3" name="Rectangle 422">
            <a:extLst>
              <a:ext uri="{FF2B5EF4-FFF2-40B4-BE49-F238E27FC236}">
                <a16:creationId xmlns:a16="http://schemas.microsoft.com/office/drawing/2014/main" id="{FA4FC24E-B4AE-4F88-9BB7-97DD1D0988B5}"/>
              </a:ext>
            </a:extLst>
          </p:cNvPr>
          <p:cNvSpPr/>
          <p:nvPr/>
        </p:nvSpPr>
        <p:spPr>
          <a:xfrm>
            <a:off x="813876" y="182960"/>
            <a:ext cx="1958443" cy="580019"/>
          </a:xfrm>
          <a:prstGeom prst="rect">
            <a:avLst/>
          </a:prstGeom>
          <a:solidFill>
            <a:srgbClr val="FFFC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390598" y="154167"/>
            <a:ext cx="358917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7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BT</a:t>
            </a:r>
            <a:endParaRPr lang="zh-CN" altLang="en-US" sz="975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8" name="Group 128"/>
          <p:cNvGrpSpPr>
            <a:grpSpLocks noChangeAspect="1"/>
          </p:cNvGrpSpPr>
          <p:nvPr/>
        </p:nvGrpSpPr>
        <p:grpSpPr bwMode="auto">
          <a:xfrm flipH="1">
            <a:off x="3348339" y="178407"/>
            <a:ext cx="1593885" cy="2863285"/>
            <a:chOff x="203" y="87"/>
            <a:chExt cx="5224" cy="5902"/>
          </a:xfrm>
        </p:grpSpPr>
        <p:sp>
          <p:nvSpPr>
            <p:cNvPr id="130" name="Rectangle 129"/>
            <p:cNvSpPr>
              <a:spLocks noChangeArrowheads="1"/>
            </p:cNvSpPr>
            <p:nvPr/>
          </p:nvSpPr>
          <p:spPr bwMode="auto">
            <a:xfrm>
              <a:off x="1115" y="87"/>
              <a:ext cx="322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JF280042 CMW23123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RUSSIA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1112" y="162"/>
              <a:ext cx="0" cy="74"/>
            </a:xfrm>
            <a:custGeom>
              <a:avLst/>
              <a:gdLst>
                <a:gd name="T0" fmla="*/ 74 h 74"/>
                <a:gd name="T1" fmla="*/ 0 h 74"/>
                <a:gd name="T2" fmla="*/ 0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" name="Rectangle 131"/>
            <p:cNvSpPr>
              <a:spLocks noChangeArrowheads="1"/>
            </p:cNvSpPr>
            <p:nvPr/>
          </p:nvSpPr>
          <p:spPr bwMode="auto">
            <a:xfrm>
              <a:off x="1115" y="242"/>
              <a:ext cx="350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MN517729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CMW36623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RUSSIA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1112" y="243"/>
              <a:ext cx="0" cy="73"/>
            </a:xfrm>
            <a:custGeom>
              <a:avLst/>
              <a:gdLst>
                <a:gd name="T0" fmla="*/ 0 h 73"/>
                <a:gd name="T1" fmla="*/ 73 h 73"/>
                <a:gd name="T2" fmla="*/ 73 h 7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3">
                  <a:moveTo>
                    <a:pt x="0" y="0"/>
                  </a:moveTo>
                  <a:lnTo>
                    <a:pt x="0" y="73"/>
                  </a:lnTo>
                  <a:lnTo>
                    <a:pt x="0" y="73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Rectangle 133"/>
            <p:cNvSpPr>
              <a:spLocks noChangeArrowheads="1"/>
            </p:cNvSpPr>
            <p:nvPr/>
          </p:nvSpPr>
          <p:spPr bwMode="auto">
            <a:xfrm>
              <a:off x="1115" y="396"/>
              <a:ext cx="328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JF280043 CMW23190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RUSSIA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1112" y="320"/>
              <a:ext cx="0" cy="151"/>
            </a:xfrm>
            <a:custGeom>
              <a:avLst/>
              <a:gdLst>
                <a:gd name="T0" fmla="*/ 0 h 151"/>
                <a:gd name="T1" fmla="*/ 151 h 151"/>
                <a:gd name="T2" fmla="*/ 151 h 15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51">
                  <a:moveTo>
                    <a:pt x="0" y="0"/>
                  </a:moveTo>
                  <a:lnTo>
                    <a:pt x="0" y="151"/>
                  </a:lnTo>
                  <a:lnTo>
                    <a:pt x="0" y="151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" name="Rectangle 135"/>
            <p:cNvSpPr>
              <a:spLocks noChangeArrowheads="1"/>
            </p:cNvSpPr>
            <p:nvPr/>
          </p:nvSpPr>
          <p:spPr bwMode="auto">
            <a:xfrm>
              <a:off x="1115" y="550"/>
              <a:ext cx="344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MN517727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CMW27983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RUSSIA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1112" y="625"/>
              <a:ext cx="0" cy="74"/>
            </a:xfrm>
            <a:custGeom>
              <a:avLst/>
              <a:gdLst>
                <a:gd name="T0" fmla="*/ 74 h 74"/>
                <a:gd name="T1" fmla="*/ 0 h 74"/>
                <a:gd name="T2" fmla="*/ 0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" name="Rectangle 137"/>
            <p:cNvSpPr>
              <a:spLocks noChangeArrowheads="1"/>
            </p:cNvSpPr>
            <p:nvPr/>
          </p:nvSpPr>
          <p:spPr bwMode="auto">
            <a:xfrm>
              <a:off x="1115" y="704"/>
              <a:ext cx="3567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MN517726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CMW5022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AUSTRIA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1112" y="705"/>
              <a:ext cx="0" cy="74"/>
            </a:xfrm>
            <a:custGeom>
              <a:avLst/>
              <a:gdLst>
                <a:gd name="T0" fmla="*/ 0 h 74"/>
                <a:gd name="T1" fmla="*/ 74 h 74"/>
                <a:gd name="T2" fmla="*/ 74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0"/>
                  </a:moveTo>
                  <a:lnTo>
                    <a:pt x="0" y="74"/>
                  </a:lnTo>
                  <a:lnTo>
                    <a:pt x="0" y="7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Rectangle 139"/>
            <p:cNvSpPr>
              <a:spLocks noChangeArrowheads="1"/>
            </p:cNvSpPr>
            <p:nvPr/>
          </p:nvSpPr>
          <p:spPr bwMode="auto">
            <a:xfrm>
              <a:off x="1115" y="858"/>
              <a:ext cx="3757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MN517724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CMW1140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NORWAY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1112" y="551"/>
              <a:ext cx="0" cy="382"/>
            </a:xfrm>
            <a:custGeom>
              <a:avLst/>
              <a:gdLst>
                <a:gd name="T0" fmla="*/ 0 h 382"/>
                <a:gd name="T1" fmla="*/ 382 h 382"/>
                <a:gd name="T2" fmla="*/ 382 h 38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82">
                  <a:moveTo>
                    <a:pt x="0" y="0"/>
                  </a:moveTo>
                  <a:lnTo>
                    <a:pt x="0" y="382"/>
                  </a:lnTo>
                  <a:lnTo>
                    <a:pt x="0" y="382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" name="Rectangle 141"/>
            <p:cNvSpPr>
              <a:spLocks noChangeArrowheads="1"/>
            </p:cNvSpPr>
            <p:nvPr/>
          </p:nvSpPr>
          <p:spPr bwMode="auto">
            <a:xfrm>
              <a:off x="1115" y="1013"/>
              <a:ext cx="32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MN517725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CMW1871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JAPAN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1112" y="628"/>
              <a:ext cx="0" cy="460"/>
            </a:xfrm>
            <a:custGeom>
              <a:avLst/>
              <a:gdLst>
                <a:gd name="T0" fmla="*/ 0 h 460"/>
                <a:gd name="T1" fmla="*/ 460 h 460"/>
                <a:gd name="T2" fmla="*/ 460 h 46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60">
                  <a:moveTo>
                    <a:pt x="0" y="0"/>
                  </a:moveTo>
                  <a:lnTo>
                    <a:pt x="0" y="460"/>
                  </a:lnTo>
                  <a:lnTo>
                    <a:pt x="0" y="46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" name="Rectangle 143"/>
            <p:cNvSpPr>
              <a:spLocks noChangeArrowheads="1"/>
            </p:cNvSpPr>
            <p:nvPr/>
          </p:nvSpPr>
          <p:spPr bwMode="auto">
            <a:xfrm>
              <a:off x="1115" y="1167"/>
              <a:ext cx="350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MN517728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CMW27984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RUSSIA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1112" y="705"/>
              <a:ext cx="0" cy="537"/>
            </a:xfrm>
            <a:custGeom>
              <a:avLst/>
              <a:gdLst>
                <a:gd name="T0" fmla="*/ 0 h 537"/>
                <a:gd name="T1" fmla="*/ 537 h 537"/>
                <a:gd name="T2" fmla="*/ 537 h 53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37">
                  <a:moveTo>
                    <a:pt x="0" y="0"/>
                  </a:moveTo>
                  <a:lnTo>
                    <a:pt x="0" y="537"/>
                  </a:lnTo>
                  <a:lnTo>
                    <a:pt x="0" y="537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" name="Line 145"/>
            <p:cNvSpPr>
              <a:spLocks noChangeShapeType="1"/>
            </p:cNvSpPr>
            <p:nvPr/>
          </p:nvSpPr>
          <p:spPr bwMode="auto">
            <a:xfrm>
              <a:off x="1112" y="162"/>
              <a:ext cx="0" cy="537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1099" y="702"/>
              <a:ext cx="13" cy="402"/>
            </a:xfrm>
            <a:custGeom>
              <a:avLst/>
              <a:gdLst>
                <a:gd name="T0" fmla="*/ 0 w 13"/>
                <a:gd name="T1" fmla="*/ 402 h 402"/>
                <a:gd name="T2" fmla="*/ 0 w 13"/>
                <a:gd name="T3" fmla="*/ 0 h 402"/>
                <a:gd name="T4" fmla="*/ 13 w 13"/>
                <a:gd name="T5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402">
                  <a:moveTo>
                    <a:pt x="0" y="402"/>
                  </a:moveTo>
                  <a:lnTo>
                    <a:pt x="0" y="0"/>
                  </a:lnTo>
                  <a:lnTo>
                    <a:pt x="13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" name="Rectangle 147"/>
            <p:cNvSpPr>
              <a:spLocks noChangeArrowheads="1"/>
            </p:cNvSpPr>
            <p:nvPr/>
          </p:nvSpPr>
          <p:spPr bwMode="auto">
            <a:xfrm>
              <a:off x="1152" y="1321"/>
              <a:ext cx="321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MN517739 CMW34186 USA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1136" y="1396"/>
              <a:ext cx="13" cy="113"/>
            </a:xfrm>
            <a:custGeom>
              <a:avLst/>
              <a:gdLst>
                <a:gd name="T0" fmla="*/ 0 w 13"/>
                <a:gd name="T1" fmla="*/ 113 h 113"/>
                <a:gd name="T2" fmla="*/ 0 w 13"/>
                <a:gd name="T3" fmla="*/ 0 h 113"/>
                <a:gd name="T4" fmla="*/ 13 w 13"/>
                <a:gd name="T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3">
                  <a:moveTo>
                    <a:pt x="0" y="113"/>
                  </a:moveTo>
                  <a:lnTo>
                    <a:pt x="0" y="0"/>
                  </a:lnTo>
                  <a:lnTo>
                    <a:pt x="13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0" name="Rectangle 149"/>
            <p:cNvSpPr>
              <a:spLocks noChangeArrowheads="1"/>
            </p:cNvSpPr>
            <p:nvPr/>
          </p:nvSpPr>
          <p:spPr bwMode="auto">
            <a:xfrm>
              <a:off x="1146" y="1475"/>
              <a:ext cx="342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MN517732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CMW3095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CANADA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1143" y="1550"/>
              <a:ext cx="0" cy="74"/>
            </a:xfrm>
            <a:custGeom>
              <a:avLst/>
              <a:gdLst>
                <a:gd name="T0" fmla="*/ 74 h 74"/>
                <a:gd name="T1" fmla="*/ 0 h 74"/>
                <a:gd name="T2" fmla="*/ 0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" name="Rectangle 151"/>
            <p:cNvSpPr>
              <a:spLocks noChangeArrowheads="1"/>
            </p:cNvSpPr>
            <p:nvPr/>
          </p:nvSpPr>
          <p:spPr bwMode="auto">
            <a:xfrm>
              <a:off x="1146" y="1630"/>
              <a:ext cx="364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MN517730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CMW790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CANADA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1143" y="1631"/>
              <a:ext cx="0" cy="74"/>
            </a:xfrm>
            <a:custGeom>
              <a:avLst/>
              <a:gdLst>
                <a:gd name="T0" fmla="*/ 0 h 74"/>
                <a:gd name="T1" fmla="*/ 74 h 74"/>
                <a:gd name="T2" fmla="*/ 74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0"/>
                  </a:moveTo>
                  <a:lnTo>
                    <a:pt x="0" y="74"/>
                  </a:lnTo>
                  <a:lnTo>
                    <a:pt x="0" y="7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1136" y="1515"/>
              <a:ext cx="7" cy="112"/>
            </a:xfrm>
            <a:custGeom>
              <a:avLst/>
              <a:gdLst>
                <a:gd name="T0" fmla="*/ 0 w 7"/>
                <a:gd name="T1" fmla="*/ 0 h 112"/>
                <a:gd name="T2" fmla="*/ 0 w 7"/>
                <a:gd name="T3" fmla="*/ 112 h 112"/>
                <a:gd name="T4" fmla="*/ 7 w 7"/>
                <a:gd name="T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2">
                  <a:moveTo>
                    <a:pt x="0" y="0"/>
                  </a:moveTo>
                  <a:lnTo>
                    <a:pt x="0" y="112"/>
                  </a:lnTo>
                  <a:lnTo>
                    <a:pt x="7" y="112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1099" y="1110"/>
              <a:ext cx="37" cy="402"/>
            </a:xfrm>
            <a:custGeom>
              <a:avLst/>
              <a:gdLst>
                <a:gd name="T0" fmla="*/ 0 w 37"/>
                <a:gd name="T1" fmla="*/ 0 h 402"/>
                <a:gd name="T2" fmla="*/ 0 w 37"/>
                <a:gd name="T3" fmla="*/ 402 h 402"/>
                <a:gd name="T4" fmla="*/ 37 w 37"/>
                <a:gd name="T5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02">
                  <a:moveTo>
                    <a:pt x="0" y="0"/>
                  </a:moveTo>
                  <a:lnTo>
                    <a:pt x="0" y="402"/>
                  </a:lnTo>
                  <a:lnTo>
                    <a:pt x="37" y="402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6" name="Freeform 155"/>
            <p:cNvSpPr>
              <a:spLocks/>
            </p:cNvSpPr>
            <p:nvPr/>
          </p:nvSpPr>
          <p:spPr bwMode="auto">
            <a:xfrm>
              <a:off x="1061" y="1107"/>
              <a:ext cx="38" cy="411"/>
            </a:xfrm>
            <a:custGeom>
              <a:avLst/>
              <a:gdLst>
                <a:gd name="T0" fmla="*/ 0 w 38"/>
                <a:gd name="T1" fmla="*/ 411 h 411"/>
                <a:gd name="T2" fmla="*/ 0 w 38"/>
                <a:gd name="T3" fmla="*/ 0 h 411"/>
                <a:gd name="T4" fmla="*/ 38 w 38"/>
                <a:gd name="T5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411">
                  <a:moveTo>
                    <a:pt x="0" y="411"/>
                  </a:moveTo>
                  <a:lnTo>
                    <a:pt x="0" y="0"/>
                  </a:lnTo>
                  <a:lnTo>
                    <a:pt x="38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Rectangle 156"/>
            <p:cNvSpPr>
              <a:spLocks noChangeArrowheads="1"/>
            </p:cNvSpPr>
            <p:nvPr/>
          </p:nvSpPr>
          <p:spPr bwMode="auto">
            <a:xfrm>
              <a:off x="1093" y="1784"/>
              <a:ext cx="363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MN517740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CMW23300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FINLAND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1090" y="1859"/>
              <a:ext cx="0" cy="74"/>
            </a:xfrm>
            <a:custGeom>
              <a:avLst/>
              <a:gdLst>
                <a:gd name="T0" fmla="*/ 74 h 74"/>
                <a:gd name="T1" fmla="*/ 0 h 74"/>
                <a:gd name="T2" fmla="*/ 0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9" name="Rectangle 158"/>
            <p:cNvSpPr>
              <a:spLocks noChangeArrowheads="1"/>
            </p:cNvSpPr>
            <p:nvPr/>
          </p:nvSpPr>
          <p:spPr bwMode="auto">
            <a:xfrm>
              <a:off x="1093" y="1938"/>
              <a:ext cx="370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MN517741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CMW34140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POLAND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Freeform 159"/>
            <p:cNvSpPr>
              <a:spLocks/>
            </p:cNvSpPr>
            <p:nvPr/>
          </p:nvSpPr>
          <p:spPr bwMode="auto">
            <a:xfrm>
              <a:off x="1090" y="1939"/>
              <a:ext cx="0" cy="74"/>
            </a:xfrm>
            <a:custGeom>
              <a:avLst/>
              <a:gdLst>
                <a:gd name="T0" fmla="*/ 0 h 74"/>
                <a:gd name="T1" fmla="*/ 74 h 74"/>
                <a:gd name="T2" fmla="*/ 74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0"/>
                  </a:moveTo>
                  <a:lnTo>
                    <a:pt x="0" y="74"/>
                  </a:lnTo>
                  <a:lnTo>
                    <a:pt x="0" y="7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1" name="Freeform 160"/>
            <p:cNvSpPr>
              <a:spLocks/>
            </p:cNvSpPr>
            <p:nvPr/>
          </p:nvSpPr>
          <p:spPr bwMode="auto">
            <a:xfrm>
              <a:off x="1061" y="1525"/>
              <a:ext cx="29" cy="411"/>
            </a:xfrm>
            <a:custGeom>
              <a:avLst/>
              <a:gdLst>
                <a:gd name="T0" fmla="*/ 0 w 29"/>
                <a:gd name="T1" fmla="*/ 0 h 411"/>
                <a:gd name="T2" fmla="*/ 0 w 29"/>
                <a:gd name="T3" fmla="*/ 411 h 411"/>
                <a:gd name="T4" fmla="*/ 29 w 29"/>
                <a:gd name="T5" fmla="*/ 41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411">
                  <a:moveTo>
                    <a:pt x="0" y="0"/>
                  </a:moveTo>
                  <a:lnTo>
                    <a:pt x="0" y="411"/>
                  </a:lnTo>
                  <a:lnTo>
                    <a:pt x="29" y="411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auto">
            <a:xfrm>
              <a:off x="1053" y="1521"/>
              <a:ext cx="8" cy="552"/>
            </a:xfrm>
            <a:custGeom>
              <a:avLst/>
              <a:gdLst>
                <a:gd name="T0" fmla="*/ 0 w 8"/>
                <a:gd name="T1" fmla="*/ 552 h 552"/>
                <a:gd name="T2" fmla="*/ 0 w 8"/>
                <a:gd name="T3" fmla="*/ 0 h 552"/>
                <a:gd name="T4" fmla="*/ 8 w 8"/>
                <a:gd name="T5" fmla="*/ 0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52">
                  <a:moveTo>
                    <a:pt x="0" y="552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3" name="Rectangle 162"/>
            <p:cNvSpPr>
              <a:spLocks noChangeArrowheads="1"/>
            </p:cNvSpPr>
            <p:nvPr/>
          </p:nvSpPr>
          <p:spPr bwMode="auto">
            <a:xfrm>
              <a:off x="1128" y="2092"/>
              <a:ext cx="334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MN517754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CMW39238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CHINA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1125" y="2167"/>
              <a:ext cx="0" cy="74"/>
            </a:xfrm>
            <a:custGeom>
              <a:avLst/>
              <a:gdLst>
                <a:gd name="T0" fmla="*/ 74 h 74"/>
                <a:gd name="T1" fmla="*/ 0 h 74"/>
                <a:gd name="T2" fmla="*/ 0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5" name="Rectangle 164"/>
            <p:cNvSpPr>
              <a:spLocks noChangeArrowheads="1"/>
            </p:cNvSpPr>
            <p:nvPr/>
          </p:nvSpPr>
          <p:spPr bwMode="auto">
            <a:xfrm>
              <a:off x="1128" y="2247"/>
              <a:ext cx="355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MN517752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CMW38891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CHINA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6" name="Freeform 165"/>
            <p:cNvSpPr>
              <a:spLocks/>
            </p:cNvSpPr>
            <p:nvPr/>
          </p:nvSpPr>
          <p:spPr bwMode="auto">
            <a:xfrm>
              <a:off x="1125" y="2248"/>
              <a:ext cx="0" cy="74"/>
            </a:xfrm>
            <a:custGeom>
              <a:avLst/>
              <a:gdLst>
                <a:gd name="T0" fmla="*/ 0 h 74"/>
                <a:gd name="T1" fmla="*/ 74 h 74"/>
                <a:gd name="T2" fmla="*/ 74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0"/>
                  </a:moveTo>
                  <a:lnTo>
                    <a:pt x="0" y="74"/>
                  </a:lnTo>
                  <a:lnTo>
                    <a:pt x="0" y="7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7" name="Freeform 166"/>
            <p:cNvSpPr>
              <a:spLocks/>
            </p:cNvSpPr>
            <p:nvPr/>
          </p:nvSpPr>
          <p:spPr bwMode="auto">
            <a:xfrm>
              <a:off x="1119" y="2244"/>
              <a:ext cx="6" cy="113"/>
            </a:xfrm>
            <a:custGeom>
              <a:avLst/>
              <a:gdLst>
                <a:gd name="T0" fmla="*/ 0 w 6"/>
                <a:gd name="T1" fmla="*/ 113 h 113"/>
                <a:gd name="T2" fmla="*/ 0 w 6"/>
                <a:gd name="T3" fmla="*/ 0 h 113"/>
                <a:gd name="T4" fmla="*/ 6 w 6"/>
                <a:gd name="T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13">
                  <a:moveTo>
                    <a:pt x="0" y="113"/>
                  </a:moveTo>
                  <a:lnTo>
                    <a:pt x="0" y="0"/>
                  </a:lnTo>
                  <a:lnTo>
                    <a:pt x="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8" name="Rectangle 167"/>
            <p:cNvSpPr>
              <a:spLocks noChangeArrowheads="1"/>
            </p:cNvSpPr>
            <p:nvPr/>
          </p:nvSpPr>
          <p:spPr bwMode="auto">
            <a:xfrm>
              <a:off x="1128" y="2401"/>
              <a:ext cx="371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MN517756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CBS278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54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SWEDEN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9" name="Freeform 168"/>
            <p:cNvSpPr>
              <a:spLocks/>
            </p:cNvSpPr>
            <p:nvPr/>
          </p:nvSpPr>
          <p:spPr bwMode="auto">
            <a:xfrm>
              <a:off x="1119" y="2363"/>
              <a:ext cx="6" cy="113"/>
            </a:xfrm>
            <a:custGeom>
              <a:avLst/>
              <a:gdLst>
                <a:gd name="T0" fmla="*/ 0 w 6"/>
                <a:gd name="T1" fmla="*/ 0 h 113"/>
                <a:gd name="T2" fmla="*/ 0 w 6"/>
                <a:gd name="T3" fmla="*/ 113 h 113"/>
                <a:gd name="T4" fmla="*/ 6 w 6"/>
                <a:gd name="T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13">
                  <a:moveTo>
                    <a:pt x="0" y="0"/>
                  </a:moveTo>
                  <a:lnTo>
                    <a:pt x="0" y="113"/>
                  </a:lnTo>
                  <a:lnTo>
                    <a:pt x="6" y="113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0" name="Freeform 169"/>
            <p:cNvSpPr>
              <a:spLocks/>
            </p:cNvSpPr>
            <p:nvPr/>
          </p:nvSpPr>
          <p:spPr bwMode="auto">
            <a:xfrm>
              <a:off x="1061" y="2360"/>
              <a:ext cx="58" cy="267"/>
            </a:xfrm>
            <a:custGeom>
              <a:avLst/>
              <a:gdLst>
                <a:gd name="T0" fmla="*/ 0 w 58"/>
                <a:gd name="T1" fmla="*/ 267 h 267"/>
                <a:gd name="T2" fmla="*/ 0 w 58"/>
                <a:gd name="T3" fmla="*/ 0 h 267"/>
                <a:gd name="T4" fmla="*/ 58 w 58"/>
                <a:gd name="T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267">
                  <a:moveTo>
                    <a:pt x="0" y="267"/>
                  </a:moveTo>
                  <a:lnTo>
                    <a:pt x="0" y="0"/>
                  </a:lnTo>
                  <a:lnTo>
                    <a:pt x="58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1" name="Rectangle 170"/>
            <p:cNvSpPr>
              <a:spLocks noChangeArrowheads="1"/>
            </p:cNvSpPr>
            <p:nvPr/>
          </p:nvSpPr>
          <p:spPr bwMode="auto">
            <a:xfrm>
              <a:off x="1173" y="2555"/>
              <a:ext cx="312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MN517737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CBS504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86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USA T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2" name="Freeform 171"/>
            <p:cNvSpPr>
              <a:spLocks/>
            </p:cNvSpPr>
            <p:nvPr/>
          </p:nvSpPr>
          <p:spPr bwMode="auto">
            <a:xfrm>
              <a:off x="1170" y="2630"/>
              <a:ext cx="0" cy="74"/>
            </a:xfrm>
            <a:custGeom>
              <a:avLst/>
              <a:gdLst>
                <a:gd name="T0" fmla="*/ 74 h 74"/>
                <a:gd name="T1" fmla="*/ 0 h 74"/>
                <a:gd name="T2" fmla="*/ 0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3" name="Rectangle 172"/>
            <p:cNvSpPr>
              <a:spLocks noChangeArrowheads="1"/>
            </p:cNvSpPr>
            <p:nvPr/>
          </p:nvSpPr>
          <p:spPr bwMode="auto">
            <a:xfrm>
              <a:off x="1173" y="2709"/>
              <a:ext cx="291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MN517736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CBS503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86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USA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" name="Freeform 173"/>
            <p:cNvSpPr>
              <a:spLocks/>
            </p:cNvSpPr>
            <p:nvPr/>
          </p:nvSpPr>
          <p:spPr bwMode="auto">
            <a:xfrm>
              <a:off x="1170" y="2710"/>
              <a:ext cx="0" cy="74"/>
            </a:xfrm>
            <a:custGeom>
              <a:avLst/>
              <a:gdLst>
                <a:gd name="T0" fmla="*/ 0 h 74"/>
                <a:gd name="T1" fmla="*/ 74 h 74"/>
                <a:gd name="T2" fmla="*/ 74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0"/>
                  </a:moveTo>
                  <a:lnTo>
                    <a:pt x="0" y="74"/>
                  </a:lnTo>
                  <a:lnTo>
                    <a:pt x="0" y="7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5" name="Freeform 174"/>
            <p:cNvSpPr>
              <a:spLocks/>
            </p:cNvSpPr>
            <p:nvPr/>
          </p:nvSpPr>
          <p:spPr bwMode="auto">
            <a:xfrm>
              <a:off x="1072" y="2707"/>
              <a:ext cx="98" cy="190"/>
            </a:xfrm>
            <a:custGeom>
              <a:avLst/>
              <a:gdLst>
                <a:gd name="T0" fmla="*/ 0 w 98"/>
                <a:gd name="T1" fmla="*/ 190 h 190"/>
                <a:gd name="T2" fmla="*/ 0 w 98"/>
                <a:gd name="T3" fmla="*/ 0 h 190"/>
                <a:gd name="T4" fmla="*/ 98 w 98"/>
                <a:gd name="T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190">
                  <a:moveTo>
                    <a:pt x="0" y="190"/>
                  </a:moveTo>
                  <a:lnTo>
                    <a:pt x="0" y="0"/>
                  </a:lnTo>
                  <a:lnTo>
                    <a:pt x="98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6" name="Rectangle 175"/>
            <p:cNvSpPr>
              <a:spLocks noChangeArrowheads="1"/>
            </p:cNvSpPr>
            <p:nvPr/>
          </p:nvSpPr>
          <p:spPr bwMode="auto">
            <a:xfrm>
              <a:off x="1075" y="2864"/>
              <a:ext cx="384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MN517746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CMW23315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FINLAND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7" name="Freeform 176"/>
            <p:cNvSpPr>
              <a:spLocks/>
            </p:cNvSpPr>
            <p:nvPr/>
          </p:nvSpPr>
          <p:spPr bwMode="auto">
            <a:xfrm>
              <a:off x="1072" y="2938"/>
              <a:ext cx="0" cy="74"/>
            </a:xfrm>
            <a:custGeom>
              <a:avLst/>
              <a:gdLst>
                <a:gd name="T0" fmla="*/ 74 h 74"/>
                <a:gd name="T1" fmla="*/ 0 h 74"/>
                <a:gd name="T2" fmla="*/ 0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8" name="Rectangle 177"/>
            <p:cNvSpPr>
              <a:spLocks noChangeArrowheads="1"/>
            </p:cNvSpPr>
            <p:nvPr/>
          </p:nvSpPr>
          <p:spPr bwMode="auto">
            <a:xfrm>
              <a:off x="1075" y="3018"/>
              <a:ext cx="363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MN517747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CMW23316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FINLAND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9" name="Freeform 178"/>
            <p:cNvSpPr>
              <a:spLocks/>
            </p:cNvSpPr>
            <p:nvPr/>
          </p:nvSpPr>
          <p:spPr bwMode="auto">
            <a:xfrm>
              <a:off x="1072" y="3019"/>
              <a:ext cx="0" cy="74"/>
            </a:xfrm>
            <a:custGeom>
              <a:avLst/>
              <a:gdLst>
                <a:gd name="T0" fmla="*/ 0 h 74"/>
                <a:gd name="T1" fmla="*/ 74 h 74"/>
                <a:gd name="T2" fmla="*/ 74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0"/>
                  </a:moveTo>
                  <a:lnTo>
                    <a:pt x="0" y="74"/>
                  </a:lnTo>
                  <a:lnTo>
                    <a:pt x="0" y="7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0" name="Line 179"/>
            <p:cNvSpPr>
              <a:spLocks noChangeShapeType="1"/>
            </p:cNvSpPr>
            <p:nvPr/>
          </p:nvSpPr>
          <p:spPr bwMode="auto">
            <a:xfrm>
              <a:off x="1072" y="2903"/>
              <a:ext cx="0" cy="190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1" name="Freeform 180"/>
            <p:cNvSpPr>
              <a:spLocks/>
            </p:cNvSpPr>
            <p:nvPr/>
          </p:nvSpPr>
          <p:spPr bwMode="auto">
            <a:xfrm>
              <a:off x="1061" y="2633"/>
              <a:ext cx="11" cy="267"/>
            </a:xfrm>
            <a:custGeom>
              <a:avLst/>
              <a:gdLst>
                <a:gd name="T0" fmla="*/ 0 w 11"/>
                <a:gd name="T1" fmla="*/ 0 h 267"/>
                <a:gd name="T2" fmla="*/ 0 w 11"/>
                <a:gd name="T3" fmla="*/ 267 h 267"/>
                <a:gd name="T4" fmla="*/ 11 w 11"/>
                <a:gd name="T5" fmla="*/ 26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267">
                  <a:moveTo>
                    <a:pt x="0" y="0"/>
                  </a:moveTo>
                  <a:lnTo>
                    <a:pt x="0" y="267"/>
                  </a:lnTo>
                  <a:lnTo>
                    <a:pt x="11" y="267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2" name="Freeform 181"/>
            <p:cNvSpPr>
              <a:spLocks/>
            </p:cNvSpPr>
            <p:nvPr/>
          </p:nvSpPr>
          <p:spPr bwMode="auto">
            <a:xfrm>
              <a:off x="1053" y="2079"/>
              <a:ext cx="8" cy="551"/>
            </a:xfrm>
            <a:custGeom>
              <a:avLst/>
              <a:gdLst>
                <a:gd name="T0" fmla="*/ 0 w 8"/>
                <a:gd name="T1" fmla="*/ 0 h 551"/>
                <a:gd name="T2" fmla="*/ 0 w 8"/>
                <a:gd name="T3" fmla="*/ 551 h 551"/>
                <a:gd name="T4" fmla="*/ 8 w 8"/>
                <a:gd name="T5" fmla="*/ 55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51">
                  <a:moveTo>
                    <a:pt x="0" y="0"/>
                  </a:moveTo>
                  <a:lnTo>
                    <a:pt x="0" y="551"/>
                  </a:lnTo>
                  <a:lnTo>
                    <a:pt x="8" y="551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3" name="Freeform 182"/>
            <p:cNvSpPr>
              <a:spLocks/>
            </p:cNvSpPr>
            <p:nvPr/>
          </p:nvSpPr>
          <p:spPr bwMode="auto">
            <a:xfrm>
              <a:off x="1024" y="2076"/>
              <a:ext cx="29" cy="1203"/>
            </a:xfrm>
            <a:custGeom>
              <a:avLst/>
              <a:gdLst>
                <a:gd name="T0" fmla="*/ 0 w 29"/>
                <a:gd name="T1" fmla="*/ 1203 h 1203"/>
                <a:gd name="T2" fmla="*/ 0 w 29"/>
                <a:gd name="T3" fmla="*/ 0 h 1203"/>
                <a:gd name="T4" fmla="*/ 29 w 29"/>
                <a:gd name="T5" fmla="*/ 0 h 1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1203">
                  <a:moveTo>
                    <a:pt x="0" y="1203"/>
                  </a:moveTo>
                  <a:lnTo>
                    <a:pt x="0" y="0"/>
                  </a:lnTo>
                  <a:lnTo>
                    <a:pt x="29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" name="Rectangle 183"/>
            <p:cNvSpPr>
              <a:spLocks noChangeArrowheads="1"/>
            </p:cNvSpPr>
            <p:nvPr/>
          </p:nvSpPr>
          <p:spPr bwMode="auto">
            <a:xfrm>
              <a:off x="1093" y="3172"/>
              <a:ext cx="365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MN517755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CBS276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54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SWEDEN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5" name="Freeform 184"/>
            <p:cNvSpPr>
              <a:spLocks/>
            </p:cNvSpPr>
            <p:nvPr/>
          </p:nvSpPr>
          <p:spPr bwMode="auto">
            <a:xfrm>
              <a:off x="1024" y="3247"/>
              <a:ext cx="66" cy="618"/>
            </a:xfrm>
            <a:custGeom>
              <a:avLst/>
              <a:gdLst>
                <a:gd name="T0" fmla="*/ 0 w 66"/>
                <a:gd name="T1" fmla="*/ 618 h 618"/>
                <a:gd name="T2" fmla="*/ 0 w 66"/>
                <a:gd name="T3" fmla="*/ 0 h 618"/>
                <a:gd name="T4" fmla="*/ 66 w 66"/>
                <a:gd name="T5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618">
                  <a:moveTo>
                    <a:pt x="0" y="618"/>
                  </a:moveTo>
                  <a:lnTo>
                    <a:pt x="0" y="0"/>
                  </a:lnTo>
                  <a:lnTo>
                    <a:pt x="6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6" name="Rectangle 185"/>
            <p:cNvSpPr>
              <a:spLocks noChangeArrowheads="1"/>
            </p:cNvSpPr>
            <p:nvPr/>
          </p:nvSpPr>
          <p:spPr bwMode="auto">
            <a:xfrm>
              <a:off x="1308" y="3326"/>
              <a:ext cx="350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MN517735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CBS152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54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SWEDEN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7" name="Freeform 186"/>
            <p:cNvSpPr>
              <a:spLocks/>
            </p:cNvSpPr>
            <p:nvPr/>
          </p:nvSpPr>
          <p:spPr bwMode="auto">
            <a:xfrm>
              <a:off x="1305" y="3401"/>
              <a:ext cx="0" cy="74"/>
            </a:xfrm>
            <a:custGeom>
              <a:avLst/>
              <a:gdLst>
                <a:gd name="T0" fmla="*/ 74 h 74"/>
                <a:gd name="T1" fmla="*/ 0 h 74"/>
                <a:gd name="T2" fmla="*/ 0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8" name="Rectangle 187"/>
            <p:cNvSpPr>
              <a:spLocks noChangeArrowheads="1"/>
            </p:cNvSpPr>
            <p:nvPr/>
          </p:nvSpPr>
          <p:spPr bwMode="auto">
            <a:xfrm>
              <a:off x="1308" y="3480"/>
              <a:ext cx="371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MN517734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CBS138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51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SWEDEN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9" name="Freeform 188"/>
            <p:cNvSpPr>
              <a:spLocks/>
            </p:cNvSpPr>
            <p:nvPr/>
          </p:nvSpPr>
          <p:spPr bwMode="auto">
            <a:xfrm>
              <a:off x="1305" y="3481"/>
              <a:ext cx="0" cy="74"/>
            </a:xfrm>
            <a:custGeom>
              <a:avLst/>
              <a:gdLst>
                <a:gd name="T0" fmla="*/ 0 h 74"/>
                <a:gd name="T1" fmla="*/ 74 h 74"/>
                <a:gd name="T2" fmla="*/ 74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0"/>
                  </a:moveTo>
                  <a:lnTo>
                    <a:pt x="0" y="74"/>
                  </a:lnTo>
                  <a:lnTo>
                    <a:pt x="0" y="7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0" name="Rectangle 189"/>
            <p:cNvSpPr>
              <a:spLocks noChangeArrowheads="1"/>
            </p:cNvSpPr>
            <p:nvPr/>
          </p:nvSpPr>
          <p:spPr bwMode="auto">
            <a:xfrm>
              <a:off x="1308" y="3635"/>
              <a:ext cx="347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JF280049 CMW23348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FINLAND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1" name="Freeform 190"/>
            <p:cNvSpPr>
              <a:spLocks/>
            </p:cNvSpPr>
            <p:nvPr/>
          </p:nvSpPr>
          <p:spPr bwMode="auto">
            <a:xfrm>
              <a:off x="1305" y="3559"/>
              <a:ext cx="0" cy="151"/>
            </a:xfrm>
            <a:custGeom>
              <a:avLst/>
              <a:gdLst>
                <a:gd name="T0" fmla="*/ 0 h 151"/>
                <a:gd name="T1" fmla="*/ 151 h 151"/>
                <a:gd name="T2" fmla="*/ 151 h 15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51">
                  <a:moveTo>
                    <a:pt x="0" y="0"/>
                  </a:moveTo>
                  <a:lnTo>
                    <a:pt x="0" y="151"/>
                  </a:lnTo>
                  <a:lnTo>
                    <a:pt x="0" y="151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2" name="Rectangle 191"/>
            <p:cNvSpPr>
              <a:spLocks noChangeArrowheads="1"/>
            </p:cNvSpPr>
            <p:nvPr/>
          </p:nvSpPr>
          <p:spPr bwMode="auto">
            <a:xfrm>
              <a:off x="1308" y="3789"/>
              <a:ext cx="337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MN517733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CMW28090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RUSSIA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3" name="Freeform 192"/>
            <p:cNvSpPr>
              <a:spLocks/>
            </p:cNvSpPr>
            <p:nvPr/>
          </p:nvSpPr>
          <p:spPr bwMode="auto">
            <a:xfrm>
              <a:off x="1305" y="3636"/>
              <a:ext cx="0" cy="228"/>
            </a:xfrm>
            <a:custGeom>
              <a:avLst/>
              <a:gdLst>
                <a:gd name="T0" fmla="*/ 0 h 228"/>
                <a:gd name="T1" fmla="*/ 228 h 228"/>
                <a:gd name="T2" fmla="*/ 228 h 22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28">
                  <a:moveTo>
                    <a:pt x="0" y="0"/>
                  </a:moveTo>
                  <a:lnTo>
                    <a:pt x="0" y="228"/>
                  </a:lnTo>
                  <a:lnTo>
                    <a:pt x="0" y="22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4" name="Rectangle 193"/>
            <p:cNvSpPr>
              <a:spLocks noChangeArrowheads="1"/>
            </p:cNvSpPr>
            <p:nvPr/>
          </p:nvSpPr>
          <p:spPr bwMode="auto">
            <a:xfrm>
              <a:off x="1308" y="3943"/>
              <a:ext cx="341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JF280050 CMW23350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FINLAND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5" name="Freeform 194"/>
            <p:cNvSpPr>
              <a:spLocks/>
            </p:cNvSpPr>
            <p:nvPr/>
          </p:nvSpPr>
          <p:spPr bwMode="auto">
            <a:xfrm>
              <a:off x="1305" y="3713"/>
              <a:ext cx="0" cy="305"/>
            </a:xfrm>
            <a:custGeom>
              <a:avLst/>
              <a:gdLst>
                <a:gd name="T0" fmla="*/ 0 h 305"/>
                <a:gd name="T1" fmla="*/ 305 h 305"/>
                <a:gd name="T2" fmla="*/ 305 h 30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05">
                  <a:moveTo>
                    <a:pt x="0" y="0"/>
                  </a:moveTo>
                  <a:lnTo>
                    <a:pt x="0" y="305"/>
                  </a:lnTo>
                  <a:lnTo>
                    <a:pt x="0" y="30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6" name="Line 195"/>
            <p:cNvSpPr>
              <a:spLocks noChangeShapeType="1"/>
            </p:cNvSpPr>
            <p:nvPr/>
          </p:nvSpPr>
          <p:spPr bwMode="auto">
            <a:xfrm>
              <a:off x="1305" y="3401"/>
              <a:ext cx="0" cy="305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7" name="Freeform 196"/>
            <p:cNvSpPr>
              <a:spLocks/>
            </p:cNvSpPr>
            <p:nvPr/>
          </p:nvSpPr>
          <p:spPr bwMode="auto">
            <a:xfrm>
              <a:off x="1279" y="3710"/>
              <a:ext cx="26" cy="266"/>
            </a:xfrm>
            <a:custGeom>
              <a:avLst/>
              <a:gdLst>
                <a:gd name="T0" fmla="*/ 0 w 26"/>
                <a:gd name="T1" fmla="*/ 266 h 266"/>
                <a:gd name="T2" fmla="*/ 0 w 26"/>
                <a:gd name="T3" fmla="*/ 0 h 266"/>
                <a:gd name="T4" fmla="*/ 26 w 26"/>
                <a:gd name="T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66">
                  <a:moveTo>
                    <a:pt x="0" y="266"/>
                  </a:moveTo>
                  <a:lnTo>
                    <a:pt x="0" y="0"/>
                  </a:lnTo>
                  <a:lnTo>
                    <a:pt x="2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8" name="Rectangle 197"/>
            <p:cNvSpPr>
              <a:spLocks noChangeArrowheads="1"/>
            </p:cNvSpPr>
            <p:nvPr/>
          </p:nvSpPr>
          <p:spPr bwMode="auto">
            <a:xfrm>
              <a:off x="1329" y="4097"/>
              <a:ext cx="327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MN517749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CMW2281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 SPAIN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9" name="Freeform 198"/>
            <p:cNvSpPr>
              <a:spLocks/>
            </p:cNvSpPr>
            <p:nvPr/>
          </p:nvSpPr>
          <p:spPr bwMode="auto">
            <a:xfrm>
              <a:off x="1326" y="4172"/>
              <a:ext cx="0" cy="74"/>
            </a:xfrm>
            <a:custGeom>
              <a:avLst/>
              <a:gdLst>
                <a:gd name="T0" fmla="*/ 74 h 74"/>
                <a:gd name="T1" fmla="*/ 0 h 74"/>
                <a:gd name="T2" fmla="*/ 0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0" name="Rectangle 199"/>
            <p:cNvSpPr>
              <a:spLocks noChangeArrowheads="1"/>
            </p:cNvSpPr>
            <p:nvPr/>
          </p:nvSpPr>
          <p:spPr bwMode="auto">
            <a:xfrm>
              <a:off x="1329" y="4252"/>
              <a:ext cx="348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MN517748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CMW22809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SPAIN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1" name="Freeform 200"/>
            <p:cNvSpPr>
              <a:spLocks/>
            </p:cNvSpPr>
            <p:nvPr/>
          </p:nvSpPr>
          <p:spPr bwMode="auto">
            <a:xfrm>
              <a:off x="1326" y="4253"/>
              <a:ext cx="0" cy="74"/>
            </a:xfrm>
            <a:custGeom>
              <a:avLst/>
              <a:gdLst>
                <a:gd name="T0" fmla="*/ 0 h 74"/>
                <a:gd name="T1" fmla="*/ 74 h 74"/>
                <a:gd name="T2" fmla="*/ 74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0"/>
                  </a:moveTo>
                  <a:lnTo>
                    <a:pt x="0" y="74"/>
                  </a:lnTo>
                  <a:lnTo>
                    <a:pt x="0" y="7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2" name="Freeform 201"/>
            <p:cNvSpPr>
              <a:spLocks/>
            </p:cNvSpPr>
            <p:nvPr/>
          </p:nvSpPr>
          <p:spPr bwMode="auto">
            <a:xfrm>
              <a:off x="1279" y="3983"/>
              <a:ext cx="47" cy="266"/>
            </a:xfrm>
            <a:custGeom>
              <a:avLst/>
              <a:gdLst>
                <a:gd name="T0" fmla="*/ 0 w 47"/>
                <a:gd name="T1" fmla="*/ 0 h 266"/>
                <a:gd name="T2" fmla="*/ 0 w 47"/>
                <a:gd name="T3" fmla="*/ 266 h 266"/>
                <a:gd name="T4" fmla="*/ 47 w 47"/>
                <a:gd name="T5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66">
                  <a:moveTo>
                    <a:pt x="0" y="0"/>
                  </a:moveTo>
                  <a:lnTo>
                    <a:pt x="0" y="266"/>
                  </a:lnTo>
                  <a:lnTo>
                    <a:pt x="47" y="266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3" name="Freeform 202"/>
            <p:cNvSpPr>
              <a:spLocks/>
            </p:cNvSpPr>
            <p:nvPr/>
          </p:nvSpPr>
          <p:spPr bwMode="auto">
            <a:xfrm>
              <a:off x="1268" y="3980"/>
              <a:ext cx="11" cy="247"/>
            </a:xfrm>
            <a:custGeom>
              <a:avLst/>
              <a:gdLst>
                <a:gd name="T0" fmla="*/ 0 w 11"/>
                <a:gd name="T1" fmla="*/ 247 h 247"/>
                <a:gd name="T2" fmla="*/ 0 w 11"/>
                <a:gd name="T3" fmla="*/ 0 h 247"/>
                <a:gd name="T4" fmla="*/ 11 w 11"/>
                <a:gd name="T5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247">
                  <a:moveTo>
                    <a:pt x="0" y="247"/>
                  </a:moveTo>
                  <a:lnTo>
                    <a:pt x="0" y="0"/>
                  </a:lnTo>
                  <a:lnTo>
                    <a:pt x="11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4" name="Rectangle 203"/>
            <p:cNvSpPr>
              <a:spLocks noChangeArrowheads="1"/>
            </p:cNvSpPr>
            <p:nvPr/>
          </p:nvSpPr>
          <p:spPr bwMode="auto">
            <a:xfrm>
              <a:off x="1287" y="4406"/>
              <a:ext cx="3757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MN517738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CMW34135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CANADA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5" name="Freeform 204"/>
            <p:cNvSpPr>
              <a:spLocks/>
            </p:cNvSpPr>
            <p:nvPr/>
          </p:nvSpPr>
          <p:spPr bwMode="auto">
            <a:xfrm>
              <a:off x="1268" y="4233"/>
              <a:ext cx="16" cy="248"/>
            </a:xfrm>
            <a:custGeom>
              <a:avLst/>
              <a:gdLst>
                <a:gd name="T0" fmla="*/ 0 w 16"/>
                <a:gd name="T1" fmla="*/ 0 h 248"/>
                <a:gd name="T2" fmla="*/ 0 w 16"/>
                <a:gd name="T3" fmla="*/ 248 h 248"/>
                <a:gd name="T4" fmla="*/ 16 w 16"/>
                <a:gd name="T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248">
                  <a:moveTo>
                    <a:pt x="0" y="0"/>
                  </a:moveTo>
                  <a:lnTo>
                    <a:pt x="0" y="248"/>
                  </a:lnTo>
                  <a:lnTo>
                    <a:pt x="16" y="24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6" name="Freeform 205"/>
            <p:cNvSpPr>
              <a:spLocks/>
            </p:cNvSpPr>
            <p:nvPr/>
          </p:nvSpPr>
          <p:spPr bwMode="auto">
            <a:xfrm>
              <a:off x="1062" y="4230"/>
              <a:ext cx="206" cy="257"/>
            </a:xfrm>
            <a:custGeom>
              <a:avLst/>
              <a:gdLst>
                <a:gd name="T0" fmla="*/ 0 w 206"/>
                <a:gd name="T1" fmla="*/ 257 h 257"/>
                <a:gd name="T2" fmla="*/ 0 w 206"/>
                <a:gd name="T3" fmla="*/ 0 h 257"/>
                <a:gd name="T4" fmla="*/ 206 w 206"/>
                <a:gd name="T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" h="257">
                  <a:moveTo>
                    <a:pt x="0" y="257"/>
                  </a:moveTo>
                  <a:lnTo>
                    <a:pt x="0" y="0"/>
                  </a:lnTo>
                  <a:lnTo>
                    <a:pt x="20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7" name="Rectangle 206"/>
            <p:cNvSpPr>
              <a:spLocks noChangeArrowheads="1"/>
            </p:cNvSpPr>
            <p:nvPr/>
          </p:nvSpPr>
          <p:spPr bwMode="auto">
            <a:xfrm>
              <a:off x="1688" y="4560"/>
              <a:ext cx="224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CMW41887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CHINA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Freeform 207"/>
            <p:cNvSpPr>
              <a:spLocks/>
            </p:cNvSpPr>
            <p:nvPr/>
          </p:nvSpPr>
          <p:spPr bwMode="auto">
            <a:xfrm>
              <a:off x="1684" y="4635"/>
              <a:ext cx="0" cy="112"/>
            </a:xfrm>
            <a:custGeom>
              <a:avLst/>
              <a:gdLst>
                <a:gd name="T0" fmla="*/ 112 h 112"/>
                <a:gd name="T1" fmla="*/ 0 h 112"/>
                <a:gd name="T2" fmla="*/ 0 h 11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12">
                  <a:moveTo>
                    <a:pt x="0" y="11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Rectangle 208"/>
            <p:cNvSpPr>
              <a:spLocks noChangeArrowheads="1"/>
            </p:cNvSpPr>
            <p:nvPr/>
          </p:nvSpPr>
          <p:spPr bwMode="auto">
            <a:xfrm>
              <a:off x="1694" y="4714"/>
              <a:ext cx="3489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MN517742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CMW38888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CHINA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Freeform 209"/>
            <p:cNvSpPr>
              <a:spLocks/>
            </p:cNvSpPr>
            <p:nvPr/>
          </p:nvSpPr>
          <p:spPr bwMode="auto">
            <a:xfrm>
              <a:off x="1691" y="4789"/>
              <a:ext cx="0" cy="74"/>
            </a:xfrm>
            <a:custGeom>
              <a:avLst/>
              <a:gdLst>
                <a:gd name="T0" fmla="*/ 74 h 74"/>
                <a:gd name="T1" fmla="*/ 0 h 74"/>
                <a:gd name="T2" fmla="*/ 0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Rectangle 210"/>
            <p:cNvSpPr>
              <a:spLocks noChangeArrowheads="1"/>
            </p:cNvSpPr>
            <p:nvPr/>
          </p:nvSpPr>
          <p:spPr bwMode="auto">
            <a:xfrm>
              <a:off x="1700" y="4869"/>
              <a:ext cx="3278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MN517743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CMW38889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CHINA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2" name="Freeform 211"/>
            <p:cNvSpPr>
              <a:spLocks/>
            </p:cNvSpPr>
            <p:nvPr/>
          </p:nvSpPr>
          <p:spPr bwMode="auto">
            <a:xfrm>
              <a:off x="1691" y="4870"/>
              <a:ext cx="6" cy="74"/>
            </a:xfrm>
            <a:custGeom>
              <a:avLst/>
              <a:gdLst>
                <a:gd name="T0" fmla="*/ 0 w 6"/>
                <a:gd name="T1" fmla="*/ 0 h 74"/>
                <a:gd name="T2" fmla="*/ 0 w 6"/>
                <a:gd name="T3" fmla="*/ 74 h 74"/>
                <a:gd name="T4" fmla="*/ 6 w 6"/>
                <a:gd name="T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4">
                  <a:moveTo>
                    <a:pt x="0" y="0"/>
                  </a:moveTo>
                  <a:lnTo>
                    <a:pt x="0" y="74"/>
                  </a:lnTo>
                  <a:lnTo>
                    <a:pt x="6" y="7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Freeform 212"/>
            <p:cNvSpPr>
              <a:spLocks/>
            </p:cNvSpPr>
            <p:nvPr/>
          </p:nvSpPr>
          <p:spPr bwMode="auto">
            <a:xfrm>
              <a:off x="1684" y="4754"/>
              <a:ext cx="7" cy="112"/>
            </a:xfrm>
            <a:custGeom>
              <a:avLst/>
              <a:gdLst>
                <a:gd name="T0" fmla="*/ 0 w 7"/>
                <a:gd name="T1" fmla="*/ 0 h 112"/>
                <a:gd name="T2" fmla="*/ 0 w 7"/>
                <a:gd name="T3" fmla="*/ 112 h 112"/>
                <a:gd name="T4" fmla="*/ 7 w 7"/>
                <a:gd name="T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12">
                  <a:moveTo>
                    <a:pt x="0" y="0"/>
                  </a:moveTo>
                  <a:lnTo>
                    <a:pt x="0" y="112"/>
                  </a:lnTo>
                  <a:lnTo>
                    <a:pt x="7" y="112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Freeform 213"/>
            <p:cNvSpPr>
              <a:spLocks/>
            </p:cNvSpPr>
            <p:nvPr/>
          </p:nvSpPr>
          <p:spPr bwMode="auto">
            <a:xfrm>
              <a:off x="1062" y="4494"/>
              <a:ext cx="622" cy="257"/>
            </a:xfrm>
            <a:custGeom>
              <a:avLst/>
              <a:gdLst>
                <a:gd name="T0" fmla="*/ 0 w 622"/>
                <a:gd name="T1" fmla="*/ 0 h 257"/>
                <a:gd name="T2" fmla="*/ 0 w 622"/>
                <a:gd name="T3" fmla="*/ 257 h 257"/>
                <a:gd name="T4" fmla="*/ 622 w 622"/>
                <a:gd name="T5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2" h="257">
                  <a:moveTo>
                    <a:pt x="0" y="0"/>
                  </a:moveTo>
                  <a:lnTo>
                    <a:pt x="0" y="257"/>
                  </a:lnTo>
                  <a:lnTo>
                    <a:pt x="622" y="257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Freeform 214"/>
            <p:cNvSpPr>
              <a:spLocks/>
            </p:cNvSpPr>
            <p:nvPr/>
          </p:nvSpPr>
          <p:spPr bwMode="auto">
            <a:xfrm>
              <a:off x="1024" y="3872"/>
              <a:ext cx="38" cy="618"/>
            </a:xfrm>
            <a:custGeom>
              <a:avLst/>
              <a:gdLst>
                <a:gd name="T0" fmla="*/ 0 w 38"/>
                <a:gd name="T1" fmla="*/ 0 h 618"/>
                <a:gd name="T2" fmla="*/ 0 w 38"/>
                <a:gd name="T3" fmla="*/ 618 h 618"/>
                <a:gd name="T4" fmla="*/ 38 w 38"/>
                <a:gd name="T5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618">
                  <a:moveTo>
                    <a:pt x="0" y="0"/>
                  </a:moveTo>
                  <a:lnTo>
                    <a:pt x="0" y="618"/>
                  </a:lnTo>
                  <a:lnTo>
                    <a:pt x="38" y="61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Line 215"/>
            <p:cNvSpPr>
              <a:spLocks noChangeShapeType="1"/>
            </p:cNvSpPr>
            <p:nvPr/>
          </p:nvSpPr>
          <p:spPr bwMode="auto">
            <a:xfrm>
              <a:off x="1024" y="3285"/>
              <a:ext cx="0" cy="1205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7" name="Freeform 216"/>
            <p:cNvSpPr>
              <a:spLocks/>
            </p:cNvSpPr>
            <p:nvPr/>
          </p:nvSpPr>
          <p:spPr bwMode="auto">
            <a:xfrm>
              <a:off x="215" y="3282"/>
              <a:ext cx="809" cy="1059"/>
            </a:xfrm>
            <a:custGeom>
              <a:avLst/>
              <a:gdLst>
                <a:gd name="T0" fmla="*/ 0 w 809"/>
                <a:gd name="T1" fmla="*/ 1059 h 1059"/>
                <a:gd name="T2" fmla="*/ 0 w 809"/>
                <a:gd name="T3" fmla="*/ 0 h 1059"/>
                <a:gd name="T4" fmla="*/ 809 w 809"/>
                <a:gd name="T5" fmla="*/ 0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9" h="1059">
                  <a:moveTo>
                    <a:pt x="0" y="1059"/>
                  </a:moveTo>
                  <a:lnTo>
                    <a:pt x="0" y="0"/>
                  </a:lnTo>
                  <a:lnTo>
                    <a:pt x="809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8" name="Rectangle 217"/>
            <p:cNvSpPr>
              <a:spLocks noChangeArrowheads="1"/>
            </p:cNvSpPr>
            <p:nvPr/>
          </p:nvSpPr>
          <p:spPr bwMode="auto">
            <a:xfrm>
              <a:off x="1695" y="5044"/>
              <a:ext cx="366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DQ062043 CMW3831 INDONESIA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9" name="Freeform 218"/>
            <p:cNvSpPr>
              <a:spLocks/>
            </p:cNvSpPr>
            <p:nvPr/>
          </p:nvSpPr>
          <p:spPr bwMode="auto">
            <a:xfrm>
              <a:off x="1694" y="5098"/>
              <a:ext cx="0" cy="74"/>
            </a:xfrm>
            <a:custGeom>
              <a:avLst/>
              <a:gdLst>
                <a:gd name="T0" fmla="*/ 74 h 74"/>
                <a:gd name="T1" fmla="*/ 0 h 74"/>
                <a:gd name="T2" fmla="*/ 0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0" name="Rectangle 219"/>
            <p:cNvSpPr>
              <a:spLocks noChangeArrowheads="1"/>
            </p:cNvSpPr>
            <p:nvPr/>
          </p:nvSpPr>
          <p:spPr bwMode="auto">
            <a:xfrm>
              <a:off x="1702" y="5177"/>
              <a:ext cx="372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DQ062044 CMW3837 INDONESIA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1" name="Freeform 220"/>
            <p:cNvSpPr>
              <a:spLocks/>
            </p:cNvSpPr>
            <p:nvPr/>
          </p:nvSpPr>
          <p:spPr bwMode="auto">
            <a:xfrm>
              <a:off x="1694" y="5178"/>
              <a:ext cx="5" cy="74"/>
            </a:xfrm>
            <a:custGeom>
              <a:avLst/>
              <a:gdLst>
                <a:gd name="T0" fmla="*/ 0 w 5"/>
                <a:gd name="T1" fmla="*/ 0 h 74"/>
                <a:gd name="T2" fmla="*/ 0 w 5"/>
                <a:gd name="T3" fmla="*/ 74 h 74"/>
                <a:gd name="T4" fmla="*/ 5 w 5"/>
                <a:gd name="T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74">
                  <a:moveTo>
                    <a:pt x="0" y="0"/>
                  </a:moveTo>
                  <a:lnTo>
                    <a:pt x="0" y="74"/>
                  </a:lnTo>
                  <a:lnTo>
                    <a:pt x="5" y="7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2" name="Freeform 221"/>
            <p:cNvSpPr>
              <a:spLocks/>
            </p:cNvSpPr>
            <p:nvPr/>
          </p:nvSpPr>
          <p:spPr bwMode="auto">
            <a:xfrm>
              <a:off x="1622" y="5175"/>
              <a:ext cx="72" cy="228"/>
            </a:xfrm>
            <a:custGeom>
              <a:avLst/>
              <a:gdLst>
                <a:gd name="T0" fmla="*/ 0 w 72"/>
                <a:gd name="T1" fmla="*/ 228 h 228"/>
                <a:gd name="T2" fmla="*/ 0 w 72"/>
                <a:gd name="T3" fmla="*/ 0 h 228"/>
                <a:gd name="T4" fmla="*/ 72 w 72"/>
                <a:gd name="T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228">
                  <a:moveTo>
                    <a:pt x="0" y="228"/>
                  </a:moveTo>
                  <a:lnTo>
                    <a:pt x="0" y="0"/>
                  </a:lnTo>
                  <a:lnTo>
                    <a:pt x="72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3" name="Rectangle 222"/>
            <p:cNvSpPr>
              <a:spLocks noChangeArrowheads="1"/>
            </p:cNvSpPr>
            <p:nvPr/>
          </p:nvSpPr>
          <p:spPr bwMode="auto">
            <a:xfrm>
              <a:off x="1668" y="5331"/>
              <a:ext cx="224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CMW41868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CHINA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4" name="Freeform 223"/>
            <p:cNvSpPr>
              <a:spLocks/>
            </p:cNvSpPr>
            <p:nvPr/>
          </p:nvSpPr>
          <p:spPr bwMode="auto">
            <a:xfrm>
              <a:off x="1665" y="5406"/>
              <a:ext cx="0" cy="228"/>
            </a:xfrm>
            <a:custGeom>
              <a:avLst/>
              <a:gdLst>
                <a:gd name="T0" fmla="*/ 228 h 228"/>
                <a:gd name="T1" fmla="*/ 0 h 228"/>
                <a:gd name="T2" fmla="*/ 0 h 22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28">
                  <a:moveTo>
                    <a:pt x="0" y="228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5" name="Rectangle 224"/>
            <p:cNvSpPr>
              <a:spLocks noChangeArrowheads="1"/>
            </p:cNvSpPr>
            <p:nvPr/>
          </p:nvSpPr>
          <p:spPr bwMode="auto">
            <a:xfrm>
              <a:off x="1668" y="5485"/>
              <a:ext cx="334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MG205765 CMW41831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CHINA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Freeform 225"/>
            <p:cNvSpPr>
              <a:spLocks/>
            </p:cNvSpPr>
            <p:nvPr/>
          </p:nvSpPr>
          <p:spPr bwMode="auto">
            <a:xfrm>
              <a:off x="1665" y="5560"/>
              <a:ext cx="0" cy="151"/>
            </a:xfrm>
            <a:custGeom>
              <a:avLst/>
              <a:gdLst>
                <a:gd name="T0" fmla="*/ 151 h 151"/>
                <a:gd name="T1" fmla="*/ 0 h 151"/>
                <a:gd name="T2" fmla="*/ 0 h 15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51">
                  <a:moveTo>
                    <a:pt x="0" y="15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7" name="Rectangle 226"/>
            <p:cNvSpPr>
              <a:spLocks noChangeArrowheads="1"/>
            </p:cNvSpPr>
            <p:nvPr/>
          </p:nvSpPr>
          <p:spPr bwMode="auto">
            <a:xfrm>
              <a:off x="1668" y="5640"/>
              <a:ext cx="334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MG205765 CMW41773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CHINA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8" name="Freeform 227"/>
            <p:cNvSpPr>
              <a:spLocks/>
            </p:cNvSpPr>
            <p:nvPr/>
          </p:nvSpPr>
          <p:spPr bwMode="auto">
            <a:xfrm>
              <a:off x="1665" y="5715"/>
              <a:ext cx="0" cy="74"/>
            </a:xfrm>
            <a:custGeom>
              <a:avLst/>
              <a:gdLst>
                <a:gd name="T0" fmla="*/ 74 h 74"/>
                <a:gd name="T1" fmla="*/ 0 h 74"/>
                <a:gd name="T2" fmla="*/ 0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Rectangle 228"/>
            <p:cNvSpPr>
              <a:spLocks noChangeArrowheads="1"/>
            </p:cNvSpPr>
            <p:nvPr/>
          </p:nvSpPr>
          <p:spPr bwMode="auto">
            <a:xfrm>
              <a:off x="1668" y="5794"/>
              <a:ext cx="355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MG205765 CMW41786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CHINA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0" name="Freeform 229"/>
            <p:cNvSpPr>
              <a:spLocks/>
            </p:cNvSpPr>
            <p:nvPr/>
          </p:nvSpPr>
          <p:spPr bwMode="auto">
            <a:xfrm>
              <a:off x="1665" y="5795"/>
              <a:ext cx="0" cy="74"/>
            </a:xfrm>
            <a:custGeom>
              <a:avLst/>
              <a:gdLst>
                <a:gd name="T0" fmla="*/ 0 h 74"/>
                <a:gd name="T1" fmla="*/ 74 h 74"/>
                <a:gd name="T2" fmla="*/ 74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0"/>
                  </a:moveTo>
                  <a:lnTo>
                    <a:pt x="0" y="74"/>
                  </a:lnTo>
                  <a:lnTo>
                    <a:pt x="0" y="7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1" name="Line 230"/>
            <p:cNvSpPr>
              <a:spLocks noChangeShapeType="1"/>
            </p:cNvSpPr>
            <p:nvPr/>
          </p:nvSpPr>
          <p:spPr bwMode="auto">
            <a:xfrm>
              <a:off x="1665" y="5641"/>
              <a:ext cx="0" cy="228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Freeform 231"/>
            <p:cNvSpPr>
              <a:spLocks/>
            </p:cNvSpPr>
            <p:nvPr/>
          </p:nvSpPr>
          <p:spPr bwMode="auto">
            <a:xfrm>
              <a:off x="1622" y="5409"/>
              <a:ext cx="43" cy="229"/>
            </a:xfrm>
            <a:custGeom>
              <a:avLst/>
              <a:gdLst>
                <a:gd name="T0" fmla="*/ 0 w 43"/>
                <a:gd name="T1" fmla="*/ 0 h 229"/>
                <a:gd name="T2" fmla="*/ 0 w 43"/>
                <a:gd name="T3" fmla="*/ 229 h 229"/>
                <a:gd name="T4" fmla="*/ 43 w 43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229">
                  <a:moveTo>
                    <a:pt x="0" y="0"/>
                  </a:moveTo>
                  <a:lnTo>
                    <a:pt x="0" y="229"/>
                  </a:lnTo>
                  <a:lnTo>
                    <a:pt x="43" y="22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3" name="Freeform 232"/>
            <p:cNvSpPr>
              <a:spLocks/>
            </p:cNvSpPr>
            <p:nvPr/>
          </p:nvSpPr>
          <p:spPr bwMode="auto">
            <a:xfrm>
              <a:off x="215" y="4347"/>
              <a:ext cx="1407" cy="1059"/>
            </a:xfrm>
            <a:custGeom>
              <a:avLst/>
              <a:gdLst>
                <a:gd name="T0" fmla="*/ 0 w 1407"/>
                <a:gd name="T1" fmla="*/ 0 h 1059"/>
                <a:gd name="T2" fmla="*/ 0 w 1407"/>
                <a:gd name="T3" fmla="*/ 1059 h 1059"/>
                <a:gd name="T4" fmla="*/ 1407 w 1407"/>
                <a:gd name="T5" fmla="*/ 1059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7" h="1059">
                  <a:moveTo>
                    <a:pt x="0" y="0"/>
                  </a:moveTo>
                  <a:lnTo>
                    <a:pt x="0" y="1059"/>
                  </a:lnTo>
                  <a:lnTo>
                    <a:pt x="1407" y="105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4" name="Rectangle 233"/>
            <p:cNvSpPr>
              <a:spLocks noChangeArrowheads="1"/>
            </p:cNvSpPr>
            <p:nvPr/>
          </p:nvSpPr>
          <p:spPr bwMode="auto">
            <a:xfrm>
              <a:off x="638" y="4162"/>
              <a:ext cx="268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Rectangle 234"/>
            <p:cNvSpPr>
              <a:spLocks noChangeArrowheads="1"/>
            </p:cNvSpPr>
            <p:nvPr/>
          </p:nvSpPr>
          <p:spPr bwMode="auto">
            <a:xfrm>
              <a:off x="537" y="2105"/>
              <a:ext cx="179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93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6" name="Rectangle 235"/>
            <p:cNvSpPr>
              <a:spLocks noChangeArrowheads="1"/>
            </p:cNvSpPr>
            <p:nvPr/>
          </p:nvSpPr>
          <p:spPr bwMode="auto">
            <a:xfrm>
              <a:off x="508" y="2266"/>
              <a:ext cx="268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7" name="Rectangle 236"/>
            <p:cNvSpPr>
              <a:spLocks noChangeArrowheads="1"/>
            </p:cNvSpPr>
            <p:nvPr/>
          </p:nvSpPr>
          <p:spPr bwMode="auto">
            <a:xfrm>
              <a:off x="503" y="2613"/>
              <a:ext cx="268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8" name="Rectangle 237"/>
            <p:cNvSpPr>
              <a:spLocks noChangeArrowheads="1"/>
            </p:cNvSpPr>
            <p:nvPr/>
          </p:nvSpPr>
          <p:spPr bwMode="auto">
            <a:xfrm>
              <a:off x="531" y="1866"/>
              <a:ext cx="268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9" name="Rectangle 238"/>
            <p:cNvSpPr>
              <a:spLocks noChangeArrowheads="1"/>
            </p:cNvSpPr>
            <p:nvPr/>
          </p:nvSpPr>
          <p:spPr bwMode="auto">
            <a:xfrm>
              <a:off x="533" y="1644"/>
              <a:ext cx="179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97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0" name="Rectangle 239"/>
            <p:cNvSpPr>
              <a:spLocks noChangeArrowheads="1"/>
            </p:cNvSpPr>
            <p:nvPr/>
          </p:nvSpPr>
          <p:spPr bwMode="auto">
            <a:xfrm>
              <a:off x="537" y="1441"/>
              <a:ext cx="179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98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1" name="Rectangle 240"/>
            <p:cNvSpPr>
              <a:spLocks noChangeArrowheads="1"/>
            </p:cNvSpPr>
            <p:nvPr/>
          </p:nvSpPr>
          <p:spPr bwMode="auto">
            <a:xfrm>
              <a:off x="537" y="566"/>
              <a:ext cx="179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97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2" name="Rectangle 241"/>
            <p:cNvSpPr>
              <a:spLocks noChangeArrowheads="1"/>
            </p:cNvSpPr>
            <p:nvPr/>
          </p:nvSpPr>
          <p:spPr bwMode="auto">
            <a:xfrm>
              <a:off x="1406" y="5552"/>
              <a:ext cx="179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99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3" name="Rectangle 242"/>
            <p:cNvSpPr>
              <a:spLocks noChangeArrowheads="1"/>
            </p:cNvSpPr>
            <p:nvPr/>
          </p:nvSpPr>
          <p:spPr bwMode="auto">
            <a:xfrm>
              <a:off x="1406" y="5029"/>
              <a:ext cx="268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4" name="Rectangle 243"/>
            <p:cNvSpPr>
              <a:spLocks noChangeArrowheads="1"/>
            </p:cNvSpPr>
            <p:nvPr/>
          </p:nvSpPr>
          <p:spPr bwMode="auto">
            <a:xfrm>
              <a:off x="838" y="5252"/>
              <a:ext cx="268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Rectangle 245"/>
            <p:cNvSpPr>
              <a:spLocks noChangeArrowheads="1"/>
            </p:cNvSpPr>
            <p:nvPr/>
          </p:nvSpPr>
          <p:spPr bwMode="auto">
            <a:xfrm>
              <a:off x="1245" y="4599"/>
              <a:ext cx="268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7" name="Rectangle 246"/>
            <p:cNvSpPr>
              <a:spLocks noChangeArrowheads="1"/>
            </p:cNvSpPr>
            <p:nvPr/>
          </p:nvSpPr>
          <p:spPr bwMode="auto">
            <a:xfrm>
              <a:off x="655" y="4018"/>
              <a:ext cx="268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8" name="Rectangle 247"/>
            <p:cNvSpPr>
              <a:spLocks noChangeArrowheads="1"/>
            </p:cNvSpPr>
            <p:nvPr/>
          </p:nvSpPr>
          <p:spPr bwMode="auto">
            <a:xfrm>
              <a:off x="626" y="3609"/>
              <a:ext cx="268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9" name="Line 248"/>
            <p:cNvSpPr>
              <a:spLocks noChangeShapeType="1"/>
            </p:cNvSpPr>
            <p:nvPr/>
          </p:nvSpPr>
          <p:spPr bwMode="auto">
            <a:xfrm>
              <a:off x="232" y="5781"/>
              <a:ext cx="77" cy="0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0" name="Line 249"/>
            <p:cNvSpPr>
              <a:spLocks noChangeShapeType="1"/>
            </p:cNvSpPr>
            <p:nvPr/>
          </p:nvSpPr>
          <p:spPr bwMode="auto">
            <a:xfrm>
              <a:off x="232" y="5755"/>
              <a:ext cx="0" cy="52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1" name="Line 250"/>
            <p:cNvSpPr>
              <a:spLocks noChangeShapeType="1"/>
            </p:cNvSpPr>
            <p:nvPr/>
          </p:nvSpPr>
          <p:spPr bwMode="auto">
            <a:xfrm>
              <a:off x="309" y="5755"/>
              <a:ext cx="0" cy="52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" name="Rectangle 251"/>
            <p:cNvSpPr>
              <a:spLocks noChangeArrowheads="1"/>
            </p:cNvSpPr>
            <p:nvPr/>
          </p:nvSpPr>
          <p:spPr bwMode="auto">
            <a:xfrm>
              <a:off x="203" y="5805"/>
              <a:ext cx="42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defTabSz="661751"/>
              <a:r>
                <a:rPr lang="zh-CN" altLang="zh-CN" sz="579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0.02</a:t>
              </a:r>
              <a:endParaRPr lang="zh-CN" altLang="zh-CN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53" name="TextBox 252"/>
          <p:cNvSpPr txBox="1"/>
          <p:nvPr/>
        </p:nvSpPr>
        <p:spPr>
          <a:xfrm>
            <a:off x="4791195" y="142525"/>
            <a:ext cx="380764" cy="242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7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</a:t>
            </a:r>
            <a:endParaRPr lang="zh-CN" altLang="en-US" sz="975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2026939" y="2742255"/>
            <a:ext cx="777127" cy="31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2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Taxon 9: </a:t>
            </a:r>
          </a:p>
          <a:p>
            <a:pPr algn="r"/>
            <a:r>
              <a:rPr lang="en-US" altLang="zh-CN" sz="724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 </a:t>
            </a:r>
            <a:r>
              <a:rPr lang="en-US" altLang="zh-CN" sz="724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ningerense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02B5D9B7-0F1F-4520-AF1F-A20024E7990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4990" y="169913"/>
            <a:ext cx="1647703" cy="2871725"/>
            <a:chOff x="683" y="92"/>
            <a:chExt cx="4256" cy="5945"/>
          </a:xfrm>
        </p:grpSpPr>
        <p:sp>
          <p:nvSpPr>
            <p:cNvPr id="258" name="Rectangle 5">
              <a:extLst>
                <a:ext uri="{FF2B5EF4-FFF2-40B4-BE49-F238E27FC236}">
                  <a16:creationId xmlns:a16="http://schemas.microsoft.com/office/drawing/2014/main" id="{0D37F39F-C2D3-4C7B-A996-EF30654FF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0" y="92"/>
              <a:ext cx="2406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JF280001 CMW1871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JAPAN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9" name="Freeform 6">
              <a:extLst>
                <a:ext uri="{FF2B5EF4-FFF2-40B4-BE49-F238E27FC236}">
                  <a16:creationId xmlns:a16="http://schemas.microsoft.com/office/drawing/2014/main" id="{8D5659BC-11AF-4BEA-BD50-637ADEB97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" y="144"/>
              <a:ext cx="0" cy="75"/>
            </a:xfrm>
            <a:custGeom>
              <a:avLst/>
              <a:gdLst>
                <a:gd name="T0" fmla="*/ 75 h 75"/>
                <a:gd name="T1" fmla="*/ 0 h 75"/>
                <a:gd name="T2" fmla="*/ 0 h 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5">
                  <a:moveTo>
                    <a:pt x="0" y="7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0" name="Rectangle 7">
              <a:extLst>
                <a:ext uri="{FF2B5EF4-FFF2-40B4-BE49-F238E27FC236}">
                  <a16:creationId xmlns:a16="http://schemas.microsoft.com/office/drawing/2014/main" id="{6CEC45A3-88B0-4D26-AD85-341AFD5F0B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0" y="248"/>
              <a:ext cx="2588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JF280003 CMW23123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RUSSIA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1" name="Freeform 8">
              <a:extLst>
                <a:ext uri="{FF2B5EF4-FFF2-40B4-BE49-F238E27FC236}">
                  <a16:creationId xmlns:a16="http://schemas.microsoft.com/office/drawing/2014/main" id="{9CFCD1E1-1731-4998-9057-4E46FE788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" y="225"/>
              <a:ext cx="0" cy="75"/>
            </a:xfrm>
            <a:custGeom>
              <a:avLst/>
              <a:gdLst>
                <a:gd name="T0" fmla="*/ 0 h 75"/>
                <a:gd name="T1" fmla="*/ 75 h 75"/>
                <a:gd name="T2" fmla="*/ 75 h 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7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2" name="Rectangle 9">
              <a:extLst>
                <a:ext uri="{FF2B5EF4-FFF2-40B4-BE49-F238E27FC236}">
                  <a16:creationId xmlns:a16="http://schemas.microsoft.com/office/drawing/2014/main" id="{7AF9B48F-88EA-4497-B493-8099D71052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0" y="404"/>
              <a:ext cx="2588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JF280005 CMW23190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RUSSIA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3" name="Freeform 10">
              <a:extLst>
                <a:ext uri="{FF2B5EF4-FFF2-40B4-BE49-F238E27FC236}">
                  <a16:creationId xmlns:a16="http://schemas.microsoft.com/office/drawing/2014/main" id="{1DBCD9EF-D5A0-4C11-A026-4B7D0A03A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" y="303"/>
              <a:ext cx="0" cy="153"/>
            </a:xfrm>
            <a:custGeom>
              <a:avLst/>
              <a:gdLst>
                <a:gd name="T0" fmla="*/ 0 h 153"/>
                <a:gd name="T1" fmla="*/ 153 h 153"/>
                <a:gd name="T2" fmla="*/ 153 h 15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53">
                  <a:moveTo>
                    <a:pt x="0" y="0"/>
                  </a:moveTo>
                  <a:lnTo>
                    <a:pt x="0" y="153"/>
                  </a:lnTo>
                  <a:lnTo>
                    <a:pt x="0" y="153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4" name="Rectangle 11">
              <a:extLst>
                <a:ext uri="{FF2B5EF4-FFF2-40B4-BE49-F238E27FC236}">
                  <a16:creationId xmlns:a16="http://schemas.microsoft.com/office/drawing/2014/main" id="{5DCC6C74-4CA8-44AA-9C35-C854CF2332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0" y="560"/>
              <a:ext cx="2588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JF280002 CMW5022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AUSTRIA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5" name="Freeform 12">
              <a:extLst>
                <a:ext uri="{FF2B5EF4-FFF2-40B4-BE49-F238E27FC236}">
                  <a16:creationId xmlns:a16="http://schemas.microsoft.com/office/drawing/2014/main" id="{F3FCC058-A48D-49E6-849C-A957D270A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" y="381"/>
              <a:ext cx="0" cy="230"/>
            </a:xfrm>
            <a:custGeom>
              <a:avLst/>
              <a:gdLst>
                <a:gd name="T0" fmla="*/ 0 h 230"/>
                <a:gd name="T1" fmla="*/ 230 h 230"/>
                <a:gd name="T2" fmla="*/ 230 h 23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30">
                  <a:moveTo>
                    <a:pt x="0" y="0"/>
                  </a:moveTo>
                  <a:lnTo>
                    <a:pt x="0" y="230"/>
                  </a:lnTo>
                  <a:lnTo>
                    <a:pt x="0" y="23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6" name="Rectangle 13">
              <a:extLst>
                <a:ext uri="{FF2B5EF4-FFF2-40B4-BE49-F238E27FC236}">
                  <a16:creationId xmlns:a16="http://schemas.microsoft.com/office/drawing/2014/main" id="{05B615BC-E322-44ED-B0FC-FAC249CCD3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0" y="715"/>
              <a:ext cx="2787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JF280000 CMW114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NORWAY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7" name="Freeform 14">
              <a:extLst>
                <a:ext uri="{FF2B5EF4-FFF2-40B4-BE49-F238E27FC236}">
                  <a16:creationId xmlns:a16="http://schemas.microsoft.com/office/drawing/2014/main" id="{7B87442E-FC43-43DB-9F47-4BF89C5CC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" y="459"/>
              <a:ext cx="0" cy="308"/>
            </a:xfrm>
            <a:custGeom>
              <a:avLst/>
              <a:gdLst>
                <a:gd name="T0" fmla="*/ 0 h 308"/>
                <a:gd name="T1" fmla="*/ 308 h 308"/>
                <a:gd name="T2" fmla="*/ 308 h 30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08">
                  <a:moveTo>
                    <a:pt x="0" y="0"/>
                  </a:moveTo>
                  <a:lnTo>
                    <a:pt x="0" y="308"/>
                  </a:lnTo>
                  <a:lnTo>
                    <a:pt x="0" y="30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8" name="Rectangle 15">
              <a:extLst>
                <a:ext uri="{FF2B5EF4-FFF2-40B4-BE49-F238E27FC236}">
                  <a16:creationId xmlns:a16="http://schemas.microsoft.com/office/drawing/2014/main" id="{D94AEF30-DC48-44CF-A654-3BA8296C3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0" y="871"/>
              <a:ext cx="2662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MN517658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CMW27983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RUSSIA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9" name="Freeform 16">
              <a:extLst>
                <a:ext uri="{FF2B5EF4-FFF2-40B4-BE49-F238E27FC236}">
                  <a16:creationId xmlns:a16="http://schemas.microsoft.com/office/drawing/2014/main" id="{032EDECC-CCDA-48F4-AFA9-67FC6F673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" y="923"/>
              <a:ext cx="0" cy="74"/>
            </a:xfrm>
            <a:custGeom>
              <a:avLst/>
              <a:gdLst>
                <a:gd name="T0" fmla="*/ 74 h 74"/>
                <a:gd name="T1" fmla="*/ 0 h 74"/>
                <a:gd name="T2" fmla="*/ 0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0" name="Rectangle 17">
              <a:extLst>
                <a:ext uri="{FF2B5EF4-FFF2-40B4-BE49-F238E27FC236}">
                  <a16:creationId xmlns:a16="http://schemas.microsoft.com/office/drawing/2014/main" id="{D9F0143A-CD7A-4966-9897-ED323AA0E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0" y="1027"/>
              <a:ext cx="2662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MN517660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CMW36623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RUSSIA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1" name="Freeform 18">
              <a:extLst>
                <a:ext uri="{FF2B5EF4-FFF2-40B4-BE49-F238E27FC236}">
                  <a16:creationId xmlns:a16="http://schemas.microsoft.com/office/drawing/2014/main" id="{46B1A9E6-9724-4F1C-925F-23CD2C41C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" y="1004"/>
              <a:ext cx="0" cy="74"/>
            </a:xfrm>
            <a:custGeom>
              <a:avLst/>
              <a:gdLst>
                <a:gd name="T0" fmla="*/ 0 h 74"/>
                <a:gd name="T1" fmla="*/ 74 h 74"/>
                <a:gd name="T2" fmla="*/ 74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0"/>
                  </a:moveTo>
                  <a:lnTo>
                    <a:pt x="0" y="74"/>
                  </a:lnTo>
                  <a:lnTo>
                    <a:pt x="0" y="7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2" name="Line 19">
              <a:extLst>
                <a:ext uri="{FF2B5EF4-FFF2-40B4-BE49-F238E27FC236}">
                  <a16:creationId xmlns:a16="http://schemas.microsoft.com/office/drawing/2014/main" id="{21C2BF32-A1AD-4CD0-BAC8-DBB81B7EF4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67" y="144"/>
              <a:ext cx="0" cy="464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3" name="Line 20">
              <a:extLst>
                <a:ext uri="{FF2B5EF4-FFF2-40B4-BE49-F238E27FC236}">
                  <a16:creationId xmlns:a16="http://schemas.microsoft.com/office/drawing/2014/main" id="{798C1A4E-0833-4C16-BAF9-A101903E8D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67" y="615"/>
              <a:ext cx="0" cy="463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4" name="Freeform 21">
              <a:extLst>
                <a:ext uri="{FF2B5EF4-FFF2-40B4-BE49-F238E27FC236}">
                  <a16:creationId xmlns:a16="http://schemas.microsoft.com/office/drawing/2014/main" id="{417168D5-4AC1-47E8-8AFE-058F5F379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9" y="611"/>
              <a:ext cx="28" cy="308"/>
            </a:xfrm>
            <a:custGeom>
              <a:avLst/>
              <a:gdLst>
                <a:gd name="T0" fmla="*/ 0 w 28"/>
                <a:gd name="T1" fmla="*/ 308 h 308"/>
                <a:gd name="T2" fmla="*/ 0 w 28"/>
                <a:gd name="T3" fmla="*/ 0 h 308"/>
                <a:gd name="T4" fmla="*/ 28 w 28"/>
                <a:gd name="T5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308">
                  <a:moveTo>
                    <a:pt x="0" y="308"/>
                  </a:moveTo>
                  <a:lnTo>
                    <a:pt x="0" y="0"/>
                  </a:lnTo>
                  <a:lnTo>
                    <a:pt x="28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5" name="Rectangle 22">
              <a:extLst>
                <a:ext uri="{FF2B5EF4-FFF2-40B4-BE49-F238E27FC236}">
                  <a16:creationId xmlns:a16="http://schemas.microsoft.com/office/drawing/2014/main" id="{A4CB008B-314E-4470-BF4D-1AE1E8B7B9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2" y="1182"/>
              <a:ext cx="2662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MN517659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CMW27984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RUSSIA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6" name="Freeform 23">
              <a:extLst>
                <a:ext uri="{FF2B5EF4-FFF2-40B4-BE49-F238E27FC236}">
                  <a16:creationId xmlns:a16="http://schemas.microsoft.com/office/drawing/2014/main" id="{EF401E15-4B5A-4AE2-B541-53E315C65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9" y="926"/>
              <a:ext cx="0" cy="308"/>
            </a:xfrm>
            <a:custGeom>
              <a:avLst/>
              <a:gdLst>
                <a:gd name="T0" fmla="*/ 0 h 308"/>
                <a:gd name="T1" fmla="*/ 308 h 308"/>
                <a:gd name="T2" fmla="*/ 308 h 30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08">
                  <a:moveTo>
                    <a:pt x="0" y="0"/>
                  </a:moveTo>
                  <a:lnTo>
                    <a:pt x="0" y="308"/>
                  </a:lnTo>
                  <a:lnTo>
                    <a:pt x="0" y="30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7" name="Freeform 24">
              <a:extLst>
                <a:ext uri="{FF2B5EF4-FFF2-40B4-BE49-F238E27FC236}">
                  <a16:creationId xmlns:a16="http://schemas.microsoft.com/office/drawing/2014/main" id="{C7D30EB7-75AA-4AFE-A80E-855FE6C69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2" y="923"/>
              <a:ext cx="57" cy="308"/>
            </a:xfrm>
            <a:custGeom>
              <a:avLst/>
              <a:gdLst>
                <a:gd name="T0" fmla="*/ 0 w 57"/>
                <a:gd name="T1" fmla="*/ 308 h 308"/>
                <a:gd name="T2" fmla="*/ 0 w 57"/>
                <a:gd name="T3" fmla="*/ 0 h 308"/>
                <a:gd name="T4" fmla="*/ 57 w 57"/>
                <a:gd name="T5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308">
                  <a:moveTo>
                    <a:pt x="0" y="308"/>
                  </a:moveTo>
                  <a:lnTo>
                    <a:pt x="0" y="0"/>
                  </a:lnTo>
                  <a:lnTo>
                    <a:pt x="57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8" name="Rectangle 25">
              <a:extLst>
                <a:ext uri="{FF2B5EF4-FFF2-40B4-BE49-F238E27FC236}">
                  <a16:creationId xmlns:a16="http://schemas.microsoft.com/office/drawing/2014/main" id="{05190B0B-DF21-4C3E-83E9-A8A23E65A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3" y="1338"/>
              <a:ext cx="2530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MN517670 CMW34186 USA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9" name="Freeform 26">
              <a:extLst>
                <a:ext uri="{FF2B5EF4-FFF2-40B4-BE49-F238E27FC236}">
                  <a16:creationId xmlns:a16="http://schemas.microsoft.com/office/drawing/2014/main" id="{819EEFCB-50AF-4D38-9A56-794F9747F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0" y="1390"/>
              <a:ext cx="0" cy="152"/>
            </a:xfrm>
            <a:custGeom>
              <a:avLst/>
              <a:gdLst>
                <a:gd name="T0" fmla="*/ 152 h 152"/>
                <a:gd name="T1" fmla="*/ 0 h 152"/>
                <a:gd name="T2" fmla="*/ 0 h 15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52">
                  <a:moveTo>
                    <a:pt x="0" y="15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0" name="Rectangle 27">
              <a:extLst>
                <a:ext uri="{FF2B5EF4-FFF2-40B4-BE49-F238E27FC236}">
                  <a16:creationId xmlns:a16="http://schemas.microsoft.com/office/drawing/2014/main" id="{5E82D31E-EBA0-492F-AE07-7B804F7AC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3" y="1494"/>
              <a:ext cx="2700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MN517663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CMW3095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CANADA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1" name="Freeform 28">
              <a:extLst>
                <a:ext uri="{FF2B5EF4-FFF2-40B4-BE49-F238E27FC236}">
                  <a16:creationId xmlns:a16="http://schemas.microsoft.com/office/drawing/2014/main" id="{9EDC77C5-7EFB-41E6-98A6-A6F6069D3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0" y="1545"/>
              <a:ext cx="0" cy="75"/>
            </a:xfrm>
            <a:custGeom>
              <a:avLst/>
              <a:gdLst>
                <a:gd name="T0" fmla="*/ 75 h 75"/>
                <a:gd name="T1" fmla="*/ 0 h 75"/>
                <a:gd name="T2" fmla="*/ 0 h 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5">
                  <a:moveTo>
                    <a:pt x="0" y="7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2" name="Rectangle 29">
              <a:extLst>
                <a:ext uri="{FF2B5EF4-FFF2-40B4-BE49-F238E27FC236}">
                  <a16:creationId xmlns:a16="http://schemas.microsoft.com/office/drawing/2014/main" id="{67A40862-61F2-4C4E-B668-C5A21FA039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3" y="1649"/>
              <a:ext cx="2770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MN517661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CMW790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CANADA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3" name="Freeform 30">
              <a:extLst>
                <a:ext uri="{FF2B5EF4-FFF2-40B4-BE49-F238E27FC236}">
                  <a16:creationId xmlns:a16="http://schemas.microsoft.com/office/drawing/2014/main" id="{6B2C947F-69A7-4FA5-94A6-058190E8D2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0" y="1626"/>
              <a:ext cx="0" cy="75"/>
            </a:xfrm>
            <a:custGeom>
              <a:avLst/>
              <a:gdLst>
                <a:gd name="T0" fmla="*/ 0 h 75"/>
                <a:gd name="T1" fmla="*/ 75 h 75"/>
                <a:gd name="T2" fmla="*/ 75 h 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7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4" name="Line 31">
              <a:extLst>
                <a:ext uri="{FF2B5EF4-FFF2-40B4-BE49-F238E27FC236}">
                  <a16:creationId xmlns:a16="http://schemas.microsoft.com/office/drawing/2014/main" id="{851FBE4C-9031-4DBF-AECC-9907B94230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10" y="1549"/>
              <a:ext cx="0" cy="152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5" name="Freeform 32">
              <a:extLst>
                <a:ext uri="{FF2B5EF4-FFF2-40B4-BE49-F238E27FC236}">
                  <a16:creationId xmlns:a16="http://schemas.microsoft.com/office/drawing/2014/main" id="{AEFD9A35-B215-43CE-B73E-18C861EAD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2" y="1237"/>
              <a:ext cx="28" cy="308"/>
            </a:xfrm>
            <a:custGeom>
              <a:avLst/>
              <a:gdLst>
                <a:gd name="T0" fmla="*/ 0 w 28"/>
                <a:gd name="T1" fmla="*/ 0 h 308"/>
                <a:gd name="T2" fmla="*/ 0 w 28"/>
                <a:gd name="T3" fmla="*/ 308 h 308"/>
                <a:gd name="T4" fmla="*/ 28 w 28"/>
                <a:gd name="T5" fmla="*/ 30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308">
                  <a:moveTo>
                    <a:pt x="0" y="0"/>
                  </a:moveTo>
                  <a:lnTo>
                    <a:pt x="0" y="308"/>
                  </a:lnTo>
                  <a:lnTo>
                    <a:pt x="28" y="30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6" name="Freeform 33">
              <a:extLst>
                <a:ext uri="{FF2B5EF4-FFF2-40B4-BE49-F238E27FC236}">
                  <a16:creationId xmlns:a16="http://schemas.microsoft.com/office/drawing/2014/main" id="{5B80709F-A064-481F-8529-505917E72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7" y="1234"/>
              <a:ext cx="55" cy="1023"/>
            </a:xfrm>
            <a:custGeom>
              <a:avLst/>
              <a:gdLst>
                <a:gd name="T0" fmla="*/ 0 w 55"/>
                <a:gd name="T1" fmla="*/ 1023 h 1023"/>
                <a:gd name="T2" fmla="*/ 0 w 55"/>
                <a:gd name="T3" fmla="*/ 0 h 1023"/>
                <a:gd name="T4" fmla="*/ 55 w 55"/>
                <a:gd name="T5" fmla="*/ 0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1023">
                  <a:moveTo>
                    <a:pt x="0" y="1023"/>
                  </a:moveTo>
                  <a:lnTo>
                    <a:pt x="0" y="0"/>
                  </a:lnTo>
                  <a:lnTo>
                    <a:pt x="55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7" name="Rectangle 34">
              <a:extLst>
                <a:ext uri="{FF2B5EF4-FFF2-40B4-BE49-F238E27FC236}">
                  <a16:creationId xmlns:a16="http://schemas.microsoft.com/office/drawing/2014/main" id="{F739D3C5-9FFF-483C-8911-5C562758C4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4" y="1805"/>
              <a:ext cx="2919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MN517671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CMW34140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POLAND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Freeform 35">
              <a:extLst>
                <a:ext uri="{FF2B5EF4-FFF2-40B4-BE49-F238E27FC236}">
                  <a16:creationId xmlns:a16="http://schemas.microsoft.com/office/drawing/2014/main" id="{0FB8950B-8342-4577-9293-08E8ECD62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1" y="1857"/>
              <a:ext cx="0" cy="74"/>
            </a:xfrm>
            <a:custGeom>
              <a:avLst/>
              <a:gdLst>
                <a:gd name="T0" fmla="*/ 74 h 74"/>
                <a:gd name="T1" fmla="*/ 0 h 74"/>
                <a:gd name="T2" fmla="*/ 0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" name="Rectangle 36">
              <a:extLst>
                <a:ext uri="{FF2B5EF4-FFF2-40B4-BE49-F238E27FC236}">
                  <a16:creationId xmlns:a16="http://schemas.microsoft.com/office/drawing/2014/main" id="{098AC1BD-3344-4A17-8C4D-E693BC8AC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4" y="1961"/>
              <a:ext cx="2691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JF279996 CMW23300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FINLAND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8" name="Freeform 37">
              <a:extLst>
                <a:ext uri="{FF2B5EF4-FFF2-40B4-BE49-F238E27FC236}">
                  <a16:creationId xmlns:a16="http://schemas.microsoft.com/office/drawing/2014/main" id="{BC33F9CD-F014-4C07-8AC5-1641E8D0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1" y="1938"/>
              <a:ext cx="0" cy="74"/>
            </a:xfrm>
            <a:custGeom>
              <a:avLst/>
              <a:gdLst>
                <a:gd name="T0" fmla="*/ 0 h 74"/>
                <a:gd name="T1" fmla="*/ 74 h 74"/>
                <a:gd name="T2" fmla="*/ 74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0"/>
                  </a:moveTo>
                  <a:lnTo>
                    <a:pt x="0" y="74"/>
                  </a:lnTo>
                  <a:lnTo>
                    <a:pt x="0" y="7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9" name="Freeform 38">
              <a:extLst>
                <a:ext uri="{FF2B5EF4-FFF2-40B4-BE49-F238E27FC236}">
                  <a16:creationId xmlns:a16="http://schemas.microsoft.com/office/drawing/2014/main" id="{2B25DDEC-9E9E-4EE3-BF2F-BC57E4BF4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5" y="1935"/>
              <a:ext cx="76" cy="386"/>
            </a:xfrm>
            <a:custGeom>
              <a:avLst/>
              <a:gdLst>
                <a:gd name="T0" fmla="*/ 0 w 76"/>
                <a:gd name="T1" fmla="*/ 386 h 386"/>
                <a:gd name="T2" fmla="*/ 0 w 76"/>
                <a:gd name="T3" fmla="*/ 0 h 386"/>
                <a:gd name="T4" fmla="*/ 76 w 76"/>
                <a:gd name="T5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386">
                  <a:moveTo>
                    <a:pt x="0" y="386"/>
                  </a:moveTo>
                  <a:lnTo>
                    <a:pt x="0" y="0"/>
                  </a:lnTo>
                  <a:lnTo>
                    <a:pt x="7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0" name="Rectangle 39">
              <a:extLst>
                <a:ext uri="{FF2B5EF4-FFF2-40B4-BE49-F238E27FC236}">
                  <a16:creationId xmlns:a16="http://schemas.microsoft.com/office/drawing/2014/main" id="{7EC816E9-A9EF-4C71-B01D-D668F82DE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" y="2116"/>
              <a:ext cx="2584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MN517680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CMW3923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CHINA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1" name="Freeform 40">
              <a:extLst>
                <a:ext uri="{FF2B5EF4-FFF2-40B4-BE49-F238E27FC236}">
                  <a16:creationId xmlns:a16="http://schemas.microsoft.com/office/drawing/2014/main" id="{DC0C11BE-6625-4E6B-B1B5-07A5B7F73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3" y="2168"/>
              <a:ext cx="0" cy="75"/>
            </a:xfrm>
            <a:custGeom>
              <a:avLst/>
              <a:gdLst>
                <a:gd name="T0" fmla="*/ 75 h 75"/>
                <a:gd name="T1" fmla="*/ 0 h 75"/>
                <a:gd name="T2" fmla="*/ 0 h 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5">
                  <a:moveTo>
                    <a:pt x="0" y="7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2" name="Rectangle 41">
              <a:extLst>
                <a:ext uri="{FF2B5EF4-FFF2-40B4-BE49-F238E27FC236}">
                  <a16:creationId xmlns:a16="http://schemas.microsoft.com/office/drawing/2014/main" id="{DFB8CADC-188C-424F-A74B-0D1190634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" y="2272"/>
              <a:ext cx="2749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MN517679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CMW38891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CHINA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3" name="Freeform 42">
              <a:extLst>
                <a:ext uri="{FF2B5EF4-FFF2-40B4-BE49-F238E27FC236}">
                  <a16:creationId xmlns:a16="http://schemas.microsoft.com/office/drawing/2014/main" id="{E55261A6-F401-4C9D-AA43-5C61B40CB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3" y="2249"/>
              <a:ext cx="0" cy="75"/>
            </a:xfrm>
            <a:custGeom>
              <a:avLst/>
              <a:gdLst>
                <a:gd name="T0" fmla="*/ 0 h 75"/>
                <a:gd name="T1" fmla="*/ 75 h 75"/>
                <a:gd name="T2" fmla="*/ 75 h 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7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4" name="Freeform 43">
              <a:extLst>
                <a:ext uri="{FF2B5EF4-FFF2-40B4-BE49-F238E27FC236}">
                  <a16:creationId xmlns:a16="http://schemas.microsoft.com/office/drawing/2014/main" id="{84EC9720-2F16-405F-A174-0FE4DB181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7" y="2246"/>
              <a:ext cx="26" cy="464"/>
            </a:xfrm>
            <a:custGeom>
              <a:avLst/>
              <a:gdLst>
                <a:gd name="T0" fmla="*/ 0 w 26"/>
                <a:gd name="T1" fmla="*/ 464 h 464"/>
                <a:gd name="T2" fmla="*/ 0 w 26"/>
                <a:gd name="T3" fmla="*/ 0 h 464"/>
                <a:gd name="T4" fmla="*/ 26 w 26"/>
                <a:gd name="T5" fmla="*/ 0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464">
                  <a:moveTo>
                    <a:pt x="0" y="464"/>
                  </a:moveTo>
                  <a:lnTo>
                    <a:pt x="0" y="0"/>
                  </a:lnTo>
                  <a:lnTo>
                    <a:pt x="2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5" name="Rectangle 44">
              <a:extLst>
                <a:ext uri="{FF2B5EF4-FFF2-40B4-BE49-F238E27FC236}">
                  <a16:creationId xmlns:a16="http://schemas.microsoft.com/office/drawing/2014/main" id="{306D7AFA-EF73-4827-A378-78EB0F453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0" y="2428"/>
              <a:ext cx="2927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MN517683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CBS278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54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SWEDEN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6" name="Freeform 45">
              <a:extLst>
                <a:ext uri="{FF2B5EF4-FFF2-40B4-BE49-F238E27FC236}">
                  <a16:creationId xmlns:a16="http://schemas.microsoft.com/office/drawing/2014/main" id="{C271B37B-A5CA-4D75-A1EC-5EBB33898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7" y="2479"/>
              <a:ext cx="0" cy="192"/>
            </a:xfrm>
            <a:custGeom>
              <a:avLst/>
              <a:gdLst>
                <a:gd name="T0" fmla="*/ 192 h 192"/>
                <a:gd name="T1" fmla="*/ 0 h 192"/>
                <a:gd name="T2" fmla="*/ 0 h 19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92">
                  <a:moveTo>
                    <a:pt x="0" y="19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7" name="Rectangle 46">
              <a:extLst>
                <a:ext uri="{FF2B5EF4-FFF2-40B4-BE49-F238E27FC236}">
                  <a16:creationId xmlns:a16="http://schemas.microsoft.com/office/drawing/2014/main" id="{5B6431C6-BE41-4535-8372-A389591E4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1" y="2583"/>
              <a:ext cx="2828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MN517682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CBS276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54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SWEDENT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8" name="Freeform 47">
              <a:extLst>
                <a:ext uri="{FF2B5EF4-FFF2-40B4-BE49-F238E27FC236}">
                  <a16:creationId xmlns:a16="http://schemas.microsoft.com/office/drawing/2014/main" id="{7CA3DDD3-6F0C-4B53-91A9-AB8897C20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7" y="2635"/>
              <a:ext cx="81" cy="114"/>
            </a:xfrm>
            <a:custGeom>
              <a:avLst/>
              <a:gdLst>
                <a:gd name="T0" fmla="*/ 0 w 81"/>
                <a:gd name="T1" fmla="*/ 114 h 114"/>
                <a:gd name="T2" fmla="*/ 0 w 81"/>
                <a:gd name="T3" fmla="*/ 0 h 114"/>
                <a:gd name="T4" fmla="*/ 81 w 81"/>
                <a:gd name="T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114">
                  <a:moveTo>
                    <a:pt x="0" y="114"/>
                  </a:moveTo>
                  <a:lnTo>
                    <a:pt x="0" y="0"/>
                  </a:lnTo>
                  <a:lnTo>
                    <a:pt x="81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9" name="Rectangle 48">
              <a:extLst>
                <a:ext uri="{FF2B5EF4-FFF2-40B4-BE49-F238E27FC236}">
                  <a16:creationId xmlns:a16="http://schemas.microsoft.com/office/drawing/2014/main" id="{A0DB9D8D-3690-4FBF-BD0A-2D4F7FC21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3" y="2739"/>
              <a:ext cx="2464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MN517668 CBS504.86 USA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0" name="Freeform 49">
              <a:extLst>
                <a:ext uri="{FF2B5EF4-FFF2-40B4-BE49-F238E27FC236}">
                  <a16:creationId xmlns:a16="http://schemas.microsoft.com/office/drawing/2014/main" id="{16E0EA6B-B479-4853-8F8B-5B82B88A4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0" y="2791"/>
              <a:ext cx="0" cy="74"/>
            </a:xfrm>
            <a:custGeom>
              <a:avLst/>
              <a:gdLst>
                <a:gd name="T0" fmla="*/ 74 h 74"/>
                <a:gd name="T1" fmla="*/ 0 h 74"/>
                <a:gd name="T2" fmla="*/ 0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1" name="Rectangle 50">
              <a:extLst>
                <a:ext uri="{FF2B5EF4-FFF2-40B4-BE49-F238E27FC236}">
                  <a16:creationId xmlns:a16="http://schemas.microsoft.com/office/drawing/2014/main" id="{7E026E1F-B67E-4FF3-9DA2-07F826B5F8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3" y="2895"/>
              <a:ext cx="2298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MN517667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CBS503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86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USA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2" name="Freeform 51">
              <a:extLst>
                <a:ext uri="{FF2B5EF4-FFF2-40B4-BE49-F238E27FC236}">
                  <a16:creationId xmlns:a16="http://schemas.microsoft.com/office/drawing/2014/main" id="{FFD83E72-D09A-4821-BA8D-099267DEC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0" y="2872"/>
              <a:ext cx="0" cy="74"/>
            </a:xfrm>
            <a:custGeom>
              <a:avLst/>
              <a:gdLst>
                <a:gd name="T0" fmla="*/ 0 h 74"/>
                <a:gd name="T1" fmla="*/ 74 h 74"/>
                <a:gd name="T2" fmla="*/ 74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0"/>
                  </a:moveTo>
                  <a:lnTo>
                    <a:pt x="0" y="74"/>
                  </a:lnTo>
                  <a:lnTo>
                    <a:pt x="0" y="7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3" name="Freeform 52">
              <a:extLst>
                <a:ext uri="{FF2B5EF4-FFF2-40B4-BE49-F238E27FC236}">
                  <a16:creationId xmlns:a16="http://schemas.microsoft.com/office/drawing/2014/main" id="{DC895FD8-E6B6-49B8-B527-BACD4C699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7" y="2755"/>
              <a:ext cx="53" cy="114"/>
            </a:xfrm>
            <a:custGeom>
              <a:avLst/>
              <a:gdLst>
                <a:gd name="T0" fmla="*/ 0 w 53"/>
                <a:gd name="T1" fmla="*/ 0 h 114"/>
                <a:gd name="T2" fmla="*/ 0 w 53"/>
                <a:gd name="T3" fmla="*/ 114 h 114"/>
                <a:gd name="T4" fmla="*/ 53 w 53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114">
                  <a:moveTo>
                    <a:pt x="0" y="0"/>
                  </a:moveTo>
                  <a:lnTo>
                    <a:pt x="0" y="114"/>
                  </a:lnTo>
                  <a:lnTo>
                    <a:pt x="53" y="11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4" name="Rectangle 53">
              <a:extLst>
                <a:ext uri="{FF2B5EF4-FFF2-40B4-BE49-F238E27FC236}">
                  <a16:creationId xmlns:a16="http://schemas.microsoft.com/office/drawing/2014/main" id="{9E48B127-1E4E-4567-A677-4C5D46AC1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3" y="3050"/>
              <a:ext cx="2807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JF279990 CMW23316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FILNLAND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5" name="Freeform 54">
              <a:extLst>
                <a:ext uri="{FF2B5EF4-FFF2-40B4-BE49-F238E27FC236}">
                  <a16:creationId xmlns:a16="http://schemas.microsoft.com/office/drawing/2014/main" id="{EDDF875B-2302-47AB-A9BA-BA8639CF5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0" y="3102"/>
              <a:ext cx="0" cy="75"/>
            </a:xfrm>
            <a:custGeom>
              <a:avLst/>
              <a:gdLst>
                <a:gd name="T0" fmla="*/ 75 h 75"/>
                <a:gd name="T1" fmla="*/ 0 h 75"/>
                <a:gd name="T2" fmla="*/ 0 h 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5">
                  <a:moveTo>
                    <a:pt x="0" y="7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6" name="Rectangle 55">
              <a:extLst>
                <a:ext uri="{FF2B5EF4-FFF2-40B4-BE49-F238E27FC236}">
                  <a16:creationId xmlns:a16="http://schemas.microsoft.com/office/drawing/2014/main" id="{0E026933-0BB1-4DA9-AA81-428F7510E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3" y="3206"/>
              <a:ext cx="2973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JF279989 CMW23315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FILNLAND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7" name="Freeform 56">
              <a:extLst>
                <a:ext uri="{FF2B5EF4-FFF2-40B4-BE49-F238E27FC236}">
                  <a16:creationId xmlns:a16="http://schemas.microsoft.com/office/drawing/2014/main" id="{9020D2B3-EA92-4BD4-B859-E1C572B08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0" y="3183"/>
              <a:ext cx="0" cy="75"/>
            </a:xfrm>
            <a:custGeom>
              <a:avLst/>
              <a:gdLst>
                <a:gd name="T0" fmla="*/ 0 h 75"/>
                <a:gd name="T1" fmla="*/ 75 h 75"/>
                <a:gd name="T2" fmla="*/ 75 h 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7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8" name="Freeform 57">
              <a:extLst>
                <a:ext uri="{FF2B5EF4-FFF2-40B4-BE49-F238E27FC236}">
                  <a16:creationId xmlns:a16="http://schemas.microsoft.com/office/drawing/2014/main" id="{8E0113F3-3133-4F30-BE5E-1847062F3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7" y="2833"/>
              <a:ext cx="53" cy="347"/>
            </a:xfrm>
            <a:custGeom>
              <a:avLst/>
              <a:gdLst>
                <a:gd name="T0" fmla="*/ 0 w 53"/>
                <a:gd name="T1" fmla="*/ 0 h 347"/>
                <a:gd name="T2" fmla="*/ 0 w 53"/>
                <a:gd name="T3" fmla="*/ 347 h 347"/>
                <a:gd name="T4" fmla="*/ 53 w 53"/>
                <a:gd name="T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347">
                  <a:moveTo>
                    <a:pt x="0" y="0"/>
                  </a:moveTo>
                  <a:lnTo>
                    <a:pt x="0" y="347"/>
                  </a:lnTo>
                  <a:lnTo>
                    <a:pt x="53" y="347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9" name="Line 58">
              <a:extLst>
                <a:ext uri="{FF2B5EF4-FFF2-40B4-BE49-F238E27FC236}">
                  <a16:creationId xmlns:a16="http://schemas.microsoft.com/office/drawing/2014/main" id="{C151EA07-5ACD-4339-9895-040F89B143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27" y="2716"/>
              <a:ext cx="0" cy="464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0" name="Freeform 59">
              <a:extLst>
                <a:ext uri="{FF2B5EF4-FFF2-40B4-BE49-F238E27FC236}">
                  <a16:creationId xmlns:a16="http://schemas.microsoft.com/office/drawing/2014/main" id="{F6868894-C208-40EB-8A32-5C2D58864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5" y="2327"/>
              <a:ext cx="62" cy="386"/>
            </a:xfrm>
            <a:custGeom>
              <a:avLst/>
              <a:gdLst>
                <a:gd name="T0" fmla="*/ 0 w 62"/>
                <a:gd name="T1" fmla="*/ 0 h 386"/>
                <a:gd name="T2" fmla="*/ 0 w 62"/>
                <a:gd name="T3" fmla="*/ 386 h 386"/>
                <a:gd name="T4" fmla="*/ 62 w 62"/>
                <a:gd name="T5" fmla="*/ 38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386">
                  <a:moveTo>
                    <a:pt x="0" y="0"/>
                  </a:moveTo>
                  <a:lnTo>
                    <a:pt x="0" y="386"/>
                  </a:lnTo>
                  <a:lnTo>
                    <a:pt x="62" y="386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1" name="Freeform 60">
              <a:extLst>
                <a:ext uri="{FF2B5EF4-FFF2-40B4-BE49-F238E27FC236}">
                  <a16:creationId xmlns:a16="http://schemas.microsoft.com/office/drawing/2014/main" id="{83801522-8526-464C-A853-C179E7B2B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5" y="2324"/>
              <a:ext cx="70" cy="960"/>
            </a:xfrm>
            <a:custGeom>
              <a:avLst/>
              <a:gdLst>
                <a:gd name="T0" fmla="*/ 0 w 70"/>
                <a:gd name="T1" fmla="*/ 960 h 960"/>
                <a:gd name="T2" fmla="*/ 0 w 70"/>
                <a:gd name="T3" fmla="*/ 0 h 960"/>
                <a:gd name="T4" fmla="*/ 70 w 70"/>
                <a:gd name="T5" fmla="*/ 0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960">
                  <a:moveTo>
                    <a:pt x="0" y="960"/>
                  </a:moveTo>
                  <a:lnTo>
                    <a:pt x="0" y="0"/>
                  </a:lnTo>
                  <a:lnTo>
                    <a:pt x="7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2" name="Rectangle 61">
              <a:extLst>
                <a:ext uri="{FF2B5EF4-FFF2-40B4-BE49-F238E27FC236}">
                  <a16:creationId xmlns:a16="http://schemas.microsoft.com/office/drawing/2014/main" id="{4E060CE2-8671-4D41-AE06-FBBD8804B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7" y="3362"/>
              <a:ext cx="2662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MN517666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CMW28090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RUSSIA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3" name="Freeform 62">
              <a:extLst>
                <a:ext uri="{FF2B5EF4-FFF2-40B4-BE49-F238E27FC236}">
                  <a16:creationId xmlns:a16="http://schemas.microsoft.com/office/drawing/2014/main" id="{97CA5622-F8C2-4EE6-88DC-DE0F258D0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" y="3413"/>
              <a:ext cx="0" cy="75"/>
            </a:xfrm>
            <a:custGeom>
              <a:avLst/>
              <a:gdLst>
                <a:gd name="T0" fmla="*/ 75 h 75"/>
                <a:gd name="T1" fmla="*/ 0 h 75"/>
                <a:gd name="T2" fmla="*/ 0 h 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5">
                  <a:moveTo>
                    <a:pt x="0" y="7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4" name="Rectangle 63">
              <a:extLst>
                <a:ext uri="{FF2B5EF4-FFF2-40B4-BE49-F238E27FC236}">
                  <a16:creationId xmlns:a16="http://schemas.microsoft.com/office/drawing/2014/main" id="{65880217-2DDB-4ADB-B564-8BEF74D6A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7" y="3517"/>
              <a:ext cx="2588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JF279998 CBS152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54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SWEDEN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5" name="Freeform 64">
              <a:extLst>
                <a:ext uri="{FF2B5EF4-FFF2-40B4-BE49-F238E27FC236}">
                  <a16:creationId xmlns:a16="http://schemas.microsoft.com/office/drawing/2014/main" id="{E5C41D00-89C8-4CDC-83CC-6DAC6406E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" y="3495"/>
              <a:ext cx="0" cy="74"/>
            </a:xfrm>
            <a:custGeom>
              <a:avLst/>
              <a:gdLst>
                <a:gd name="T0" fmla="*/ 0 h 74"/>
                <a:gd name="T1" fmla="*/ 74 h 74"/>
                <a:gd name="T2" fmla="*/ 74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0"/>
                  </a:moveTo>
                  <a:lnTo>
                    <a:pt x="0" y="74"/>
                  </a:lnTo>
                  <a:lnTo>
                    <a:pt x="0" y="7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6" name="Rectangle 65">
              <a:extLst>
                <a:ext uri="{FF2B5EF4-FFF2-40B4-BE49-F238E27FC236}">
                  <a16:creationId xmlns:a16="http://schemas.microsoft.com/office/drawing/2014/main" id="{A7F39B6D-2A13-4B01-A072-8F8FECA80F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7" y="3673"/>
              <a:ext cx="2753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JF279997 CBS138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51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SWEDEN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7" name="Freeform 66">
              <a:extLst>
                <a:ext uri="{FF2B5EF4-FFF2-40B4-BE49-F238E27FC236}">
                  <a16:creationId xmlns:a16="http://schemas.microsoft.com/office/drawing/2014/main" id="{CDF0BB6E-45F5-413D-AF8D-DBE1222EE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" y="3572"/>
              <a:ext cx="0" cy="153"/>
            </a:xfrm>
            <a:custGeom>
              <a:avLst/>
              <a:gdLst>
                <a:gd name="T0" fmla="*/ 0 h 153"/>
                <a:gd name="T1" fmla="*/ 153 h 153"/>
                <a:gd name="T2" fmla="*/ 153 h 15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53">
                  <a:moveTo>
                    <a:pt x="0" y="0"/>
                  </a:moveTo>
                  <a:lnTo>
                    <a:pt x="0" y="153"/>
                  </a:lnTo>
                  <a:lnTo>
                    <a:pt x="0" y="153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8" name="Rectangle 67">
              <a:extLst>
                <a:ext uri="{FF2B5EF4-FFF2-40B4-BE49-F238E27FC236}">
                  <a16:creationId xmlns:a16="http://schemas.microsoft.com/office/drawing/2014/main" id="{156BCDD5-55CE-4D40-90E1-47F10140C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7" y="3829"/>
              <a:ext cx="2932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MN517664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CMW23348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FILNLAND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9" name="Freeform 68">
              <a:extLst>
                <a:ext uri="{FF2B5EF4-FFF2-40B4-BE49-F238E27FC236}">
                  <a16:creationId xmlns:a16="http://schemas.microsoft.com/office/drawing/2014/main" id="{2A97CB9D-5F21-426B-BCEA-32A2EE239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" y="3650"/>
              <a:ext cx="0" cy="230"/>
            </a:xfrm>
            <a:custGeom>
              <a:avLst/>
              <a:gdLst>
                <a:gd name="T0" fmla="*/ 0 h 230"/>
                <a:gd name="T1" fmla="*/ 230 h 230"/>
                <a:gd name="T2" fmla="*/ 230 h 23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30">
                  <a:moveTo>
                    <a:pt x="0" y="0"/>
                  </a:moveTo>
                  <a:lnTo>
                    <a:pt x="0" y="230"/>
                  </a:lnTo>
                  <a:lnTo>
                    <a:pt x="0" y="23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0" name="Rectangle 69">
              <a:extLst>
                <a:ext uri="{FF2B5EF4-FFF2-40B4-BE49-F238E27FC236}">
                  <a16:creationId xmlns:a16="http://schemas.microsoft.com/office/drawing/2014/main" id="{DC7417CD-773E-4861-8D32-1D6E9A281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7" y="3984"/>
              <a:ext cx="2932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MN517665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CMW23350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FILNLAND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1" name="Freeform 70">
              <a:extLst>
                <a:ext uri="{FF2B5EF4-FFF2-40B4-BE49-F238E27FC236}">
                  <a16:creationId xmlns:a16="http://schemas.microsoft.com/office/drawing/2014/main" id="{22844045-27F4-4215-8480-B814BC15A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" y="3728"/>
              <a:ext cx="0" cy="308"/>
            </a:xfrm>
            <a:custGeom>
              <a:avLst/>
              <a:gdLst>
                <a:gd name="T0" fmla="*/ 0 h 308"/>
                <a:gd name="T1" fmla="*/ 308 h 308"/>
                <a:gd name="T2" fmla="*/ 308 h 30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08">
                  <a:moveTo>
                    <a:pt x="0" y="0"/>
                  </a:moveTo>
                  <a:lnTo>
                    <a:pt x="0" y="308"/>
                  </a:lnTo>
                  <a:lnTo>
                    <a:pt x="0" y="30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2" name="Line 71">
              <a:extLst>
                <a:ext uri="{FF2B5EF4-FFF2-40B4-BE49-F238E27FC236}">
                  <a16:creationId xmlns:a16="http://schemas.microsoft.com/office/drawing/2014/main" id="{90482652-1897-4E53-AC5F-97C1A500F4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04" y="3413"/>
              <a:ext cx="0" cy="309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3" name="Freeform 72">
              <a:extLst>
                <a:ext uri="{FF2B5EF4-FFF2-40B4-BE49-F238E27FC236}">
                  <a16:creationId xmlns:a16="http://schemas.microsoft.com/office/drawing/2014/main" id="{CCB686B5-19B6-4E58-823E-000FA91B6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3725"/>
              <a:ext cx="57" cy="269"/>
            </a:xfrm>
            <a:custGeom>
              <a:avLst/>
              <a:gdLst>
                <a:gd name="T0" fmla="*/ 0 w 57"/>
                <a:gd name="T1" fmla="*/ 269 h 269"/>
                <a:gd name="T2" fmla="*/ 0 w 57"/>
                <a:gd name="T3" fmla="*/ 0 h 269"/>
                <a:gd name="T4" fmla="*/ 57 w 57"/>
                <a:gd name="T5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269">
                  <a:moveTo>
                    <a:pt x="0" y="269"/>
                  </a:moveTo>
                  <a:lnTo>
                    <a:pt x="0" y="0"/>
                  </a:lnTo>
                  <a:lnTo>
                    <a:pt x="57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4" name="Rectangle 73">
              <a:extLst>
                <a:ext uri="{FF2B5EF4-FFF2-40B4-BE49-F238E27FC236}">
                  <a16:creationId xmlns:a16="http://schemas.microsoft.com/office/drawing/2014/main" id="{32D8AC31-717F-4F65-BDF5-2C9C7694A8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3" y="4140"/>
              <a:ext cx="2534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MN517676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CMW2281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SPAIN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5" name="Freeform 74">
              <a:extLst>
                <a:ext uri="{FF2B5EF4-FFF2-40B4-BE49-F238E27FC236}">
                  <a16:creationId xmlns:a16="http://schemas.microsoft.com/office/drawing/2014/main" id="{A9163332-B14E-457D-A00D-500EC0463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0" y="4192"/>
              <a:ext cx="0" cy="74"/>
            </a:xfrm>
            <a:custGeom>
              <a:avLst/>
              <a:gdLst>
                <a:gd name="T0" fmla="*/ 74 h 74"/>
                <a:gd name="T1" fmla="*/ 0 h 74"/>
                <a:gd name="T2" fmla="*/ 0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6" name="Rectangle 75">
              <a:extLst>
                <a:ext uri="{FF2B5EF4-FFF2-40B4-BE49-F238E27FC236}">
                  <a16:creationId xmlns:a16="http://schemas.microsoft.com/office/drawing/2014/main" id="{314AFDC5-D6C0-4DFC-BF13-B3DDE9635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3" y="4296"/>
              <a:ext cx="2700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MN517675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CMW22809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SPAIN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7" name="Freeform 76">
              <a:extLst>
                <a:ext uri="{FF2B5EF4-FFF2-40B4-BE49-F238E27FC236}">
                  <a16:creationId xmlns:a16="http://schemas.microsoft.com/office/drawing/2014/main" id="{E3399CAB-FD63-4AA5-9CD7-00860ADEF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0" y="4273"/>
              <a:ext cx="0" cy="75"/>
            </a:xfrm>
            <a:custGeom>
              <a:avLst/>
              <a:gdLst>
                <a:gd name="T0" fmla="*/ 0 h 75"/>
                <a:gd name="T1" fmla="*/ 75 h 75"/>
                <a:gd name="T2" fmla="*/ 75 h 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7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8" name="Freeform 77">
              <a:extLst>
                <a:ext uri="{FF2B5EF4-FFF2-40B4-BE49-F238E27FC236}">
                  <a16:creationId xmlns:a16="http://schemas.microsoft.com/office/drawing/2014/main" id="{A8E9CA24-3056-4505-9159-AB9C3F436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4000"/>
              <a:ext cx="143" cy="270"/>
            </a:xfrm>
            <a:custGeom>
              <a:avLst/>
              <a:gdLst>
                <a:gd name="T0" fmla="*/ 0 w 143"/>
                <a:gd name="T1" fmla="*/ 0 h 270"/>
                <a:gd name="T2" fmla="*/ 0 w 143"/>
                <a:gd name="T3" fmla="*/ 270 h 270"/>
                <a:gd name="T4" fmla="*/ 143 w 143"/>
                <a:gd name="T5" fmla="*/ 27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270">
                  <a:moveTo>
                    <a:pt x="0" y="0"/>
                  </a:moveTo>
                  <a:lnTo>
                    <a:pt x="0" y="270"/>
                  </a:lnTo>
                  <a:lnTo>
                    <a:pt x="143" y="27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9" name="Freeform 78">
              <a:extLst>
                <a:ext uri="{FF2B5EF4-FFF2-40B4-BE49-F238E27FC236}">
                  <a16:creationId xmlns:a16="http://schemas.microsoft.com/office/drawing/2014/main" id="{8A277314-5538-449B-9589-8FC07C6F8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" y="3997"/>
              <a:ext cx="63" cy="250"/>
            </a:xfrm>
            <a:custGeom>
              <a:avLst/>
              <a:gdLst>
                <a:gd name="T0" fmla="*/ 0 w 63"/>
                <a:gd name="T1" fmla="*/ 250 h 250"/>
                <a:gd name="T2" fmla="*/ 0 w 63"/>
                <a:gd name="T3" fmla="*/ 0 h 250"/>
                <a:gd name="T4" fmla="*/ 63 w 63"/>
                <a:gd name="T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250">
                  <a:moveTo>
                    <a:pt x="0" y="250"/>
                  </a:moveTo>
                  <a:lnTo>
                    <a:pt x="0" y="0"/>
                  </a:lnTo>
                  <a:lnTo>
                    <a:pt x="63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0" name="Rectangle 79">
              <a:extLst>
                <a:ext uri="{FF2B5EF4-FFF2-40B4-BE49-F238E27FC236}">
                  <a16:creationId xmlns:a16="http://schemas.microsoft.com/office/drawing/2014/main" id="{60ED643F-5807-4E47-ADB4-53B9B5AE8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" y="4451"/>
              <a:ext cx="2795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MN517669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CMW34135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CANADA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1" name="Freeform 80">
              <a:extLst>
                <a:ext uri="{FF2B5EF4-FFF2-40B4-BE49-F238E27FC236}">
                  <a16:creationId xmlns:a16="http://schemas.microsoft.com/office/drawing/2014/main" id="{981DB4B4-C168-4AED-AA3B-9784EA4C2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4" y="4253"/>
              <a:ext cx="84" cy="250"/>
            </a:xfrm>
            <a:custGeom>
              <a:avLst/>
              <a:gdLst>
                <a:gd name="T0" fmla="*/ 0 w 84"/>
                <a:gd name="T1" fmla="*/ 0 h 250"/>
                <a:gd name="T2" fmla="*/ 0 w 84"/>
                <a:gd name="T3" fmla="*/ 250 h 250"/>
                <a:gd name="T4" fmla="*/ 84 w 84"/>
                <a:gd name="T5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250">
                  <a:moveTo>
                    <a:pt x="0" y="0"/>
                  </a:moveTo>
                  <a:lnTo>
                    <a:pt x="0" y="250"/>
                  </a:lnTo>
                  <a:lnTo>
                    <a:pt x="84" y="25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2" name="Freeform 81">
              <a:extLst>
                <a:ext uri="{FF2B5EF4-FFF2-40B4-BE49-F238E27FC236}">
                  <a16:creationId xmlns:a16="http://schemas.microsoft.com/office/drawing/2014/main" id="{EC11EE55-B307-4E29-83F9-B091E1B76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5" y="3290"/>
              <a:ext cx="289" cy="960"/>
            </a:xfrm>
            <a:custGeom>
              <a:avLst/>
              <a:gdLst>
                <a:gd name="T0" fmla="*/ 0 w 289"/>
                <a:gd name="T1" fmla="*/ 0 h 960"/>
                <a:gd name="T2" fmla="*/ 0 w 289"/>
                <a:gd name="T3" fmla="*/ 960 h 960"/>
                <a:gd name="T4" fmla="*/ 289 w 289"/>
                <a:gd name="T5" fmla="*/ 960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9" h="960">
                  <a:moveTo>
                    <a:pt x="0" y="0"/>
                  </a:moveTo>
                  <a:lnTo>
                    <a:pt x="0" y="960"/>
                  </a:lnTo>
                  <a:lnTo>
                    <a:pt x="289" y="96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3" name="Freeform 82">
              <a:extLst>
                <a:ext uri="{FF2B5EF4-FFF2-40B4-BE49-F238E27FC236}">
                  <a16:creationId xmlns:a16="http://schemas.microsoft.com/office/drawing/2014/main" id="{9BCFAE82-17AF-4F30-B5B5-32BC13B651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7" y="2264"/>
              <a:ext cx="68" cy="1023"/>
            </a:xfrm>
            <a:custGeom>
              <a:avLst/>
              <a:gdLst>
                <a:gd name="T0" fmla="*/ 0 w 68"/>
                <a:gd name="T1" fmla="*/ 0 h 1023"/>
                <a:gd name="T2" fmla="*/ 0 w 68"/>
                <a:gd name="T3" fmla="*/ 1023 h 1023"/>
                <a:gd name="T4" fmla="*/ 68 w 68"/>
                <a:gd name="T5" fmla="*/ 1023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23">
                  <a:moveTo>
                    <a:pt x="0" y="0"/>
                  </a:moveTo>
                  <a:lnTo>
                    <a:pt x="0" y="1023"/>
                  </a:lnTo>
                  <a:lnTo>
                    <a:pt x="68" y="1023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4" name="Freeform 83">
              <a:extLst>
                <a:ext uri="{FF2B5EF4-FFF2-40B4-BE49-F238E27FC236}">
                  <a16:creationId xmlns:a16="http://schemas.microsoft.com/office/drawing/2014/main" id="{E57ACEE6-5AC1-4ECE-A003-481084D23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" y="2261"/>
              <a:ext cx="304" cy="1195"/>
            </a:xfrm>
            <a:custGeom>
              <a:avLst/>
              <a:gdLst>
                <a:gd name="T0" fmla="*/ 0 w 304"/>
                <a:gd name="T1" fmla="*/ 1195 h 1195"/>
                <a:gd name="T2" fmla="*/ 0 w 304"/>
                <a:gd name="T3" fmla="*/ 0 h 1195"/>
                <a:gd name="T4" fmla="*/ 304 w 304"/>
                <a:gd name="T5" fmla="*/ 0 h 1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4" h="1195">
                  <a:moveTo>
                    <a:pt x="0" y="1195"/>
                  </a:moveTo>
                  <a:lnTo>
                    <a:pt x="0" y="0"/>
                  </a:lnTo>
                  <a:lnTo>
                    <a:pt x="304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5" name="Rectangle 84">
              <a:extLst>
                <a:ext uri="{FF2B5EF4-FFF2-40B4-BE49-F238E27FC236}">
                  <a16:creationId xmlns:a16="http://schemas.microsoft.com/office/drawing/2014/main" id="{F14FE1FC-366D-4A0B-875A-B3FA6E5BA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" y="4607"/>
              <a:ext cx="2584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MN517673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CMW38889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CHINA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6" name="Freeform 85">
              <a:extLst>
                <a:ext uri="{FF2B5EF4-FFF2-40B4-BE49-F238E27FC236}">
                  <a16:creationId xmlns:a16="http://schemas.microsoft.com/office/drawing/2014/main" id="{B41BB8BF-7D3D-425B-A3D6-E5974BE41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" y="3462"/>
              <a:ext cx="0" cy="1197"/>
            </a:xfrm>
            <a:custGeom>
              <a:avLst/>
              <a:gdLst>
                <a:gd name="T0" fmla="*/ 0 h 1197"/>
                <a:gd name="T1" fmla="*/ 1197 h 1197"/>
                <a:gd name="T2" fmla="*/ 1197 h 119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197">
                  <a:moveTo>
                    <a:pt x="0" y="0"/>
                  </a:moveTo>
                  <a:lnTo>
                    <a:pt x="0" y="1197"/>
                  </a:lnTo>
                  <a:lnTo>
                    <a:pt x="0" y="1197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7" name="Rectangle 86">
              <a:extLst>
                <a:ext uri="{FF2B5EF4-FFF2-40B4-BE49-F238E27FC236}">
                  <a16:creationId xmlns:a16="http://schemas.microsoft.com/office/drawing/2014/main" id="{90FACD28-6EFD-4C6B-B018-7C470D9481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" y="4763"/>
              <a:ext cx="2749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MN517672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CMW38888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CHINA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8" name="Freeform 87">
              <a:extLst>
                <a:ext uri="{FF2B5EF4-FFF2-40B4-BE49-F238E27FC236}">
                  <a16:creationId xmlns:a16="http://schemas.microsoft.com/office/drawing/2014/main" id="{DF4D40D2-F990-4278-9CC6-FD19F26E4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" y="4815"/>
              <a:ext cx="0" cy="74"/>
            </a:xfrm>
            <a:custGeom>
              <a:avLst/>
              <a:gdLst>
                <a:gd name="T0" fmla="*/ 74 h 74"/>
                <a:gd name="T1" fmla="*/ 0 h 74"/>
                <a:gd name="T2" fmla="*/ 0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9" name="Rectangle 88">
              <a:extLst>
                <a:ext uri="{FF2B5EF4-FFF2-40B4-BE49-F238E27FC236}">
                  <a16:creationId xmlns:a16="http://schemas.microsoft.com/office/drawing/2014/main" id="{7A320C84-E0FB-4619-BE97-E6154E76B2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7" y="4918"/>
              <a:ext cx="1718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CMW41887 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CHINA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0" name="Freeform 89">
              <a:extLst>
                <a:ext uri="{FF2B5EF4-FFF2-40B4-BE49-F238E27FC236}">
                  <a16:creationId xmlns:a16="http://schemas.microsoft.com/office/drawing/2014/main" id="{87134E66-F7C5-404B-9C2D-74A6F706E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" y="4896"/>
              <a:ext cx="0" cy="74"/>
            </a:xfrm>
            <a:custGeom>
              <a:avLst/>
              <a:gdLst>
                <a:gd name="T0" fmla="*/ 0 h 74"/>
                <a:gd name="T1" fmla="*/ 74 h 74"/>
                <a:gd name="T2" fmla="*/ 74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0"/>
                  </a:moveTo>
                  <a:lnTo>
                    <a:pt x="0" y="74"/>
                  </a:lnTo>
                  <a:lnTo>
                    <a:pt x="0" y="74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1" name="Line 90">
              <a:extLst>
                <a:ext uri="{FF2B5EF4-FFF2-40B4-BE49-F238E27FC236}">
                  <a16:creationId xmlns:a16="http://schemas.microsoft.com/office/drawing/2014/main" id="{FBBA4E6F-3FD4-4C81-B9B8-F1FADE08C7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2261"/>
              <a:ext cx="0" cy="1350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2" name="Line 91">
              <a:extLst>
                <a:ext uri="{FF2B5EF4-FFF2-40B4-BE49-F238E27FC236}">
                  <a16:creationId xmlns:a16="http://schemas.microsoft.com/office/drawing/2014/main" id="{1FE4625B-2D58-4AE9-B96C-D5B817B18F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3" y="3618"/>
              <a:ext cx="0" cy="1352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3" name="Freeform 92">
              <a:extLst>
                <a:ext uri="{FF2B5EF4-FFF2-40B4-BE49-F238E27FC236}">
                  <a16:creationId xmlns:a16="http://schemas.microsoft.com/office/drawing/2014/main" id="{5746EB95-9057-4C92-9ABB-EB20FD086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" y="3615"/>
              <a:ext cx="540" cy="888"/>
            </a:xfrm>
            <a:custGeom>
              <a:avLst/>
              <a:gdLst>
                <a:gd name="T0" fmla="*/ 0 w 540"/>
                <a:gd name="T1" fmla="*/ 888 h 888"/>
                <a:gd name="T2" fmla="*/ 0 w 540"/>
                <a:gd name="T3" fmla="*/ 0 h 888"/>
                <a:gd name="T4" fmla="*/ 540 w 540"/>
                <a:gd name="T5" fmla="*/ 0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0" h="888">
                  <a:moveTo>
                    <a:pt x="0" y="888"/>
                  </a:moveTo>
                  <a:lnTo>
                    <a:pt x="0" y="0"/>
                  </a:lnTo>
                  <a:lnTo>
                    <a:pt x="54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4" name="Rectangle 93">
              <a:extLst>
                <a:ext uri="{FF2B5EF4-FFF2-40B4-BE49-F238E27FC236}">
                  <a16:creationId xmlns:a16="http://schemas.microsoft.com/office/drawing/2014/main" id="{66E680E4-7E43-45CD-84AE-B0EFE00604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" y="5074"/>
              <a:ext cx="2886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DQ062010 CMW3831 INDONESIA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5" name="Freeform 94">
              <a:extLst>
                <a:ext uri="{FF2B5EF4-FFF2-40B4-BE49-F238E27FC236}">
                  <a16:creationId xmlns:a16="http://schemas.microsoft.com/office/drawing/2014/main" id="{3A5D197F-887E-48A2-8A5C-FCF5CF3D78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2" y="5126"/>
              <a:ext cx="0" cy="74"/>
            </a:xfrm>
            <a:custGeom>
              <a:avLst/>
              <a:gdLst>
                <a:gd name="T0" fmla="*/ 74 h 74"/>
                <a:gd name="T1" fmla="*/ 0 h 74"/>
                <a:gd name="T2" fmla="*/ 0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6" name="Rectangle 95">
              <a:extLst>
                <a:ext uri="{FF2B5EF4-FFF2-40B4-BE49-F238E27FC236}">
                  <a16:creationId xmlns:a16="http://schemas.microsoft.com/office/drawing/2014/main" id="{86B8F0DE-A878-40C2-BA56-48E818EAEC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" y="5230"/>
              <a:ext cx="2886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DQ062011 CMW3837 INDONESIA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7" name="Freeform 96">
              <a:extLst>
                <a:ext uri="{FF2B5EF4-FFF2-40B4-BE49-F238E27FC236}">
                  <a16:creationId xmlns:a16="http://schemas.microsoft.com/office/drawing/2014/main" id="{5BD07D0E-D42D-4D35-BFE4-431194521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2" y="5207"/>
              <a:ext cx="0" cy="75"/>
            </a:xfrm>
            <a:custGeom>
              <a:avLst/>
              <a:gdLst>
                <a:gd name="T0" fmla="*/ 0 h 75"/>
                <a:gd name="T1" fmla="*/ 75 h 75"/>
                <a:gd name="T2" fmla="*/ 75 h 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7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8" name="Rectangle 97">
              <a:extLst>
                <a:ext uri="{FF2B5EF4-FFF2-40B4-BE49-F238E27FC236}">
                  <a16:creationId xmlns:a16="http://schemas.microsoft.com/office/drawing/2014/main" id="{B870AAF2-4807-4848-BA24-A432E5DCA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3" y="5385"/>
              <a:ext cx="2262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CMW41868 </a:t>
              </a:r>
              <a:r>
                <a:rPr lang="zh-CN" altLang="zh-CN" sz="579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CHINA</a:t>
              </a:r>
              <a:endParaRPr lang="zh-CN" altLang="zh-CN" sz="579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9" name="Freeform 98">
              <a:extLst>
                <a:ext uri="{FF2B5EF4-FFF2-40B4-BE49-F238E27FC236}">
                  <a16:creationId xmlns:a16="http://schemas.microsoft.com/office/drawing/2014/main" id="{2784AEA8-8095-45BA-B6C7-1B0B61051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0" y="5437"/>
              <a:ext cx="0" cy="153"/>
            </a:xfrm>
            <a:custGeom>
              <a:avLst/>
              <a:gdLst>
                <a:gd name="T0" fmla="*/ 153 h 153"/>
                <a:gd name="T1" fmla="*/ 0 h 153"/>
                <a:gd name="T2" fmla="*/ 0 h 15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53">
                  <a:moveTo>
                    <a:pt x="0" y="15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0" name="Rectangle 99">
              <a:extLst>
                <a:ext uri="{FF2B5EF4-FFF2-40B4-BE49-F238E27FC236}">
                  <a16:creationId xmlns:a16="http://schemas.microsoft.com/office/drawing/2014/main" id="{6D80BDE8-388F-4534-A66C-00CBF9FA2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3" y="5541"/>
              <a:ext cx="2534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MG205724 CMW41831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CHINA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1" name="Freeform 100">
              <a:extLst>
                <a:ext uri="{FF2B5EF4-FFF2-40B4-BE49-F238E27FC236}">
                  <a16:creationId xmlns:a16="http://schemas.microsoft.com/office/drawing/2014/main" id="{DB36767C-7622-4A19-A675-B8E04FF30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0" y="5593"/>
              <a:ext cx="0" cy="74"/>
            </a:xfrm>
            <a:custGeom>
              <a:avLst/>
              <a:gdLst>
                <a:gd name="T0" fmla="*/ 74 h 74"/>
                <a:gd name="T1" fmla="*/ 0 h 74"/>
                <a:gd name="T2" fmla="*/ 0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7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2" name="Rectangle 101">
              <a:extLst>
                <a:ext uri="{FF2B5EF4-FFF2-40B4-BE49-F238E27FC236}">
                  <a16:creationId xmlns:a16="http://schemas.microsoft.com/office/drawing/2014/main" id="{3DAD11DC-17C0-4D91-AB4C-A72FEFBC6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3" y="5697"/>
              <a:ext cx="2584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MG205724 CMW41773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CHINA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3" name="Freeform 102">
              <a:extLst>
                <a:ext uri="{FF2B5EF4-FFF2-40B4-BE49-F238E27FC236}">
                  <a16:creationId xmlns:a16="http://schemas.microsoft.com/office/drawing/2014/main" id="{F0CCAF0D-37D2-469E-8A14-C2F51169A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0" y="5674"/>
              <a:ext cx="0" cy="75"/>
            </a:xfrm>
            <a:custGeom>
              <a:avLst/>
              <a:gdLst>
                <a:gd name="T0" fmla="*/ 0 h 75"/>
                <a:gd name="T1" fmla="*/ 75 h 75"/>
                <a:gd name="T2" fmla="*/ 75 h 7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7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4" name="Rectangle 103">
              <a:extLst>
                <a:ext uri="{FF2B5EF4-FFF2-40B4-BE49-F238E27FC236}">
                  <a16:creationId xmlns:a16="http://schemas.microsoft.com/office/drawing/2014/main" id="{FD497C90-2034-44E4-A2F2-71277E6AA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3" y="5852"/>
              <a:ext cx="2749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MG205724 CMW41786 </a:t>
              </a:r>
              <a:r>
                <a:rPr lang="zh-CN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CHINA</a:t>
              </a:r>
              <a:r>
                <a:rPr lang="en-US" altLang="zh-CN" sz="579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endParaRPr lang="zh-CN" altLang="zh-CN" sz="579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5" name="Freeform 104">
              <a:extLst>
                <a:ext uri="{FF2B5EF4-FFF2-40B4-BE49-F238E27FC236}">
                  <a16:creationId xmlns:a16="http://schemas.microsoft.com/office/drawing/2014/main" id="{A3215646-CBEA-4968-AA49-2C5535123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0" y="5674"/>
              <a:ext cx="0" cy="230"/>
            </a:xfrm>
            <a:custGeom>
              <a:avLst/>
              <a:gdLst>
                <a:gd name="T0" fmla="*/ 0 h 230"/>
                <a:gd name="T1" fmla="*/ 230 h 230"/>
                <a:gd name="T2" fmla="*/ 230 h 23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30">
                  <a:moveTo>
                    <a:pt x="0" y="0"/>
                  </a:moveTo>
                  <a:lnTo>
                    <a:pt x="0" y="230"/>
                  </a:lnTo>
                  <a:lnTo>
                    <a:pt x="0" y="23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6" name="Line 105">
              <a:extLst>
                <a:ext uri="{FF2B5EF4-FFF2-40B4-BE49-F238E27FC236}">
                  <a16:creationId xmlns:a16="http://schemas.microsoft.com/office/drawing/2014/main" id="{C50F9048-B454-48F6-9FDE-597A4AFE6F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90" y="5437"/>
              <a:ext cx="0" cy="230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7" name="Freeform 106">
              <a:extLst>
                <a:ext uri="{FF2B5EF4-FFF2-40B4-BE49-F238E27FC236}">
                  <a16:creationId xmlns:a16="http://schemas.microsoft.com/office/drawing/2014/main" id="{70A7EF77-AB97-4D65-BEA6-F44FA1935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2" y="5402"/>
              <a:ext cx="78" cy="269"/>
            </a:xfrm>
            <a:custGeom>
              <a:avLst/>
              <a:gdLst>
                <a:gd name="T0" fmla="*/ 0 w 78"/>
                <a:gd name="T1" fmla="*/ 0 h 269"/>
                <a:gd name="T2" fmla="*/ 0 w 78"/>
                <a:gd name="T3" fmla="*/ 269 h 269"/>
                <a:gd name="T4" fmla="*/ 78 w 78"/>
                <a:gd name="T5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269">
                  <a:moveTo>
                    <a:pt x="0" y="0"/>
                  </a:moveTo>
                  <a:lnTo>
                    <a:pt x="0" y="269"/>
                  </a:lnTo>
                  <a:lnTo>
                    <a:pt x="78" y="26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8" name="Line 107">
              <a:extLst>
                <a:ext uri="{FF2B5EF4-FFF2-40B4-BE49-F238E27FC236}">
                  <a16:creationId xmlns:a16="http://schemas.microsoft.com/office/drawing/2014/main" id="{C723E744-AE0B-427E-ADF9-D541BBC3B1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2" y="5126"/>
              <a:ext cx="0" cy="269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9" name="Freeform 108">
              <a:extLst>
                <a:ext uri="{FF2B5EF4-FFF2-40B4-BE49-F238E27FC236}">
                  <a16:creationId xmlns:a16="http://schemas.microsoft.com/office/drawing/2014/main" id="{88BD28FC-ECBE-44BC-A84A-EA20A2BFF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" y="4510"/>
              <a:ext cx="1329" cy="888"/>
            </a:xfrm>
            <a:custGeom>
              <a:avLst/>
              <a:gdLst>
                <a:gd name="T0" fmla="*/ 0 w 1329"/>
                <a:gd name="T1" fmla="*/ 0 h 888"/>
                <a:gd name="T2" fmla="*/ 0 w 1329"/>
                <a:gd name="T3" fmla="*/ 888 h 888"/>
                <a:gd name="T4" fmla="*/ 1329 w 1329"/>
                <a:gd name="T5" fmla="*/ 888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9" h="888">
                  <a:moveTo>
                    <a:pt x="0" y="0"/>
                  </a:moveTo>
                  <a:lnTo>
                    <a:pt x="0" y="888"/>
                  </a:lnTo>
                  <a:lnTo>
                    <a:pt x="1329" y="888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0" name="Rectangle 109">
              <a:extLst>
                <a:ext uri="{FF2B5EF4-FFF2-40B4-BE49-F238E27FC236}">
                  <a16:creationId xmlns:a16="http://schemas.microsoft.com/office/drawing/2014/main" id="{512485E4-6A09-43E7-8262-C6AAD4F589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7" y="5590"/>
              <a:ext cx="141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94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1" name="Rectangle 110">
              <a:extLst>
                <a:ext uri="{FF2B5EF4-FFF2-40B4-BE49-F238E27FC236}">
                  <a16:creationId xmlns:a16="http://schemas.microsoft.com/office/drawing/2014/main" id="{3712D49E-628D-488B-9D7E-474F596D1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8" y="5245"/>
              <a:ext cx="211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2" name="Rectangle 111">
              <a:extLst>
                <a:ext uri="{FF2B5EF4-FFF2-40B4-BE49-F238E27FC236}">
                  <a16:creationId xmlns:a16="http://schemas.microsoft.com/office/drawing/2014/main" id="{FF67167C-8C47-4374-9024-AC41DFCEA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8" y="1385"/>
              <a:ext cx="141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95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3" name="Rectangle 112">
              <a:extLst>
                <a:ext uri="{FF2B5EF4-FFF2-40B4-BE49-F238E27FC236}">
                  <a16:creationId xmlns:a16="http://schemas.microsoft.com/office/drawing/2014/main" id="{215F5D41-1B79-4AD6-98FD-13FE10CD9C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9" y="1116"/>
              <a:ext cx="141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89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4" name="Rectangle 113">
              <a:extLst>
                <a:ext uri="{FF2B5EF4-FFF2-40B4-BE49-F238E27FC236}">
                  <a16:creationId xmlns:a16="http://schemas.microsoft.com/office/drawing/2014/main" id="{D871A284-7C3E-452C-B8AD-7E4AD00F1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7" y="1807"/>
              <a:ext cx="211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5" name="Rectangle 114">
              <a:extLst>
                <a:ext uri="{FF2B5EF4-FFF2-40B4-BE49-F238E27FC236}">
                  <a16:creationId xmlns:a16="http://schemas.microsoft.com/office/drawing/2014/main" id="{95ADC231-97D1-47B1-A95B-B5C15D89D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865"/>
              <a:ext cx="141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98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6" name="Rectangle 115">
              <a:extLst>
                <a:ext uri="{FF2B5EF4-FFF2-40B4-BE49-F238E27FC236}">
                  <a16:creationId xmlns:a16="http://schemas.microsoft.com/office/drawing/2014/main" id="{71486680-EB15-4464-986A-0929CCAD9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3086"/>
              <a:ext cx="141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97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7" name="Rectangle 116">
              <a:extLst>
                <a:ext uri="{FF2B5EF4-FFF2-40B4-BE49-F238E27FC236}">
                  <a16:creationId xmlns:a16="http://schemas.microsoft.com/office/drawing/2014/main" id="{A3037E28-BEF0-49A8-AC15-1C69F4494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" y="2073"/>
              <a:ext cx="141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87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8" name="Rectangle 117">
              <a:extLst>
                <a:ext uri="{FF2B5EF4-FFF2-40B4-BE49-F238E27FC236}">
                  <a16:creationId xmlns:a16="http://schemas.microsoft.com/office/drawing/2014/main" id="{19B9A1E1-FD30-4EFC-A145-C34626BC0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3" y="2623"/>
              <a:ext cx="141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78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9" name="Rectangle 118">
              <a:extLst>
                <a:ext uri="{FF2B5EF4-FFF2-40B4-BE49-F238E27FC236}">
                  <a16:creationId xmlns:a16="http://schemas.microsoft.com/office/drawing/2014/main" id="{BF317909-D20C-4BE8-94F2-7EC36E0751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3" y="4294"/>
              <a:ext cx="211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0" name="Rectangle 119">
              <a:extLst>
                <a:ext uri="{FF2B5EF4-FFF2-40B4-BE49-F238E27FC236}">
                  <a16:creationId xmlns:a16="http://schemas.microsoft.com/office/drawing/2014/main" id="{73776D8D-FF99-4583-8DC1-9527F6B6A8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" y="3596"/>
              <a:ext cx="211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1" name="Rectangle 120">
              <a:extLst>
                <a:ext uri="{FF2B5EF4-FFF2-40B4-BE49-F238E27FC236}">
                  <a16:creationId xmlns:a16="http://schemas.microsoft.com/office/drawing/2014/main" id="{06FA479A-6E5F-4208-BAA5-D7C206E3D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" y="3863"/>
              <a:ext cx="141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98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2" name="Rectangle 121">
              <a:extLst>
                <a:ext uri="{FF2B5EF4-FFF2-40B4-BE49-F238E27FC236}">
                  <a16:creationId xmlns:a16="http://schemas.microsoft.com/office/drawing/2014/main" id="{7AF56BB4-D4EF-4F4E-A081-E5F340646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5" y="4099"/>
              <a:ext cx="211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434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zh-CN" altLang="zh-CN" sz="434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3" name="Line 122">
              <a:extLst>
                <a:ext uri="{FF2B5EF4-FFF2-40B4-BE49-F238E27FC236}">
                  <a16:creationId xmlns:a16="http://schemas.microsoft.com/office/drawing/2014/main" id="{7242CA58-F7FB-4699-841D-8B09C3C740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" y="5808"/>
              <a:ext cx="74" cy="0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4" name="Line 123">
              <a:extLst>
                <a:ext uri="{FF2B5EF4-FFF2-40B4-BE49-F238E27FC236}">
                  <a16:creationId xmlns:a16="http://schemas.microsoft.com/office/drawing/2014/main" id="{71330CA9-35E6-42F4-99B3-1B57A3EE62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4" y="5782"/>
              <a:ext cx="0" cy="52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5" name="Line 124">
              <a:extLst>
                <a:ext uri="{FF2B5EF4-FFF2-40B4-BE49-F238E27FC236}">
                  <a16:creationId xmlns:a16="http://schemas.microsoft.com/office/drawing/2014/main" id="{63B83CE3-0CF6-43F8-8CC5-62F491F899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" y="5782"/>
              <a:ext cx="0" cy="52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6177" tIns="33088" rIns="66177" bIns="3308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6" name="Rectangle 125">
              <a:extLst>
                <a:ext uri="{FF2B5EF4-FFF2-40B4-BE49-F238E27FC236}">
                  <a16:creationId xmlns:a16="http://schemas.microsoft.com/office/drawing/2014/main" id="{2914DAF1-9030-4413-BEF8-584A9D03E0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" y="5842"/>
              <a:ext cx="335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61751"/>
              <a:r>
                <a:rPr lang="zh-CN" altLang="zh-CN" sz="579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0.01</a:t>
              </a:r>
              <a:endParaRPr lang="zh-CN" altLang="zh-CN" sz="579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78" name="Straight Arrow Connector 377">
            <a:extLst>
              <a:ext uri="{FF2B5EF4-FFF2-40B4-BE49-F238E27FC236}">
                <a16:creationId xmlns:a16="http://schemas.microsoft.com/office/drawing/2014/main" id="{452C2A34-C64B-443E-93C7-A4BAF64097B1}"/>
              </a:ext>
            </a:extLst>
          </p:cNvPr>
          <p:cNvCxnSpPr>
            <a:cxnSpLocks/>
            <a:stCxn id="362" idx="3"/>
          </p:cNvCxnSpPr>
          <p:nvPr/>
        </p:nvCxnSpPr>
        <p:spPr>
          <a:xfrm>
            <a:off x="666373" y="827826"/>
            <a:ext cx="129714" cy="46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Straight Arrow Connector 382">
            <a:extLst>
              <a:ext uri="{FF2B5EF4-FFF2-40B4-BE49-F238E27FC236}">
                <a16:creationId xmlns:a16="http://schemas.microsoft.com/office/drawing/2014/main" id="{FABBF214-8ECD-4D2E-A9E0-B9205BC126B3}"/>
              </a:ext>
            </a:extLst>
          </p:cNvPr>
          <p:cNvCxnSpPr>
            <a:stCxn id="367" idx="3"/>
            <a:endCxn id="294" idx="1"/>
          </p:cNvCxnSpPr>
          <p:nvPr/>
        </p:nvCxnSpPr>
        <p:spPr>
          <a:xfrm>
            <a:off x="765483" y="1160164"/>
            <a:ext cx="93690" cy="50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Straight Arrow Connector 384">
            <a:extLst>
              <a:ext uri="{FF2B5EF4-FFF2-40B4-BE49-F238E27FC236}">
                <a16:creationId xmlns:a16="http://schemas.microsoft.com/office/drawing/2014/main" id="{87CF909E-582C-4AA2-9FEA-718EB92B649B}"/>
              </a:ext>
            </a:extLst>
          </p:cNvPr>
          <p:cNvCxnSpPr>
            <a:cxnSpLocks/>
            <a:stCxn id="368" idx="3"/>
            <a:endCxn id="310" idx="1"/>
          </p:cNvCxnSpPr>
          <p:nvPr/>
        </p:nvCxnSpPr>
        <p:spPr>
          <a:xfrm>
            <a:off x="745739" y="1425840"/>
            <a:ext cx="89431" cy="10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Arrow Connector 388">
            <a:extLst>
              <a:ext uri="{FF2B5EF4-FFF2-40B4-BE49-F238E27FC236}">
                <a16:creationId xmlns:a16="http://schemas.microsoft.com/office/drawing/2014/main" id="{8535B46F-7B59-4FAB-B493-CEE4C49A2DDE}"/>
              </a:ext>
            </a:extLst>
          </p:cNvPr>
          <p:cNvCxnSpPr>
            <a:stCxn id="365" idx="3"/>
          </p:cNvCxnSpPr>
          <p:nvPr/>
        </p:nvCxnSpPr>
        <p:spPr>
          <a:xfrm flipV="1">
            <a:off x="750384" y="1520856"/>
            <a:ext cx="110583" cy="218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Straight Arrow Connector 390">
            <a:extLst>
              <a:ext uri="{FF2B5EF4-FFF2-40B4-BE49-F238E27FC236}">
                <a16:creationId xmlns:a16="http://schemas.microsoft.com/office/drawing/2014/main" id="{722EB4D9-1441-4ECB-8BDF-7FC7DC79AC36}"/>
              </a:ext>
            </a:extLst>
          </p:cNvPr>
          <p:cNvCxnSpPr>
            <a:stCxn id="366" idx="3"/>
            <a:endCxn id="309" idx="1"/>
          </p:cNvCxnSpPr>
          <p:nvPr/>
        </p:nvCxnSpPr>
        <p:spPr>
          <a:xfrm>
            <a:off x="750384" y="1649492"/>
            <a:ext cx="108790" cy="12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Straight Arrow Connector 392">
            <a:extLst>
              <a:ext uri="{FF2B5EF4-FFF2-40B4-BE49-F238E27FC236}">
                <a16:creationId xmlns:a16="http://schemas.microsoft.com/office/drawing/2014/main" id="{0A0BF36B-FF6D-4E3B-A6BF-0228144B1DA0}"/>
              </a:ext>
            </a:extLst>
          </p:cNvPr>
          <p:cNvCxnSpPr>
            <a:cxnSpLocks/>
            <a:stCxn id="369" idx="3"/>
            <a:endCxn id="328" idx="1"/>
          </p:cNvCxnSpPr>
          <p:nvPr/>
        </p:nvCxnSpPr>
        <p:spPr>
          <a:xfrm flipV="1">
            <a:off x="861883" y="2188091"/>
            <a:ext cx="82463" cy="44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Straight Arrow Connector 394">
            <a:extLst>
              <a:ext uri="{FF2B5EF4-FFF2-40B4-BE49-F238E27FC236}">
                <a16:creationId xmlns:a16="http://schemas.microsoft.com/office/drawing/2014/main" id="{74F2F323-D340-4967-A869-D83F5EC907B1}"/>
              </a:ext>
            </a:extLst>
          </p:cNvPr>
          <p:cNvCxnSpPr>
            <a:cxnSpLocks/>
            <a:stCxn id="234" idx="3"/>
            <a:endCxn id="205" idx="0"/>
          </p:cNvCxnSpPr>
          <p:nvPr/>
        </p:nvCxnSpPr>
        <p:spPr>
          <a:xfrm flipH="1">
            <a:off x="4617284" y="2188819"/>
            <a:ext cx="110449" cy="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Straight Arrow Connector 396">
            <a:extLst>
              <a:ext uri="{FF2B5EF4-FFF2-40B4-BE49-F238E27FC236}">
                <a16:creationId xmlns:a16="http://schemas.microsoft.com/office/drawing/2014/main" id="{1B6E0EAB-BF3E-4366-86B7-0AEE3210E4C8}"/>
              </a:ext>
            </a:extLst>
          </p:cNvPr>
          <p:cNvCxnSpPr>
            <a:stCxn id="247" idx="3"/>
            <a:endCxn id="203" idx="1"/>
          </p:cNvCxnSpPr>
          <p:nvPr/>
        </p:nvCxnSpPr>
        <p:spPr>
          <a:xfrm flipH="1" flipV="1">
            <a:off x="4617284" y="2067049"/>
            <a:ext cx="105262" cy="519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Straight Arrow Connector 398">
            <a:extLst>
              <a:ext uri="{FF2B5EF4-FFF2-40B4-BE49-F238E27FC236}">
                <a16:creationId xmlns:a16="http://schemas.microsoft.com/office/drawing/2014/main" id="{710F880A-D3DD-4C78-96B4-D3C89FE8E509}"/>
              </a:ext>
            </a:extLst>
          </p:cNvPr>
          <p:cNvCxnSpPr>
            <a:stCxn id="248" idx="3"/>
            <a:endCxn id="197" idx="1"/>
          </p:cNvCxnSpPr>
          <p:nvPr/>
        </p:nvCxnSpPr>
        <p:spPr>
          <a:xfrm flipH="1">
            <a:off x="4613928" y="1920538"/>
            <a:ext cx="117466" cy="155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Straight Arrow Connector 402">
            <a:extLst>
              <a:ext uri="{FF2B5EF4-FFF2-40B4-BE49-F238E27FC236}">
                <a16:creationId xmlns:a16="http://schemas.microsoft.com/office/drawing/2014/main" id="{A9C281E8-AED3-4212-AEB1-088E28AB5B4B}"/>
              </a:ext>
            </a:extLst>
          </p:cNvPr>
          <p:cNvCxnSpPr>
            <a:stCxn id="237" idx="3"/>
            <a:endCxn id="175" idx="1"/>
          </p:cNvCxnSpPr>
          <p:nvPr/>
        </p:nvCxnSpPr>
        <p:spPr>
          <a:xfrm flipH="1">
            <a:off x="4677085" y="1437341"/>
            <a:ext cx="91838" cy="12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Straight Arrow Connector 404">
            <a:extLst>
              <a:ext uri="{FF2B5EF4-FFF2-40B4-BE49-F238E27FC236}">
                <a16:creationId xmlns:a16="http://schemas.microsoft.com/office/drawing/2014/main" id="{D272D466-1333-4634-AC3A-2F7F07A8FB16}"/>
              </a:ext>
            </a:extLst>
          </p:cNvPr>
          <p:cNvCxnSpPr>
            <a:stCxn id="236" idx="3"/>
          </p:cNvCxnSpPr>
          <p:nvPr/>
        </p:nvCxnSpPr>
        <p:spPr>
          <a:xfrm flipH="1" flipV="1">
            <a:off x="4685935" y="1264985"/>
            <a:ext cx="81462" cy="4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Straight Arrow Connector 406">
            <a:extLst>
              <a:ext uri="{FF2B5EF4-FFF2-40B4-BE49-F238E27FC236}">
                <a16:creationId xmlns:a16="http://schemas.microsoft.com/office/drawing/2014/main" id="{6FE77B25-11A8-4BBA-9F39-41BA74A94BA9}"/>
              </a:ext>
            </a:extLst>
          </p:cNvPr>
          <p:cNvCxnSpPr>
            <a:stCxn id="235" idx="3"/>
          </p:cNvCxnSpPr>
          <p:nvPr/>
        </p:nvCxnSpPr>
        <p:spPr>
          <a:xfrm flipH="1">
            <a:off x="4680137" y="1190890"/>
            <a:ext cx="105567" cy="28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Straight Arrow Connector 408">
            <a:extLst>
              <a:ext uri="{FF2B5EF4-FFF2-40B4-BE49-F238E27FC236}">
                <a16:creationId xmlns:a16="http://schemas.microsoft.com/office/drawing/2014/main" id="{05B22C98-FD4C-46D1-B569-82E432F751AD}"/>
              </a:ext>
            </a:extLst>
          </p:cNvPr>
          <p:cNvCxnSpPr>
            <a:cxnSpLocks/>
            <a:stCxn id="238" idx="3"/>
            <a:endCxn id="160" idx="0"/>
          </p:cNvCxnSpPr>
          <p:nvPr/>
        </p:nvCxnSpPr>
        <p:spPr>
          <a:xfrm flipH="1">
            <a:off x="4671593" y="1074943"/>
            <a:ext cx="88787" cy="1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Arrow Connector 414">
            <a:extLst>
              <a:ext uri="{FF2B5EF4-FFF2-40B4-BE49-F238E27FC236}">
                <a16:creationId xmlns:a16="http://schemas.microsoft.com/office/drawing/2014/main" id="{585D9BF1-2299-444F-B4DE-548DECF7EE8B}"/>
              </a:ext>
            </a:extLst>
          </p:cNvPr>
          <p:cNvCxnSpPr>
            <a:stCxn id="239" idx="3"/>
            <a:endCxn id="154" idx="1"/>
          </p:cNvCxnSpPr>
          <p:nvPr/>
        </p:nvCxnSpPr>
        <p:spPr>
          <a:xfrm flipH="1" flipV="1">
            <a:off x="4657558" y="925519"/>
            <a:ext cx="129366" cy="417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Arrow Connector 416">
            <a:extLst>
              <a:ext uri="{FF2B5EF4-FFF2-40B4-BE49-F238E27FC236}">
                <a16:creationId xmlns:a16="http://schemas.microsoft.com/office/drawing/2014/main" id="{11C8835B-C967-44D4-8459-B2CD8ADF7403}"/>
              </a:ext>
            </a:extLst>
          </p:cNvPr>
          <p:cNvCxnSpPr>
            <a:stCxn id="240" idx="3"/>
            <a:endCxn id="155" idx="1"/>
          </p:cNvCxnSpPr>
          <p:nvPr/>
        </p:nvCxnSpPr>
        <p:spPr>
          <a:xfrm flipH="1">
            <a:off x="4668847" y="868759"/>
            <a:ext cx="116857" cy="9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Arrow Connector 418">
            <a:extLst>
              <a:ext uri="{FF2B5EF4-FFF2-40B4-BE49-F238E27FC236}">
                <a16:creationId xmlns:a16="http://schemas.microsoft.com/office/drawing/2014/main" id="{AA480BFC-A60C-4EB0-95EA-41288D120552}"/>
              </a:ext>
            </a:extLst>
          </p:cNvPr>
          <p:cNvCxnSpPr>
            <a:stCxn id="241" idx="3"/>
            <a:endCxn id="146" idx="1"/>
          </p:cNvCxnSpPr>
          <p:nvPr/>
        </p:nvCxnSpPr>
        <p:spPr>
          <a:xfrm flipH="1">
            <a:off x="4664880" y="444263"/>
            <a:ext cx="120824" cy="31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8" name="Straight Connector 427">
            <a:extLst>
              <a:ext uri="{FF2B5EF4-FFF2-40B4-BE49-F238E27FC236}">
                <a16:creationId xmlns:a16="http://schemas.microsoft.com/office/drawing/2014/main" id="{3D513CF2-2C8E-42C7-88CA-783C925345E6}"/>
              </a:ext>
            </a:extLst>
          </p:cNvPr>
          <p:cNvCxnSpPr>
            <a:cxnSpLocks/>
            <a:stCxn id="423" idx="3"/>
            <a:endCxn id="424" idx="1"/>
          </p:cNvCxnSpPr>
          <p:nvPr/>
        </p:nvCxnSpPr>
        <p:spPr>
          <a:xfrm>
            <a:off x="2772319" y="472969"/>
            <a:ext cx="631692" cy="3849"/>
          </a:xfrm>
          <a:prstGeom prst="line">
            <a:avLst/>
          </a:prstGeom>
          <a:ln>
            <a:solidFill>
              <a:srgbClr val="FFF30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Straight Connector 429">
            <a:extLst>
              <a:ext uri="{FF2B5EF4-FFF2-40B4-BE49-F238E27FC236}">
                <a16:creationId xmlns:a16="http://schemas.microsoft.com/office/drawing/2014/main" id="{324E920E-B456-4F0D-9E7D-D0A7484BE12F}"/>
              </a:ext>
            </a:extLst>
          </p:cNvPr>
          <p:cNvCxnSpPr>
            <a:cxnSpLocks/>
            <a:stCxn id="425" idx="3"/>
            <a:endCxn id="426" idx="1"/>
          </p:cNvCxnSpPr>
          <p:nvPr/>
        </p:nvCxnSpPr>
        <p:spPr>
          <a:xfrm>
            <a:off x="2772319" y="814624"/>
            <a:ext cx="631692" cy="9758"/>
          </a:xfrm>
          <a:prstGeom prst="line">
            <a:avLst/>
          </a:prstGeom>
          <a:ln>
            <a:solidFill>
              <a:srgbClr val="FFF30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Straight Connector 433">
            <a:extLst>
              <a:ext uri="{FF2B5EF4-FFF2-40B4-BE49-F238E27FC236}">
                <a16:creationId xmlns:a16="http://schemas.microsoft.com/office/drawing/2014/main" id="{24958E30-41D5-4F39-B39D-38E26919C01D}"/>
              </a:ext>
            </a:extLst>
          </p:cNvPr>
          <p:cNvCxnSpPr>
            <a:cxnSpLocks/>
            <a:stCxn id="431" idx="3"/>
            <a:endCxn id="432" idx="1"/>
          </p:cNvCxnSpPr>
          <p:nvPr/>
        </p:nvCxnSpPr>
        <p:spPr>
          <a:xfrm>
            <a:off x="2772319" y="928985"/>
            <a:ext cx="631693" cy="8208"/>
          </a:xfrm>
          <a:prstGeom prst="line">
            <a:avLst/>
          </a:prstGeom>
          <a:ln>
            <a:solidFill>
              <a:srgbClr val="FFF30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0" name="Straight Connector 439">
            <a:extLst>
              <a:ext uri="{FF2B5EF4-FFF2-40B4-BE49-F238E27FC236}">
                <a16:creationId xmlns:a16="http://schemas.microsoft.com/office/drawing/2014/main" id="{E7E239B7-E250-4215-BC16-B8351C325BA4}"/>
              </a:ext>
            </a:extLst>
          </p:cNvPr>
          <p:cNvCxnSpPr>
            <a:cxnSpLocks/>
            <a:stCxn id="435" idx="3"/>
            <a:endCxn id="436" idx="1"/>
          </p:cNvCxnSpPr>
          <p:nvPr/>
        </p:nvCxnSpPr>
        <p:spPr>
          <a:xfrm>
            <a:off x="2772319" y="1079909"/>
            <a:ext cx="631693" cy="6469"/>
          </a:xfrm>
          <a:prstGeom prst="line">
            <a:avLst/>
          </a:prstGeom>
          <a:ln>
            <a:solidFill>
              <a:srgbClr val="FFF30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2" name="Straight Connector 441">
            <a:extLst>
              <a:ext uri="{FF2B5EF4-FFF2-40B4-BE49-F238E27FC236}">
                <a16:creationId xmlns:a16="http://schemas.microsoft.com/office/drawing/2014/main" id="{946F0F82-64B2-4A67-9166-41B5F056CFDD}"/>
              </a:ext>
            </a:extLst>
          </p:cNvPr>
          <p:cNvCxnSpPr>
            <a:cxnSpLocks/>
            <a:stCxn id="437" idx="3"/>
            <a:endCxn id="438" idx="1"/>
          </p:cNvCxnSpPr>
          <p:nvPr/>
        </p:nvCxnSpPr>
        <p:spPr>
          <a:xfrm>
            <a:off x="2772319" y="1233798"/>
            <a:ext cx="631693" cy="2330"/>
          </a:xfrm>
          <a:prstGeom prst="line">
            <a:avLst/>
          </a:prstGeom>
          <a:ln>
            <a:solidFill>
              <a:srgbClr val="FFF30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Straight Connector 447">
            <a:extLst>
              <a:ext uri="{FF2B5EF4-FFF2-40B4-BE49-F238E27FC236}">
                <a16:creationId xmlns:a16="http://schemas.microsoft.com/office/drawing/2014/main" id="{82EC45A6-8CB5-49E7-9193-1F560C1A8D92}"/>
              </a:ext>
            </a:extLst>
          </p:cNvPr>
          <p:cNvCxnSpPr>
            <a:cxnSpLocks/>
            <a:stCxn id="443" idx="3"/>
            <a:endCxn id="444" idx="1"/>
          </p:cNvCxnSpPr>
          <p:nvPr/>
        </p:nvCxnSpPr>
        <p:spPr>
          <a:xfrm>
            <a:off x="2772319" y="1346440"/>
            <a:ext cx="631693" cy="3808"/>
          </a:xfrm>
          <a:prstGeom prst="line">
            <a:avLst/>
          </a:prstGeom>
          <a:ln>
            <a:solidFill>
              <a:srgbClr val="FFF30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Straight Connector 449">
            <a:extLst>
              <a:ext uri="{FF2B5EF4-FFF2-40B4-BE49-F238E27FC236}">
                <a16:creationId xmlns:a16="http://schemas.microsoft.com/office/drawing/2014/main" id="{A9820309-415C-423A-A764-5DA624B345C2}"/>
              </a:ext>
            </a:extLst>
          </p:cNvPr>
          <p:cNvCxnSpPr>
            <a:cxnSpLocks/>
            <a:stCxn id="445" idx="3"/>
            <a:endCxn id="446" idx="1"/>
          </p:cNvCxnSpPr>
          <p:nvPr/>
        </p:nvCxnSpPr>
        <p:spPr>
          <a:xfrm>
            <a:off x="2772319" y="1420832"/>
            <a:ext cx="631693" cy="303014"/>
          </a:xfrm>
          <a:prstGeom prst="line">
            <a:avLst/>
          </a:prstGeom>
          <a:ln>
            <a:solidFill>
              <a:srgbClr val="FFF30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Straight Connector 453">
            <a:extLst>
              <a:ext uri="{FF2B5EF4-FFF2-40B4-BE49-F238E27FC236}">
                <a16:creationId xmlns:a16="http://schemas.microsoft.com/office/drawing/2014/main" id="{910E76A8-1037-4B0B-903C-37921AD5C29B}"/>
              </a:ext>
            </a:extLst>
          </p:cNvPr>
          <p:cNvCxnSpPr>
            <a:cxnSpLocks/>
            <a:stCxn id="451" idx="3"/>
            <a:endCxn id="452" idx="1"/>
          </p:cNvCxnSpPr>
          <p:nvPr/>
        </p:nvCxnSpPr>
        <p:spPr>
          <a:xfrm flipV="1">
            <a:off x="2772320" y="1463327"/>
            <a:ext cx="631692" cy="68479"/>
          </a:xfrm>
          <a:prstGeom prst="line">
            <a:avLst/>
          </a:prstGeom>
          <a:ln>
            <a:solidFill>
              <a:srgbClr val="FFF30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Straight Connector 457">
            <a:extLst>
              <a:ext uri="{FF2B5EF4-FFF2-40B4-BE49-F238E27FC236}">
                <a16:creationId xmlns:a16="http://schemas.microsoft.com/office/drawing/2014/main" id="{B0A9A38E-AC0A-4262-B35B-29A8369EDA55}"/>
              </a:ext>
            </a:extLst>
          </p:cNvPr>
          <p:cNvCxnSpPr>
            <a:cxnSpLocks/>
            <a:stCxn id="455" idx="3"/>
            <a:endCxn id="456" idx="1"/>
          </p:cNvCxnSpPr>
          <p:nvPr/>
        </p:nvCxnSpPr>
        <p:spPr>
          <a:xfrm flipV="1">
            <a:off x="2772320" y="1611262"/>
            <a:ext cx="631692" cy="73173"/>
          </a:xfrm>
          <a:prstGeom prst="line">
            <a:avLst/>
          </a:prstGeom>
          <a:ln>
            <a:solidFill>
              <a:srgbClr val="FFF30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2" name="Straight Connector 461">
            <a:extLst>
              <a:ext uri="{FF2B5EF4-FFF2-40B4-BE49-F238E27FC236}">
                <a16:creationId xmlns:a16="http://schemas.microsoft.com/office/drawing/2014/main" id="{0414815E-585D-43D3-9EB0-2344A3B725DC}"/>
              </a:ext>
            </a:extLst>
          </p:cNvPr>
          <p:cNvCxnSpPr>
            <a:cxnSpLocks/>
            <a:stCxn id="459" idx="3"/>
            <a:endCxn id="460" idx="1"/>
          </p:cNvCxnSpPr>
          <p:nvPr/>
        </p:nvCxnSpPr>
        <p:spPr>
          <a:xfrm flipV="1">
            <a:off x="2772320" y="1943913"/>
            <a:ext cx="631692" cy="5896"/>
          </a:xfrm>
          <a:prstGeom prst="line">
            <a:avLst/>
          </a:prstGeom>
          <a:ln>
            <a:solidFill>
              <a:srgbClr val="FFF30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Straight Connector 466">
            <a:extLst>
              <a:ext uri="{FF2B5EF4-FFF2-40B4-BE49-F238E27FC236}">
                <a16:creationId xmlns:a16="http://schemas.microsoft.com/office/drawing/2014/main" id="{D22DC611-5A97-4383-A3F6-FBCFFD444A64}"/>
              </a:ext>
            </a:extLst>
          </p:cNvPr>
          <p:cNvCxnSpPr>
            <a:cxnSpLocks/>
            <a:stCxn id="464" idx="3"/>
            <a:endCxn id="465" idx="1"/>
          </p:cNvCxnSpPr>
          <p:nvPr/>
        </p:nvCxnSpPr>
        <p:spPr>
          <a:xfrm>
            <a:off x="2772320" y="2206786"/>
            <a:ext cx="631693" cy="1515"/>
          </a:xfrm>
          <a:prstGeom prst="line">
            <a:avLst/>
          </a:prstGeom>
          <a:ln>
            <a:solidFill>
              <a:srgbClr val="FFF30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Straight Connector 472">
            <a:extLst>
              <a:ext uri="{FF2B5EF4-FFF2-40B4-BE49-F238E27FC236}">
                <a16:creationId xmlns:a16="http://schemas.microsoft.com/office/drawing/2014/main" id="{3F17A1EF-25EF-40C7-AB34-0929B104EE4B}"/>
              </a:ext>
            </a:extLst>
          </p:cNvPr>
          <p:cNvCxnSpPr>
            <a:cxnSpLocks/>
            <a:stCxn id="468" idx="3"/>
            <a:endCxn id="469" idx="1"/>
          </p:cNvCxnSpPr>
          <p:nvPr/>
        </p:nvCxnSpPr>
        <p:spPr>
          <a:xfrm flipV="1">
            <a:off x="2772320" y="2322052"/>
            <a:ext cx="631693" cy="2833"/>
          </a:xfrm>
          <a:prstGeom prst="line">
            <a:avLst/>
          </a:prstGeom>
          <a:ln>
            <a:solidFill>
              <a:srgbClr val="FFF30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5" name="Straight Connector 474">
            <a:extLst>
              <a:ext uri="{FF2B5EF4-FFF2-40B4-BE49-F238E27FC236}">
                <a16:creationId xmlns:a16="http://schemas.microsoft.com/office/drawing/2014/main" id="{93525FEA-DC84-4D6A-BF19-992BB6A1D30C}"/>
              </a:ext>
            </a:extLst>
          </p:cNvPr>
          <p:cNvCxnSpPr>
            <a:cxnSpLocks/>
            <a:stCxn id="470" idx="3"/>
            <a:endCxn id="471" idx="1"/>
          </p:cNvCxnSpPr>
          <p:nvPr/>
        </p:nvCxnSpPr>
        <p:spPr>
          <a:xfrm flipV="1">
            <a:off x="2772320" y="2471866"/>
            <a:ext cx="585174" cy="2494"/>
          </a:xfrm>
          <a:prstGeom prst="line">
            <a:avLst/>
          </a:prstGeom>
          <a:ln>
            <a:solidFill>
              <a:srgbClr val="FFF30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1" name="Straight Connector 480">
            <a:extLst>
              <a:ext uri="{FF2B5EF4-FFF2-40B4-BE49-F238E27FC236}">
                <a16:creationId xmlns:a16="http://schemas.microsoft.com/office/drawing/2014/main" id="{5E6354CC-19FF-435D-8C75-9D49E078C25D}"/>
              </a:ext>
            </a:extLst>
          </p:cNvPr>
          <p:cNvCxnSpPr>
            <a:cxnSpLocks/>
            <a:stCxn id="476" idx="3"/>
            <a:endCxn id="477" idx="1"/>
          </p:cNvCxnSpPr>
          <p:nvPr/>
        </p:nvCxnSpPr>
        <p:spPr>
          <a:xfrm flipV="1">
            <a:off x="2772320" y="2660675"/>
            <a:ext cx="585173" cy="2737"/>
          </a:xfrm>
          <a:prstGeom prst="line">
            <a:avLst/>
          </a:prstGeom>
          <a:ln>
            <a:solidFill>
              <a:srgbClr val="FFF30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3" name="Straight Connector 482">
            <a:extLst>
              <a:ext uri="{FF2B5EF4-FFF2-40B4-BE49-F238E27FC236}">
                <a16:creationId xmlns:a16="http://schemas.microsoft.com/office/drawing/2014/main" id="{C0231392-4ABC-494D-97AD-866223DEF400}"/>
              </a:ext>
            </a:extLst>
          </p:cNvPr>
          <p:cNvCxnSpPr>
            <a:cxnSpLocks/>
            <a:stCxn id="478" idx="3"/>
            <a:endCxn id="479" idx="1"/>
          </p:cNvCxnSpPr>
          <p:nvPr/>
        </p:nvCxnSpPr>
        <p:spPr>
          <a:xfrm flipV="1">
            <a:off x="2772320" y="2888631"/>
            <a:ext cx="585173" cy="3961"/>
          </a:xfrm>
          <a:prstGeom prst="line">
            <a:avLst/>
          </a:prstGeom>
          <a:ln>
            <a:solidFill>
              <a:srgbClr val="FFF30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TextBox 487">
            <a:extLst>
              <a:ext uri="{FF2B5EF4-FFF2-40B4-BE49-F238E27FC236}">
                <a16:creationId xmlns:a16="http://schemas.microsoft.com/office/drawing/2014/main" id="{E6D9E4A6-6894-45BB-9A53-2AF4BC0D020F}"/>
              </a:ext>
            </a:extLst>
          </p:cNvPr>
          <p:cNvSpPr txBox="1"/>
          <p:nvPr/>
        </p:nvSpPr>
        <p:spPr>
          <a:xfrm>
            <a:off x="2085936" y="388808"/>
            <a:ext cx="760490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L.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cucullat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1" name="TextBox 490">
            <a:extLst>
              <a:ext uri="{FF2B5EF4-FFF2-40B4-BE49-F238E27FC236}">
                <a16:creationId xmlns:a16="http://schemas.microsoft.com/office/drawing/2014/main" id="{C87FE8FA-D52B-4CB9-9DEE-3649EE3791B3}"/>
              </a:ext>
            </a:extLst>
          </p:cNvPr>
          <p:cNvSpPr txBox="1"/>
          <p:nvPr/>
        </p:nvSpPr>
        <p:spPr>
          <a:xfrm>
            <a:off x="2220497" y="701341"/>
            <a:ext cx="760490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L.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vesc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2" name="TextBox 491">
            <a:extLst>
              <a:ext uri="{FF2B5EF4-FFF2-40B4-BE49-F238E27FC236}">
                <a16:creationId xmlns:a16="http://schemas.microsoft.com/office/drawing/2014/main" id="{F5F5ED55-B5B3-4D67-985E-5697F66B6A90}"/>
              </a:ext>
            </a:extLst>
          </p:cNvPr>
          <p:cNvSpPr txBox="1"/>
          <p:nvPr/>
        </p:nvSpPr>
        <p:spPr>
          <a:xfrm>
            <a:off x="2109073" y="841307"/>
            <a:ext cx="713513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L.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davidsonii 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3" name="TextBox 492">
            <a:extLst>
              <a:ext uri="{FF2B5EF4-FFF2-40B4-BE49-F238E27FC236}">
                <a16:creationId xmlns:a16="http://schemas.microsoft.com/office/drawing/2014/main" id="{5F450617-DD20-4BA6-A3E6-FC25C5EAAEAB}"/>
              </a:ext>
            </a:extLst>
          </p:cNvPr>
          <p:cNvSpPr txBox="1"/>
          <p:nvPr/>
        </p:nvSpPr>
        <p:spPr>
          <a:xfrm>
            <a:off x="1985792" y="978925"/>
            <a:ext cx="832597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L. </a:t>
            </a:r>
            <a:r>
              <a:rPr lang="en-US" altLang="zh-CN" sz="724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sylvestris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4" name="TextBox 493">
            <a:extLst>
              <a:ext uri="{FF2B5EF4-FFF2-40B4-BE49-F238E27FC236}">
                <a16:creationId xmlns:a16="http://schemas.microsoft.com/office/drawing/2014/main" id="{F9BCCD34-E9A0-4E03-8A74-4B1D343810C3}"/>
              </a:ext>
            </a:extLst>
          </p:cNvPr>
          <p:cNvSpPr txBox="1"/>
          <p:nvPr/>
        </p:nvSpPr>
        <p:spPr>
          <a:xfrm>
            <a:off x="2108397" y="1125470"/>
            <a:ext cx="707268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L. </a:t>
            </a:r>
            <a:r>
              <a:rPr lang="en-US" altLang="zh-CN" sz="724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xiningense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5" name="TextBox 494">
            <a:extLst>
              <a:ext uri="{FF2B5EF4-FFF2-40B4-BE49-F238E27FC236}">
                <a16:creationId xmlns:a16="http://schemas.microsoft.com/office/drawing/2014/main" id="{8E996C31-7115-492E-A834-06C9F9BD46C8}"/>
              </a:ext>
            </a:extLst>
          </p:cNvPr>
          <p:cNvSpPr txBox="1"/>
          <p:nvPr/>
        </p:nvSpPr>
        <p:spPr>
          <a:xfrm>
            <a:off x="2088369" y="1233791"/>
            <a:ext cx="769573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L.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erubescens 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CB2F3DF9-A5F1-4796-BDE4-4451180DE260}"/>
              </a:ext>
            </a:extLst>
          </p:cNvPr>
          <p:cNvSpPr txBox="1"/>
          <p:nvPr/>
        </p:nvSpPr>
        <p:spPr>
          <a:xfrm>
            <a:off x="2003040" y="1310775"/>
            <a:ext cx="845354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L.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pseudo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album 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3CBA878C-3B74-4494-92AE-C284A5203424}"/>
              </a:ext>
            </a:extLst>
          </p:cNvPr>
          <p:cNvSpPr txBox="1"/>
          <p:nvPr/>
        </p:nvSpPr>
        <p:spPr>
          <a:xfrm>
            <a:off x="2028840" y="1426012"/>
            <a:ext cx="792096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L.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olivaceapini 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70BB175D-D436-4834-97A0-EE74355792A9}"/>
              </a:ext>
            </a:extLst>
          </p:cNvPr>
          <p:cNvSpPr txBox="1"/>
          <p:nvPr/>
        </p:nvSpPr>
        <p:spPr>
          <a:xfrm>
            <a:off x="2085936" y="1570819"/>
            <a:ext cx="756690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4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 </a:t>
            </a:r>
            <a:r>
              <a:rPr lang="en-US" altLang="zh-CN" sz="724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conplurium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805C0CE5-5264-4B17-A54C-F184A063862B}"/>
              </a:ext>
            </a:extLst>
          </p:cNvPr>
          <p:cNvSpPr txBox="1"/>
          <p:nvPr/>
        </p:nvSpPr>
        <p:spPr>
          <a:xfrm>
            <a:off x="2131456" y="1854710"/>
            <a:ext cx="710815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L.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olivace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0" name="TextBox 499">
            <a:extLst>
              <a:ext uri="{FF2B5EF4-FFF2-40B4-BE49-F238E27FC236}">
                <a16:creationId xmlns:a16="http://schemas.microsoft.com/office/drawing/2014/main" id="{6840B379-C3AB-4476-84DD-5C1128733030}"/>
              </a:ext>
            </a:extLst>
          </p:cNvPr>
          <p:cNvSpPr txBox="1"/>
          <p:nvPr/>
        </p:nvSpPr>
        <p:spPr>
          <a:xfrm>
            <a:off x="2141983" y="2098690"/>
            <a:ext cx="718091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4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 </a:t>
            </a:r>
            <a:r>
              <a:rPr lang="en-US" altLang="zh-CN" sz="724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rhizodium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1" name="TextBox 500">
            <a:extLst>
              <a:ext uri="{FF2B5EF4-FFF2-40B4-BE49-F238E27FC236}">
                <a16:creationId xmlns:a16="http://schemas.microsoft.com/office/drawing/2014/main" id="{DCE4118D-1E39-460C-8342-8EC2EC064329}"/>
              </a:ext>
            </a:extLst>
          </p:cNvPr>
          <p:cNvSpPr txBox="1"/>
          <p:nvPr/>
        </p:nvSpPr>
        <p:spPr>
          <a:xfrm>
            <a:off x="1907570" y="2215140"/>
            <a:ext cx="915425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L.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sagmatospor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2" name="TextBox 501">
            <a:extLst>
              <a:ext uri="{FF2B5EF4-FFF2-40B4-BE49-F238E27FC236}">
                <a16:creationId xmlns:a16="http://schemas.microsoft.com/office/drawing/2014/main" id="{DE6C56A8-A984-40F3-BC4F-33046C21F219}"/>
              </a:ext>
            </a:extLst>
          </p:cNvPr>
          <p:cNvSpPr txBox="1"/>
          <p:nvPr/>
        </p:nvSpPr>
        <p:spPr>
          <a:xfrm>
            <a:off x="1546187" y="2325140"/>
            <a:ext cx="1267505" cy="31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2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Taxon 10: </a:t>
            </a:r>
            <a:endParaRPr lang="en-US" altLang="zh-CN" sz="724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zh-CN" altLang="zh-CN" sz="724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brev</a:t>
            </a:r>
            <a:r>
              <a:rPr lang="zh-CN" altLang="zh-CN" sz="724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ZA" altLang="zh-CN" sz="724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zh-CN" altLang="zh-CN" sz="724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4" name="TextBox 503">
            <a:extLst>
              <a:ext uri="{FF2B5EF4-FFF2-40B4-BE49-F238E27FC236}">
                <a16:creationId xmlns:a16="http://schemas.microsoft.com/office/drawing/2014/main" id="{4151E02C-54B7-4426-A6AC-1404B099A5B7}"/>
              </a:ext>
            </a:extLst>
          </p:cNvPr>
          <p:cNvSpPr txBox="1"/>
          <p:nvPr/>
        </p:nvSpPr>
        <p:spPr>
          <a:xfrm>
            <a:off x="2288610" y="2563329"/>
            <a:ext cx="547468" cy="20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L.</a:t>
            </a:r>
            <a:r>
              <a:rPr lang="en-US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724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pineti </a:t>
            </a:r>
            <a:endParaRPr lang="zh-CN" altLang="en-US" sz="724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CF2D439-F7F3-42AD-ACF2-D205693FF01A}"/>
              </a:ext>
            </a:extLst>
          </p:cNvPr>
          <p:cNvCxnSpPr>
            <a:cxnSpLocks/>
          </p:cNvCxnSpPr>
          <p:nvPr/>
        </p:nvCxnSpPr>
        <p:spPr>
          <a:xfrm flipH="1">
            <a:off x="820363" y="430585"/>
            <a:ext cx="1884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Straight Connector 376">
            <a:extLst>
              <a:ext uri="{FF2B5EF4-FFF2-40B4-BE49-F238E27FC236}">
                <a16:creationId xmlns:a16="http://schemas.microsoft.com/office/drawing/2014/main" id="{4DE49823-50B4-4302-87E7-11871B1AA946}"/>
              </a:ext>
            </a:extLst>
          </p:cNvPr>
          <p:cNvCxnSpPr>
            <a:cxnSpLocks/>
          </p:cNvCxnSpPr>
          <p:nvPr/>
        </p:nvCxnSpPr>
        <p:spPr>
          <a:xfrm flipH="1">
            <a:off x="800836" y="871183"/>
            <a:ext cx="1884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1D8B933-B3F6-4968-AD2A-6E444D12B1C9}"/>
              </a:ext>
            </a:extLst>
          </p:cNvPr>
          <p:cNvCxnSpPr/>
          <p:nvPr/>
        </p:nvCxnSpPr>
        <p:spPr>
          <a:xfrm>
            <a:off x="833027" y="1065585"/>
            <a:ext cx="412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059E9ED6-3ACE-44CF-AAEB-0F356DDDAC4E}"/>
              </a:ext>
            </a:extLst>
          </p:cNvPr>
          <p:cNvCxnSpPr>
            <a:cxnSpLocks/>
          </p:cNvCxnSpPr>
          <p:nvPr/>
        </p:nvCxnSpPr>
        <p:spPr>
          <a:xfrm flipH="1">
            <a:off x="855423" y="1210401"/>
            <a:ext cx="1884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AD4EC4F6-83DF-489E-BFD6-6B9902F55A86}"/>
              </a:ext>
            </a:extLst>
          </p:cNvPr>
          <p:cNvCxnSpPr>
            <a:cxnSpLocks/>
          </p:cNvCxnSpPr>
          <p:nvPr/>
        </p:nvCxnSpPr>
        <p:spPr>
          <a:xfrm flipH="1">
            <a:off x="859172" y="1518391"/>
            <a:ext cx="268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82729E1F-FD66-4D02-A054-D0D8FFA26E00}"/>
              </a:ext>
            </a:extLst>
          </p:cNvPr>
          <p:cNvCxnSpPr>
            <a:cxnSpLocks/>
          </p:cNvCxnSpPr>
          <p:nvPr/>
        </p:nvCxnSpPr>
        <p:spPr>
          <a:xfrm flipH="1">
            <a:off x="856898" y="1663358"/>
            <a:ext cx="268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B232959B-59F3-4012-85B9-DD841B1245B9}"/>
              </a:ext>
            </a:extLst>
          </p:cNvPr>
          <p:cNvCxnSpPr>
            <a:cxnSpLocks/>
          </p:cNvCxnSpPr>
          <p:nvPr/>
        </p:nvCxnSpPr>
        <p:spPr>
          <a:xfrm>
            <a:off x="805462" y="1248243"/>
            <a:ext cx="3569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Straight Connector 383">
            <a:extLst>
              <a:ext uri="{FF2B5EF4-FFF2-40B4-BE49-F238E27FC236}">
                <a16:creationId xmlns:a16="http://schemas.microsoft.com/office/drawing/2014/main" id="{AAFAD935-BF95-45FF-9B01-03A5AB8DC871}"/>
              </a:ext>
            </a:extLst>
          </p:cNvPr>
          <p:cNvCxnSpPr>
            <a:cxnSpLocks/>
          </p:cNvCxnSpPr>
          <p:nvPr/>
        </p:nvCxnSpPr>
        <p:spPr>
          <a:xfrm flipH="1">
            <a:off x="832895" y="1435601"/>
            <a:ext cx="268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Straight Connector 385">
            <a:extLst>
              <a:ext uri="{FF2B5EF4-FFF2-40B4-BE49-F238E27FC236}">
                <a16:creationId xmlns:a16="http://schemas.microsoft.com/office/drawing/2014/main" id="{1F2A1A57-390A-4690-892D-9799CD8CAF3A}"/>
              </a:ext>
            </a:extLst>
          </p:cNvPr>
          <p:cNvCxnSpPr>
            <a:cxnSpLocks/>
          </p:cNvCxnSpPr>
          <p:nvPr/>
        </p:nvCxnSpPr>
        <p:spPr>
          <a:xfrm flipH="1">
            <a:off x="918327" y="2062983"/>
            <a:ext cx="268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Straight Connector 386">
            <a:extLst>
              <a:ext uri="{FF2B5EF4-FFF2-40B4-BE49-F238E27FC236}">
                <a16:creationId xmlns:a16="http://schemas.microsoft.com/office/drawing/2014/main" id="{4440C78A-2507-41D8-AE77-E4EFC92FD8E7}"/>
              </a:ext>
            </a:extLst>
          </p:cNvPr>
          <p:cNvCxnSpPr>
            <a:cxnSpLocks/>
          </p:cNvCxnSpPr>
          <p:nvPr/>
        </p:nvCxnSpPr>
        <p:spPr>
          <a:xfrm flipH="1">
            <a:off x="941815" y="1931593"/>
            <a:ext cx="268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D2C6903-3891-48B4-9392-48D38A76509B}"/>
              </a:ext>
            </a:extLst>
          </p:cNvPr>
          <p:cNvCxnSpPr>
            <a:cxnSpLocks/>
            <a:stCxn id="328" idx="1"/>
            <a:endCxn id="327" idx="0"/>
          </p:cNvCxnSpPr>
          <p:nvPr/>
        </p:nvCxnSpPr>
        <p:spPr>
          <a:xfrm>
            <a:off x="944345" y="2188092"/>
            <a:ext cx="55362" cy="144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50CD825-7D32-463E-946D-534F3366EE90}"/>
              </a:ext>
            </a:extLst>
          </p:cNvPr>
          <p:cNvCxnSpPr>
            <a:stCxn id="332" idx="1"/>
            <a:endCxn id="331" idx="0"/>
          </p:cNvCxnSpPr>
          <p:nvPr/>
        </p:nvCxnSpPr>
        <p:spPr>
          <a:xfrm>
            <a:off x="808069" y="2178431"/>
            <a:ext cx="111886" cy="144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ADBF162-7A5F-487C-B36C-DE84E154CBA8}"/>
              </a:ext>
            </a:extLst>
          </p:cNvPr>
          <p:cNvCxnSpPr>
            <a:stCxn id="359" idx="1"/>
            <a:endCxn id="357" idx="0"/>
          </p:cNvCxnSpPr>
          <p:nvPr/>
        </p:nvCxnSpPr>
        <p:spPr>
          <a:xfrm>
            <a:off x="454990" y="2732971"/>
            <a:ext cx="514519" cy="19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B5606946-CF5B-4BCA-83FF-8B15AA7609DD}"/>
              </a:ext>
            </a:extLst>
          </p:cNvPr>
          <p:cNvCxnSpPr/>
          <p:nvPr/>
        </p:nvCxnSpPr>
        <p:spPr>
          <a:xfrm>
            <a:off x="4653166" y="483374"/>
            <a:ext cx="2725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Straight Connector 387">
            <a:extLst>
              <a:ext uri="{FF2B5EF4-FFF2-40B4-BE49-F238E27FC236}">
                <a16:creationId xmlns:a16="http://schemas.microsoft.com/office/drawing/2014/main" id="{2C7CC568-C0BA-45C8-BB80-7E329B09B747}"/>
              </a:ext>
            </a:extLst>
          </p:cNvPr>
          <p:cNvCxnSpPr>
            <a:cxnSpLocks/>
          </p:cNvCxnSpPr>
          <p:nvPr/>
        </p:nvCxnSpPr>
        <p:spPr>
          <a:xfrm flipV="1">
            <a:off x="4646622" y="865257"/>
            <a:ext cx="25535" cy="9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3B4189D6-3829-4EED-9ADB-5A8C553D3680}"/>
              </a:ext>
            </a:extLst>
          </p:cNvPr>
          <p:cNvCxnSpPr>
            <a:cxnSpLocks/>
          </p:cNvCxnSpPr>
          <p:nvPr/>
        </p:nvCxnSpPr>
        <p:spPr>
          <a:xfrm flipV="1">
            <a:off x="4645099" y="924260"/>
            <a:ext cx="18818" cy="1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Straight Connector 389">
            <a:extLst>
              <a:ext uri="{FF2B5EF4-FFF2-40B4-BE49-F238E27FC236}">
                <a16:creationId xmlns:a16="http://schemas.microsoft.com/office/drawing/2014/main" id="{D5F93BFD-3205-419C-8CD0-D424F30059A4}"/>
              </a:ext>
            </a:extLst>
          </p:cNvPr>
          <p:cNvCxnSpPr>
            <a:cxnSpLocks/>
          </p:cNvCxnSpPr>
          <p:nvPr/>
        </p:nvCxnSpPr>
        <p:spPr>
          <a:xfrm flipV="1">
            <a:off x="4667675" y="1082935"/>
            <a:ext cx="18818" cy="1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Straight Connector 391">
            <a:extLst>
              <a:ext uri="{FF2B5EF4-FFF2-40B4-BE49-F238E27FC236}">
                <a16:creationId xmlns:a16="http://schemas.microsoft.com/office/drawing/2014/main" id="{5110E000-057B-4905-9168-A6C27C16CE20}"/>
              </a:ext>
            </a:extLst>
          </p:cNvPr>
          <p:cNvCxnSpPr>
            <a:cxnSpLocks/>
          </p:cNvCxnSpPr>
          <p:nvPr/>
        </p:nvCxnSpPr>
        <p:spPr>
          <a:xfrm flipV="1">
            <a:off x="4650129" y="1226826"/>
            <a:ext cx="18818" cy="1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Straight Connector 393">
            <a:extLst>
              <a:ext uri="{FF2B5EF4-FFF2-40B4-BE49-F238E27FC236}">
                <a16:creationId xmlns:a16="http://schemas.microsoft.com/office/drawing/2014/main" id="{C89FF6AF-D810-4C5F-B6F1-08D6F4ADD378}"/>
              </a:ext>
            </a:extLst>
          </p:cNvPr>
          <p:cNvCxnSpPr>
            <a:cxnSpLocks/>
          </p:cNvCxnSpPr>
          <p:nvPr/>
        </p:nvCxnSpPr>
        <p:spPr>
          <a:xfrm flipV="1">
            <a:off x="4660063" y="1279327"/>
            <a:ext cx="18818" cy="1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AD52131D-71DD-430C-9146-4AB016603192}"/>
              </a:ext>
            </a:extLst>
          </p:cNvPr>
          <p:cNvCxnSpPr>
            <a:cxnSpLocks/>
          </p:cNvCxnSpPr>
          <p:nvPr/>
        </p:nvCxnSpPr>
        <p:spPr>
          <a:xfrm flipH="1">
            <a:off x="4647746" y="1443889"/>
            <a:ext cx="323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Straight Connector 395">
            <a:extLst>
              <a:ext uri="{FF2B5EF4-FFF2-40B4-BE49-F238E27FC236}">
                <a16:creationId xmlns:a16="http://schemas.microsoft.com/office/drawing/2014/main" id="{0A4AEF71-D988-4623-BA17-1827AB1A6859}"/>
              </a:ext>
            </a:extLst>
          </p:cNvPr>
          <p:cNvCxnSpPr>
            <a:cxnSpLocks/>
          </p:cNvCxnSpPr>
          <p:nvPr/>
        </p:nvCxnSpPr>
        <p:spPr>
          <a:xfrm flipV="1">
            <a:off x="4597758" y="2202301"/>
            <a:ext cx="18818" cy="1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A72CCE80-965E-4DBA-AC65-4746F84584CA}"/>
              </a:ext>
            </a:extLst>
          </p:cNvPr>
          <p:cNvCxnSpPr>
            <a:cxnSpLocks/>
          </p:cNvCxnSpPr>
          <p:nvPr/>
        </p:nvCxnSpPr>
        <p:spPr>
          <a:xfrm flipV="1">
            <a:off x="4490359" y="2441090"/>
            <a:ext cx="189777" cy="145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Straight Connector 397">
            <a:extLst>
              <a:ext uri="{FF2B5EF4-FFF2-40B4-BE49-F238E27FC236}">
                <a16:creationId xmlns:a16="http://schemas.microsoft.com/office/drawing/2014/main" id="{55277268-D952-4ACF-9D15-E8FC4DB6727E}"/>
              </a:ext>
            </a:extLst>
          </p:cNvPr>
          <p:cNvCxnSpPr>
            <a:cxnSpLocks/>
          </p:cNvCxnSpPr>
          <p:nvPr/>
        </p:nvCxnSpPr>
        <p:spPr>
          <a:xfrm flipV="1">
            <a:off x="4495187" y="2876744"/>
            <a:ext cx="18818" cy="1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Straight Connector 399">
            <a:extLst>
              <a:ext uri="{FF2B5EF4-FFF2-40B4-BE49-F238E27FC236}">
                <a16:creationId xmlns:a16="http://schemas.microsoft.com/office/drawing/2014/main" id="{3CFFCC62-4562-43DD-90EA-C25F3C047813}"/>
              </a:ext>
            </a:extLst>
          </p:cNvPr>
          <p:cNvCxnSpPr>
            <a:cxnSpLocks/>
          </p:cNvCxnSpPr>
          <p:nvPr/>
        </p:nvCxnSpPr>
        <p:spPr>
          <a:xfrm flipV="1">
            <a:off x="4488834" y="2645994"/>
            <a:ext cx="18818" cy="1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BD3D13-3847-461E-9DD9-6AAAB83F256E}"/>
              </a:ext>
            </a:extLst>
          </p:cNvPr>
          <p:cNvCxnSpPr>
            <a:stCxn id="233" idx="2"/>
            <a:endCxn id="233" idx="1"/>
          </p:cNvCxnSpPr>
          <p:nvPr/>
        </p:nvCxnSpPr>
        <p:spPr>
          <a:xfrm>
            <a:off x="4509276" y="2758856"/>
            <a:ext cx="42928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8129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</TotalTime>
  <Words>1163</Words>
  <Application>Microsoft Office PowerPoint</Application>
  <PresentationFormat>B5 (ISO) Paper (176x250 mm)</PresentationFormat>
  <Paragraphs>124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等线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Runlei Chang</dc:creator>
  <cp:lastModifiedBy>Prof. ZW de Beer</cp:lastModifiedBy>
  <cp:revision>30</cp:revision>
  <cp:lastPrinted>2020-05-12T12:51:40Z</cp:lastPrinted>
  <dcterms:created xsi:type="dcterms:W3CDTF">2017-11-23T13:53:54Z</dcterms:created>
  <dcterms:modified xsi:type="dcterms:W3CDTF">2020-05-12T12:54:11Z</dcterms:modified>
</cp:coreProperties>
</file>