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6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1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73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2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0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9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7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8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1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76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4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96265" y="371738"/>
            <a:ext cx="10125267" cy="5900013"/>
            <a:chOff x="1296265" y="371738"/>
            <a:chExt cx="10125267" cy="590001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530" y="791160"/>
              <a:ext cx="8153400" cy="490728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898530" y="5810086"/>
              <a:ext cx="89197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S2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a: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Differences between soil physiochemical properties of samples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collected from the selected ecoregions in Kenya. The boxplots indicate differences in Al, C, Ca, Clay, ENV2, Fe, K and Mg.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296265" y="371738"/>
              <a:ext cx="1012526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S2 a</a:t>
              </a:r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Boxplots </a:t>
              </a:r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showing the differences in 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soil physicochemical properties (Al, C, Ca, Clay, ENV2, Fe, K and Mg) 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372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</dc:creator>
  <cp:lastModifiedBy>Anne</cp:lastModifiedBy>
  <cp:revision>19</cp:revision>
  <dcterms:created xsi:type="dcterms:W3CDTF">2022-12-12T13:17:02Z</dcterms:created>
  <dcterms:modified xsi:type="dcterms:W3CDTF">2023-04-17T09:33:41Z</dcterms:modified>
</cp:coreProperties>
</file>