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65" r:id="rId3"/>
    <p:sldId id="257" r:id="rId4"/>
    <p:sldId id="263" r:id="rId5"/>
    <p:sldId id="275" r:id="rId6"/>
    <p:sldId id="266" r:id="rId7"/>
    <p:sldId id="259" r:id="rId8"/>
    <p:sldId id="260" r:id="rId9"/>
    <p:sldId id="262" r:id="rId10"/>
    <p:sldId id="268" r:id="rId11"/>
    <p:sldId id="276" r:id="rId12"/>
    <p:sldId id="270" r:id="rId13"/>
    <p:sldId id="277" r:id="rId14"/>
  </p:sldIdLst>
  <p:sldSz cx="9144000" cy="6858000" type="screen4x3"/>
  <p:notesSz cx="6794500" cy="9931400"/>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5CC"/>
    <a:srgbClr val="005BAB"/>
    <a:srgbClr val="00308E"/>
    <a:srgbClr val="FF0037"/>
    <a:srgbClr val="634D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234" autoAdjust="0"/>
    <p:restoredTop sz="94660"/>
  </p:normalViewPr>
  <p:slideViewPr>
    <p:cSldViewPr>
      <p:cViewPr>
        <p:scale>
          <a:sx n="66" d="100"/>
          <a:sy n="66" d="100"/>
        </p:scale>
        <p:origin x="-274" y="245"/>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Lst>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3" Type="http://schemas.openxmlformats.org/officeDocument/2006/relationships/slide" Target="slides/slide5.xml"/><Relationship Id="rId7" Type="http://schemas.openxmlformats.org/officeDocument/2006/relationships/slide" Target="slides/slide9.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7.xml"/><Relationship Id="rId10" Type="http://schemas.openxmlformats.org/officeDocument/2006/relationships/slide" Target="slides/slide12.xml"/><Relationship Id="rId4" Type="http://schemas.openxmlformats.org/officeDocument/2006/relationships/slide" Target="slides/slide6.xml"/><Relationship Id="rId9"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11267" name="Rectangle 3"/>
          <p:cNvSpPr>
            <a:spLocks noGrp="1" noChangeArrowheads="1"/>
          </p:cNvSpPr>
          <p:nvPr>
            <p:ph type="dt" sz="quarter" idx="1"/>
          </p:nvPr>
        </p:nvSpPr>
        <p:spPr bwMode="auto">
          <a:xfrm>
            <a:off x="3849688" y="0"/>
            <a:ext cx="2944812"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1268" name="Rectangle 4"/>
          <p:cNvSpPr>
            <a:spLocks noGrp="1" noChangeArrowheads="1"/>
          </p:cNvSpPr>
          <p:nvPr>
            <p:ph type="ftr" sz="quarter" idx="2"/>
          </p:nvPr>
        </p:nvSpPr>
        <p:spPr bwMode="auto">
          <a:xfrm>
            <a:off x="0" y="9434513"/>
            <a:ext cx="2944813"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11269" name="Rectangle 5"/>
          <p:cNvSpPr>
            <a:spLocks noGrp="1" noChangeArrowheads="1"/>
          </p:cNvSpPr>
          <p:nvPr>
            <p:ph type="sldNum" sz="quarter" idx="3"/>
          </p:nvPr>
        </p:nvSpPr>
        <p:spPr bwMode="auto">
          <a:xfrm>
            <a:off x="3849688" y="9434513"/>
            <a:ext cx="2944812"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A214157F-B784-4EA5-81C0-A7C7F6C59AE6}"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4099" name="Rectangle 3"/>
          <p:cNvSpPr>
            <a:spLocks noGrp="1" noChangeArrowheads="1"/>
          </p:cNvSpPr>
          <p:nvPr>
            <p:ph type="dt" idx="1"/>
          </p:nvPr>
        </p:nvSpPr>
        <p:spPr bwMode="auto">
          <a:xfrm>
            <a:off x="3849688" y="0"/>
            <a:ext cx="2944812"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5364" name="Rectangle 4"/>
          <p:cNvSpPr>
            <a:spLocks noChangeArrowheads="1" noTextEdit="1"/>
          </p:cNvSpPr>
          <p:nvPr>
            <p:ph type="sldImg" idx="2"/>
          </p:nvPr>
        </p:nvSpPr>
        <p:spPr bwMode="auto">
          <a:xfrm>
            <a:off x="914400" y="744538"/>
            <a:ext cx="4965700" cy="3724275"/>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06463" y="4718050"/>
            <a:ext cx="49815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9434513"/>
            <a:ext cx="2944813"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4103" name="Rectangle 7"/>
          <p:cNvSpPr>
            <a:spLocks noGrp="1" noChangeArrowheads="1"/>
          </p:cNvSpPr>
          <p:nvPr>
            <p:ph type="sldNum" sz="quarter" idx="5"/>
          </p:nvPr>
        </p:nvSpPr>
        <p:spPr bwMode="auto">
          <a:xfrm>
            <a:off x="3849688" y="9434513"/>
            <a:ext cx="2944812"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6BF51B7-A05B-43AE-AB02-25F77859886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EBE24746-1662-4219-A08F-1D6A96133E50}" type="slidenum">
              <a:rPr lang="en-GB" smtClean="0"/>
              <a:pPr/>
              <a:t>1</a:t>
            </a:fld>
            <a:endParaRPr lang="en-GB" smtClean="0"/>
          </a:p>
        </p:txBody>
      </p:sp>
      <p:sp>
        <p:nvSpPr>
          <p:cNvPr id="16387" name="Rectangle 2"/>
          <p:cNvSpPr>
            <a:spLocks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921600CB-CFDF-4EDC-B666-CD373C6E6EE1}" type="slidenum">
              <a:rPr lang="en-GB" smtClean="0"/>
              <a:pPr/>
              <a:t>2</a:t>
            </a:fld>
            <a:endParaRPr lang="en-GB" smtClean="0"/>
          </a:p>
        </p:txBody>
      </p:sp>
      <p:sp>
        <p:nvSpPr>
          <p:cNvPr id="17411" name="Rectangle 2"/>
          <p:cNvSpPr>
            <a:spLocks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AE8C06BE-1A7B-4DC2-B36A-37A225871701}" type="slidenum">
              <a:rPr lang="en-GB" smtClean="0"/>
              <a:pPr/>
              <a:t>3</a:t>
            </a:fld>
            <a:endParaRPr lang="en-GB" smtClean="0"/>
          </a:p>
        </p:txBody>
      </p:sp>
      <p:sp>
        <p:nvSpPr>
          <p:cNvPr id="18435" name="Rectangle 2"/>
          <p:cNvSpPr>
            <a:spLocks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91E217AE-1CEC-4DB5-9AD1-B9A23C99229D}" type="slidenum">
              <a:rPr lang="en-GB" smtClean="0"/>
              <a:pPr/>
              <a:t>5</a:t>
            </a:fld>
            <a:endParaRPr lang="en-GB" smtClean="0"/>
          </a:p>
        </p:txBody>
      </p:sp>
      <p:sp>
        <p:nvSpPr>
          <p:cNvPr id="19459" name="Rectangle 2"/>
          <p:cNvSpPr>
            <a:spLocks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C750699B-5782-4D75-A475-DE8D0A290D74}" type="slidenum">
              <a:rPr lang="en-GB" smtClean="0"/>
              <a:pPr/>
              <a:t>6</a:t>
            </a:fld>
            <a:endParaRPr lang="en-GB" smtClean="0"/>
          </a:p>
        </p:txBody>
      </p:sp>
      <p:sp>
        <p:nvSpPr>
          <p:cNvPr id="20483" name="Rectangle 2"/>
          <p:cNvSpPr>
            <a:spLocks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437C6FFF-0CAA-4B1A-BB12-0E1F7A7D002F}" type="slidenum">
              <a:rPr lang="en-GB" smtClean="0"/>
              <a:pPr/>
              <a:t>7</a:t>
            </a:fld>
            <a:endParaRPr lang="en-GB" smtClean="0"/>
          </a:p>
        </p:txBody>
      </p:sp>
      <p:sp>
        <p:nvSpPr>
          <p:cNvPr id="21507" name="Rectangle 2"/>
          <p:cNvSpPr>
            <a:spLocks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60ACB045-B25E-4BD3-9DCA-D3C85A160127}" type="slidenum">
              <a:rPr lang="en-GB" smtClean="0"/>
              <a:pPr/>
              <a:t>8</a:t>
            </a:fld>
            <a:endParaRPr lang="en-GB" smtClean="0"/>
          </a:p>
        </p:txBody>
      </p:sp>
      <p:sp>
        <p:nvSpPr>
          <p:cNvPr id="22531" name="Rectangle 2"/>
          <p:cNvSpPr>
            <a:spLocks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A79788D6-C1F9-4405-A8FA-353DB87D9FDB}" type="slidenum">
              <a:rPr lang="en-GB" smtClean="0"/>
              <a:pPr/>
              <a:t>9</a:t>
            </a:fld>
            <a:endParaRPr lang="en-GB" smtClean="0"/>
          </a:p>
        </p:txBody>
      </p:sp>
      <p:sp>
        <p:nvSpPr>
          <p:cNvPr id="23555" name="Rectangle 2"/>
          <p:cNvSpPr>
            <a:spLocks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EF6DB263-1F0C-4114-9BA3-35CDB021CAF5}" type="slidenum">
              <a:rPr lang="en-GB" smtClean="0"/>
              <a:pPr/>
              <a:t>10</a:t>
            </a:fld>
            <a:endParaRPr lang="en-GB" smtClean="0"/>
          </a:p>
        </p:txBody>
      </p:sp>
      <p:sp>
        <p:nvSpPr>
          <p:cNvPr id="24579" name="Rectangle 2"/>
          <p:cNvSpPr>
            <a:spLocks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14D2EDC4-2AE8-4686-AF52-0739C7C0A791}" type="slidenum">
              <a:rPr lang="en-GB" smtClean="0"/>
              <a:pPr/>
              <a:t>11</a:t>
            </a:fld>
            <a:endParaRPr lang="en-GB" smtClean="0"/>
          </a:p>
        </p:txBody>
      </p:sp>
      <p:sp>
        <p:nvSpPr>
          <p:cNvPr id="25603" name="Rectangle 2"/>
          <p:cNvSpPr>
            <a:spLocks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1026BA9F-134C-4060-A18C-A21ECA2A0BDF}" type="slidenum">
              <a:rPr lang="en-GB" smtClean="0"/>
              <a:pPr/>
              <a:t>12</a:t>
            </a:fld>
            <a:endParaRPr lang="en-GB" smtClean="0"/>
          </a:p>
        </p:txBody>
      </p:sp>
      <p:sp>
        <p:nvSpPr>
          <p:cNvPr id="26627" name="Rectangle 2"/>
          <p:cNvSpPr>
            <a:spLocks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9A6812EC-4862-43E8-BBFD-3BB3D921C520}" type="slidenum">
              <a:rPr lang="en-GB" smtClean="0"/>
              <a:pPr/>
              <a:t>13</a:t>
            </a:fld>
            <a:endParaRPr lang="en-GB" smtClean="0"/>
          </a:p>
        </p:txBody>
      </p:sp>
      <p:sp>
        <p:nvSpPr>
          <p:cNvPr id="27651" name="Rectangle 2"/>
          <p:cNvSpPr>
            <a:spLocks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ZA"/>
          </a:p>
        </p:txBody>
      </p:sp>
      <p:sp>
        <p:nvSpPr>
          <p:cNvPr id="4" name="Rectangle 6"/>
          <p:cNvSpPr>
            <a:spLocks noGrp="1" noChangeArrowheads="1"/>
          </p:cNvSpPr>
          <p:nvPr>
            <p:ph type="sldNum" sz="quarter" idx="10"/>
          </p:nvPr>
        </p:nvSpPr>
        <p:spPr>
          <a:ln/>
        </p:spPr>
        <p:txBody>
          <a:bodyPr/>
          <a:lstStyle>
            <a:lvl1pPr>
              <a:defRPr/>
            </a:lvl1pPr>
          </a:lstStyle>
          <a:p>
            <a:pPr>
              <a:defRPr/>
            </a:pPr>
            <a:fld id="{CFED624F-8920-4480-AB6D-FE86615E5359}"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Rectangle 6"/>
          <p:cNvSpPr>
            <a:spLocks noGrp="1" noChangeArrowheads="1"/>
          </p:cNvSpPr>
          <p:nvPr>
            <p:ph type="sldNum" sz="quarter" idx="10"/>
          </p:nvPr>
        </p:nvSpPr>
        <p:spPr>
          <a:ln/>
        </p:spPr>
        <p:txBody>
          <a:bodyPr/>
          <a:lstStyle>
            <a:lvl1pPr>
              <a:defRPr/>
            </a:lvl1pPr>
          </a:lstStyle>
          <a:p>
            <a:pPr>
              <a:defRPr/>
            </a:pPr>
            <a:fld id="{5D800F48-5661-4E13-B559-AE9521E81343}"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54FA7B39-57FA-4E68-B067-74BC57DED9EB}"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685800" y="1524000"/>
            <a:ext cx="34671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305300" y="1524000"/>
            <a:ext cx="34671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Rectangle 6"/>
          <p:cNvSpPr>
            <a:spLocks noGrp="1" noChangeArrowheads="1"/>
          </p:cNvSpPr>
          <p:nvPr>
            <p:ph type="sldNum" sz="quarter" idx="10"/>
          </p:nvPr>
        </p:nvSpPr>
        <p:spPr>
          <a:ln/>
        </p:spPr>
        <p:txBody>
          <a:bodyPr/>
          <a:lstStyle>
            <a:lvl1pPr>
              <a:defRPr/>
            </a:lvl1pPr>
          </a:lstStyle>
          <a:p>
            <a:pPr>
              <a:defRPr/>
            </a:pPr>
            <a:fld id="{C8B674EB-2941-44A6-B33F-AB35E5600796}"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Rectangle 6"/>
          <p:cNvSpPr>
            <a:spLocks noGrp="1" noChangeArrowheads="1"/>
          </p:cNvSpPr>
          <p:nvPr>
            <p:ph type="sldNum" sz="quarter" idx="10"/>
          </p:nvPr>
        </p:nvSpPr>
        <p:spPr>
          <a:ln/>
        </p:spPr>
        <p:txBody>
          <a:bodyPr/>
          <a:lstStyle>
            <a:lvl1pPr>
              <a:defRPr/>
            </a:lvl1pPr>
          </a:lstStyle>
          <a:p>
            <a:pPr>
              <a:defRPr/>
            </a:pPr>
            <a:fld id="{B78E3E08-5C5B-4D57-8C02-050D7ED4605A}"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Rectangle 6"/>
          <p:cNvSpPr>
            <a:spLocks noGrp="1" noChangeArrowheads="1"/>
          </p:cNvSpPr>
          <p:nvPr>
            <p:ph type="sldNum" sz="quarter" idx="10"/>
          </p:nvPr>
        </p:nvSpPr>
        <p:spPr>
          <a:ln/>
        </p:spPr>
        <p:txBody>
          <a:bodyPr/>
          <a:lstStyle>
            <a:lvl1pPr>
              <a:defRPr/>
            </a:lvl1pPr>
          </a:lstStyle>
          <a:p>
            <a:pPr>
              <a:defRPr/>
            </a:pPr>
            <a:fld id="{BD437869-211B-478A-85B4-00D3A14D8705}"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313CB247-845F-496E-BC59-06418BB6FCF5}"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8AF08AC3-F3E3-4DBF-86CD-AA5CE19EDEE6}"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1532AFCA-4683-40A0-BF43-B7E20FAA1CF0}"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Rectangle 6"/>
          <p:cNvSpPr>
            <a:spLocks noGrp="1" noChangeArrowheads="1"/>
          </p:cNvSpPr>
          <p:nvPr>
            <p:ph type="sldNum" sz="quarter" idx="10"/>
          </p:nvPr>
        </p:nvSpPr>
        <p:spPr>
          <a:ln/>
        </p:spPr>
        <p:txBody>
          <a:bodyPr/>
          <a:lstStyle>
            <a:lvl1pPr>
              <a:defRPr/>
            </a:lvl1pPr>
          </a:lstStyle>
          <a:p>
            <a:pPr>
              <a:defRPr/>
            </a:pPr>
            <a:fld id="{6AD38C3C-41A3-4D8B-81F6-6E2D56221F70}"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00750" y="228600"/>
            <a:ext cx="1771650" cy="5943600"/>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685800" y="228600"/>
            <a:ext cx="5162550" cy="594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Rectangle 6"/>
          <p:cNvSpPr>
            <a:spLocks noGrp="1" noChangeArrowheads="1"/>
          </p:cNvSpPr>
          <p:nvPr>
            <p:ph type="sldNum" sz="quarter" idx="10"/>
          </p:nvPr>
        </p:nvSpPr>
        <p:spPr>
          <a:ln/>
        </p:spPr>
        <p:txBody>
          <a:bodyPr/>
          <a:lstStyle>
            <a:lvl1pPr>
              <a:defRPr/>
            </a:lvl1pPr>
          </a:lstStyle>
          <a:p>
            <a:pPr>
              <a:defRPr/>
            </a:pPr>
            <a:fld id="{216E38C6-8034-4DA6-8FCB-BF52A6F702F2}"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228600"/>
            <a:ext cx="655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5800" y="1524000"/>
            <a:ext cx="7086600" cy="4648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30" name="Rectangle 6"/>
          <p:cNvSpPr>
            <a:spLocks noGrp="1" noChangeArrowheads="1"/>
          </p:cNvSpPr>
          <p:nvPr>
            <p:ph type="sldNum" sz="quarter" idx="4"/>
          </p:nvPr>
        </p:nvSpPr>
        <p:spPr bwMode="auto">
          <a:xfrm>
            <a:off x="7010400" y="6248400"/>
            <a:ext cx="18288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solidFill>
                  <a:srgbClr val="005BAB"/>
                </a:solidFill>
                <a:latin typeface="Verdana" pitchFamily="34" charset="0"/>
              </a:defRPr>
            </a:lvl1pPr>
          </a:lstStyle>
          <a:p>
            <a:pPr>
              <a:defRPr/>
            </a:pPr>
            <a:fld id="{967637A8-1268-4BA5-8DE8-8CE46C3DC814}" type="slidenum">
              <a:rPr lang="en-GB"/>
              <a:pPr>
                <a:defRPr/>
              </a:pPr>
              <a:t>‹#›</a:t>
            </a:fld>
            <a:endParaRPr lang="en-GB"/>
          </a:p>
        </p:txBody>
      </p:sp>
      <p:pic>
        <p:nvPicPr>
          <p:cNvPr id="1029" name="Picture 9" descr="UP100_3lang&amp;sub_horiz_logocolour"/>
          <p:cNvPicPr>
            <a:picLocks noChangeAspect="1" noChangeArrowheads="1"/>
          </p:cNvPicPr>
          <p:nvPr userDrawn="1"/>
        </p:nvPicPr>
        <p:blipFill>
          <a:blip r:embed="rId14" cstate="print"/>
          <a:srcRect/>
          <a:stretch>
            <a:fillRect/>
          </a:stretch>
        </p:blipFill>
        <p:spPr bwMode="auto">
          <a:xfrm>
            <a:off x="395288" y="6124575"/>
            <a:ext cx="1944687" cy="5508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spcBef>
          <a:spcPct val="0"/>
        </a:spcBef>
        <a:spcAft>
          <a:spcPct val="0"/>
        </a:spcAft>
        <a:defRPr sz="2800" b="1">
          <a:solidFill>
            <a:srgbClr val="00308E"/>
          </a:solidFill>
          <a:latin typeface="+mj-lt"/>
          <a:ea typeface="+mj-ea"/>
          <a:cs typeface="+mj-cs"/>
        </a:defRPr>
      </a:lvl1pPr>
      <a:lvl2pPr algn="l" rtl="0" eaLnBrk="0" fontAlgn="base" hangingPunct="0">
        <a:spcBef>
          <a:spcPct val="0"/>
        </a:spcBef>
        <a:spcAft>
          <a:spcPct val="0"/>
        </a:spcAft>
        <a:defRPr sz="2800" b="1">
          <a:solidFill>
            <a:srgbClr val="00308E"/>
          </a:solidFill>
          <a:latin typeface="Arial" charset="0"/>
        </a:defRPr>
      </a:lvl2pPr>
      <a:lvl3pPr algn="l" rtl="0" eaLnBrk="0" fontAlgn="base" hangingPunct="0">
        <a:spcBef>
          <a:spcPct val="0"/>
        </a:spcBef>
        <a:spcAft>
          <a:spcPct val="0"/>
        </a:spcAft>
        <a:defRPr sz="2800" b="1">
          <a:solidFill>
            <a:srgbClr val="00308E"/>
          </a:solidFill>
          <a:latin typeface="Arial" charset="0"/>
        </a:defRPr>
      </a:lvl3pPr>
      <a:lvl4pPr algn="l" rtl="0" eaLnBrk="0" fontAlgn="base" hangingPunct="0">
        <a:spcBef>
          <a:spcPct val="0"/>
        </a:spcBef>
        <a:spcAft>
          <a:spcPct val="0"/>
        </a:spcAft>
        <a:defRPr sz="2800" b="1">
          <a:solidFill>
            <a:srgbClr val="00308E"/>
          </a:solidFill>
          <a:latin typeface="Arial" charset="0"/>
        </a:defRPr>
      </a:lvl4pPr>
      <a:lvl5pPr algn="l" rtl="0" eaLnBrk="0" fontAlgn="base" hangingPunct="0">
        <a:spcBef>
          <a:spcPct val="0"/>
        </a:spcBef>
        <a:spcAft>
          <a:spcPct val="0"/>
        </a:spcAft>
        <a:defRPr sz="2800" b="1">
          <a:solidFill>
            <a:srgbClr val="00308E"/>
          </a:solidFill>
          <a:latin typeface="Arial" charset="0"/>
        </a:defRPr>
      </a:lvl5pPr>
      <a:lvl6pPr marL="457200" algn="l" rtl="0" fontAlgn="base">
        <a:spcBef>
          <a:spcPct val="0"/>
        </a:spcBef>
        <a:spcAft>
          <a:spcPct val="0"/>
        </a:spcAft>
        <a:defRPr sz="2800" b="1">
          <a:solidFill>
            <a:srgbClr val="00308E"/>
          </a:solidFill>
          <a:latin typeface="Arial" charset="0"/>
        </a:defRPr>
      </a:lvl6pPr>
      <a:lvl7pPr marL="914400" algn="l" rtl="0" fontAlgn="base">
        <a:spcBef>
          <a:spcPct val="0"/>
        </a:spcBef>
        <a:spcAft>
          <a:spcPct val="0"/>
        </a:spcAft>
        <a:defRPr sz="2800" b="1">
          <a:solidFill>
            <a:srgbClr val="00308E"/>
          </a:solidFill>
          <a:latin typeface="Arial" charset="0"/>
        </a:defRPr>
      </a:lvl7pPr>
      <a:lvl8pPr marL="1371600" algn="l" rtl="0" fontAlgn="base">
        <a:spcBef>
          <a:spcPct val="0"/>
        </a:spcBef>
        <a:spcAft>
          <a:spcPct val="0"/>
        </a:spcAft>
        <a:defRPr sz="2800" b="1">
          <a:solidFill>
            <a:srgbClr val="00308E"/>
          </a:solidFill>
          <a:latin typeface="Arial" charset="0"/>
        </a:defRPr>
      </a:lvl8pPr>
      <a:lvl9pPr marL="1828800" algn="l" rtl="0" fontAlgn="base">
        <a:spcBef>
          <a:spcPct val="0"/>
        </a:spcBef>
        <a:spcAft>
          <a:spcPct val="0"/>
        </a:spcAft>
        <a:defRPr sz="2800" b="1">
          <a:solidFill>
            <a:srgbClr val="00308E"/>
          </a:solidFill>
          <a:latin typeface="Arial" charset="0"/>
        </a:defRPr>
      </a:lvl9pPr>
    </p:titleStyle>
    <p:bodyStyle>
      <a:lvl1pPr marL="342900" indent="-342900" algn="l" rtl="0" eaLnBrk="0" fontAlgn="base" hangingPunct="0">
        <a:spcBef>
          <a:spcPct val="20000"/>
        </a:spcBef>
        <a:spcAft>
          <a:spcPct val="0"/>
        </a:spcAft>
        <a:buChar char="•"/>
        <a:defRPr sz="2400">
          <a:solidFill>
            <a:srgbClr val="00308E"/>
          </a:solidFill>
          <a:latin typeface="+mn-lt"/>
          <a:ea typeface="+mn-ea"/>
          <a:cs typeface="+mn-cs"/>
        </a:defRPr>
      </a:lvl1pPr>
      <a:lvl2pPr marL="742950" indent="-285750" algn="l" rtl="0" eaLnBrk="0" fontAlgn="base" hangingPunct="0">
        <a:spcBef>
          <a:spcPct val="20000"/>
        </a:spcBef>
        <a:spcAft>
          <a:spcPct val="0"/>
        </a:spcAft>
        <a:buChar char="–"/>
        <a:defRPr sz="2400">
          <a:solidFill>
            <a:srgbClr val="00308E"/>
          </a:solidFill>
          <a:latin typeface="+mn-lt"/>
        </a:defRPr>
      </a:lvl2pPr>
      <a:lvl3pPr marL="1143000" indent="-228600" algn="l" rtl="0" eaLnBrk="0" fontAlgn="base" hangingPunct="0">
        <a:spcBef>
          <a:spcPct val="20000"/>
        </a:spcBef>
        <a:spcAft>
          <a:spcPct val="0"/>
        </a:spcAft>
        <a:buChar char="•"/>
        <a:defRPr sz="2400">
          <a:solidFill>
            <a:srgbClr val="00308E"/>
          </a:solidFill>
          <a:latin typeface="+mn-lt"/>
        </a:defRPr>
      </a:lvl3pPr>
      <a:lvl4pPr marL="1600200" indent="-228600" algn="l" rtl="0" eaLnBrk="0" fontAlgn="base" hangingPunct="0">
        <a:spcBef>
          <a:spcPct val="20000"/>
        </a:spcBef>
        <a:spcAft>
          <a:spcPct val="0"/>
        </a:spcAft>
        <a:buChar char="–"/>
        <a:defRPr sz="2400">
          <a:solidFill>
            <a:srgbClr val="00308E"/>
          </a:solidFill>
          <a:latin typeface="+mn-lt"/>
        </a:defRPr>
      </a:lvl4pPr>
      <a:lvl5pPr marL="2057400" indent="-228600" algn="l" rtl="0" eaLnBrk="0" fontAlgn="base" hangingPunct="0">
        <a:spcBef>
          <a:spcPct val="20000"/>
        </a:spcBef>
        <a:spcAft>
          <a:spcPct val="0"/>
        </a:spcAft>
        <a:buChar char="»"/>
        <a:defRPr sz="2400">
          <a:solidFill>
            <a:srgbClr val="00308E"/>
          </a:solidFill>
          <a:latin typeface="+mn-lt"/>
        </a:defRPr>
      </a:lvl5pPr>
      <a:lvl6pPr marL="2514600" indent="-228600" algn="l" rtl="0" fontAlgn="base">
        <a:spcBef>
          <a:spcPct val="20000"/>
        </a:spcBef>
        <a:spcAft>
          <a:spcPct val="0"/>
        </a:spcAft>
        <a:buChar char="»"/>
        <a:defRPr sz="2400">
          <a:solidFill>
            <a:srgbClr val="00308E"/>
          </a:solidFill>
          <a:latin typeface="+mn-lt"/>
        </a:defRPr>
      </a:lvl6pPr>
      <a:lvl7pPr marL="2971800" indent="-228600" algn="l" rtl="0" fontAlgn="base">
        <a:spcBef>
          <a:spcPct val="20000"/>
        </a:spcBef>
        <a:spcAft>
          <a:spcPct val="0"/>
        </a:spcAft>
        <a:buChar char="»"/>
        <a:defRPr sz="2400">
          <a:solidFill>
            <a:srgbClr val="00308E"/>
          </a:solidFill>
          <a:latin typeface="+mn-lt"/>
        </a:defRPr>
      </a:lvl7pPr>
      <a:lvl8pPr marL="3429000" indent="-228600" algn="l" rtl="0" fontAlgn="base">
        <a:spcBef>
          <a:spcPct val="20000"/>
        </a:spcBef>
        <a:spcAft>
          <a:spcPct val="0"/>
        </a:spcAft>
        <a:buChar char="»"/>
        <a:defRPr sz="2400">
          <a:solidFill>
            <a:srgbClr val="00308E"/>
          </a:solidFill>
          <a:latin typeface="+mn-lt"/>
        </a:defRPr>
      </a:lvl8pPr>
      <a:lvl9pPr marL="3886200" indent="-228600" algn="l" rtl="0" fontAlgn="base">
        <a:spcBef>
          <a:spcPct val="20000"/>
        </a:spcBef>
        <a:spcAft>
          <a:spcPct val="0"/>
        </a:spcAft>
        <a:buChar char="»"/>
        <a:defRPr sz="2400">
          <a:solidFill>
            <a:srgbClr val="00308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6.jpe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hyperlink" Target="NULL" TargetMode="External"/><Relationship Id="rId7" Type="http://schemas.openxmlformats.org/officeDocument/2006/relationships/image" Target="../media/image15.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5.jpe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10" Type="http://schemas.openxmlformats.org/officeDocument/2006/relationships/image" Target="../media/image19.png"/><Relationship Id="rId4" Type="http://schemas.openxmlformats.org/officeDocument/2006/relationships/image" Target="../media/image6.jpe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jpe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8.jpe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11.jpeg"/><Relationship Id="rId9"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28.jpeg"/><Relationship Id="rId7"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10" Type="http://schemas.openxmlformats.org/officeDocument/2006/relationships/image" Target="../media/image38.png"/><Relationship Id="rId4" Type="http://schemas.openxmlformats.org/officeDocument/2006/relationships/image" Target="../media/image11.jpeg"/><Relationship Id="rId9" Type="http://schemas.openxmlformats.org/officeDocument/2006/relationships/image" Target="../media/image37.pn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28.jpeg"/><Relationship Id="rId7"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NULL" TargetMode="External"/><Relationship Id="rId5" Type="http://schemas.openxmlformats.org/officeDocument/2006/relationships/image" Target="../media/image2.jpeg"/><Relationship Id="rId10" Type="http://schemas.openxmlformats.org/officeDocument/2006/relationships/image" Target="../media/image42.png"/><Relationship Id="rId4" Type="http://schemas.openxmlformats.org/officeDocument/2006/relationships/image" Target="../media/image11.jpeg"/><Relationship Id="rId9"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0"/>
          </p:nvPr>
        </p:nvSpPr>
        <p:spPr>
          <a:noFill/>
        </p:spPr>
        <p:txBody>
          <a:bodyPr/>
          <a:lstStyle/>
          <a:p>
            <a:fld id="{18285AD0-5FB8-46C5-A5F0-03FA75BE346A}" type="slidenum">
              <a:rPr lang="en-GB" smtClean="0"/>
              <a:pPr/>
              <a:t>1</a:t>
            </a:fld>
            <a:endParaRPr lang="en-GB" smtClean="0"/>
          </a:p>
        </p:txBody>
      </p:sp>
      <p:pic>
        <p:nvPicPr>
          <p:cNvPr id="2051" name="Picture 9" descr="Cover"/>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52" name="Text Box 5"/>
          <p:cNvSpPr txBox="1">
            <a:spLocks noChangeArrowheads="1"/>
          </p:cNvSpPr>
          <p:nvPr/>
        </p:nvSpPr>
        <p:spPr bwMode="auto">
          <a:xfrm>
            <a:off x="2500313" y="1285875"/>
            <a:ext cx="4429125" cy="1816100"/>
          </a:xfrm>
          <a:prstGeom prst="rect">
            <a:avLst/>
          </a:prstGeom>
          <a:noFill/>
          <a:ln w="9525">
            <a:noFill/>
            <a:miter lim="800000"/>
            <a:headEnd/>
            <a:tailEnd/>
          </a:ln>
        </p:spPr>
        <p:txBody>
          <a:bodyPr>
            <a:spAutoFit/>
          </a:bodyPr>
          <a:lstStyle/>
          <a:p>
            <a:pPr algn="ctr">
              <a:spcBef>
                <a:spcPct val="50000"/>
              </a:spcBef>
            </a:pPr>
            <a:r>
              <a:rPr lang="en-ZA" sz="2800" b="1">
                <a:solidFill>
                  <a:schemeClr val="bg1"/>
                </a:solidFill>
                <a:latin typeface="Arial" charset="0"/>
              </a:rPr>
              <a:t>Q &amp; A with Vikas Swarup</a:t>
            </a:r>
          </a:p>
          <a:p>
            <a:pPr algn="ctr">
              <a:spcBef>
                <a:spcPct val="50000"/>
              </a:spcBef>
            </a:pPr>
            <a:r>
              <a:rPr lang="en-ZA" sz="2800" b="1">
                <a:solidFill>
                  <a:schemeClr val="bg1"/>
                </a:solidFill>
                <a:latin typeface="Arial" charset="0"/>
              </a:rPr>
              <a:t>and Public Lecture</a:t>
            </a:r>
          </a:p>
          <a:p>
            <a:pPr>
              <a:spcBef>
                <a:spcPct val="50000"/>
              </a:spcBef>
            </a:pPr>
            <a:r>
              <a:rPr lang="en-ZA" sz="2800" b="1">
                <a:solidFill>
                  <a:schemeClr val="bg1"/>
                </a:solidFill>
                <a:latin typeface="Arial" charset="0"/>
              </a:rPr>
              <a:t>          27 March 2009</a:t>
            </a:r>
            <a:endParaRPr lang="en-GB" sz="2800" b="1">
              <a:solidFill>
                <a:schemeClr val="bg1"/>
              </a:solidFill>
              <a:latin typeface="Arial" charset="0"/>
            </a:endParaRPr>
          </a:p>
        </p:txBody>
      </p:sp>
      <p:pic>
        <p:nvPicPr>
          <p:cNvPr id="2053" name="Picture 10" descr="UP100_3lang&amp;sub_horiz_logocolour"/>
          <p:cNvPicPr>
            <a:picLocks noChangeAspect="1" noChangeArrowheads="1"/>
          </p:cNvPicPr>
          <p:nvPr/>
        </p:nvPicPr>
        <p:blipFill>
          <a:blip r:embed="rId4" cstate="print"/>
          <a:srcRect/>
          <a:stretch>
            <a:fillRect/>
          </a:stretch>
        </p:blipFill>
        <p:spPr bwMode="auto">
          <a:xfrm>
            <a:off x="468313" y="5805488"/>
            <a:ext cx="3095625" cy="876300"/>
          </a:xfrm>
          <a:prstGeom prst="rect">
            <a:avLst/>
          </a:prstGeom>
          <a:noFill/>
          <a:ln w="9525">
            <a:noFill/>
            <a:miter lim="800000"/>
            <a:headEnd/>
            <a:tailEnd/>
          </a:ln>
        </p:spPr>
      </p:pic>
      <p:sp>
        <p:nvSpPr>
          <p:cNvPr id="6" name="TextBox 5"/>
          <p:cNvSpPr txBox="1"/>
          <p:nvPr/>
        </p:nvSpPr>
        <p:spPr>
          <a:xfrm>
            <a:off x="4929190" y="6143644"/>
            <a:ext cx="4000528" cy="338554"/>
          </a:xfrm>
          <a:prstGeom prst="rect">
            <a:avLst/>
          </a:prstGeom>
          <a:noFill/>
          <a:ln>
            <a:noFill/>
          </a:ln>
        </p:spPr>
        <p:txBody>
          <a:bodyPr>
            <a:spAutoFit/>
          </a:bodyPr>
          <a:lstStyle/>
          <a:p>
            <a:pPr>
              <a:defRPr/>
            </a:pPr>
            <a:r>
              <a:rPr lang="en-ZA" sz="1600" dirty="0">
                <a:ln>
                  <a:solidFill>
                    <a:srgbClr val="00308E"/>
                  </a:solidFill>
                </a:ln>
                <a:solidFill>
                  <a:srgbClr val="0075CC"/>
                </a:solidFill>
                <a:latin typeface="Arial" pitchFamily="34" charset="0"/>
                <a:cs typeface="Arial" pitchFamily="34" charset="0"/>
              </a:rPr>
              <a:t>Mouse through the pictures for screen tips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p:cNvSpPr>
            <a:spLocks noGrp="1"/>
          </p:cNvSpPr>
          <p:nvPr>
            <p:ph type="sldNum" sz="quarter" idx="10"/>
          </p:nvPr>
        </p:nvSpPr>
        <p:spPr>
          <a:noFill/>
        </p:spPr>
        <p:txBody>
          <a:bodyPr/>
          <a:lstStyle/>
          <a:p>
            <a:fld id="{A59A9057-2E12-4560-8325-B8B7A66B92BE}" type="slidenum">
              <a:rPr lang="en-GB" smtClean="0"/>
              <a:pPr/>
              <a:t>2</a:t>
            </a:fld>
            <a:endParaRPr lang="en-GB" smtClean="0"/>
          </a:p>
        </p:txBody>
      </p:sp>
      <p:pic>
        <p:nvPicPr>
          <p:cNvPr id="3075" name="Picture 2" descr="Back_0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3076" name="Picture 3" descr="Photo_01"/>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3077"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sp>
        <p:nvSpPr>
          <p:cNvPr id="3078" name="Text Box 5"/>
          <p:cNvSpPr txBox="1">
            <a:spLocks noChangeArrowheads="1"/>
          </p:cNvSpPr>
          <p:nvPr/>
        </p:nvSpPr>
        <p:spPr bwMode="auto">
          <a:xfrm>
            <a:off x="592138" y="641350"/>
            <a:ext cx="184150" cy="457200"/>
          </a:xfrm>
          <a:prstGeom prst="rect">
            <a:avLst/>
          </a:prstGeom>
          <a:noFill/>
          <a:ln w="9525">
            <a:noFill/>
            <a:miter lim="800000"/>
            <a:headEnd/>
            <a:tailEnd/>
          </a:ln>
        </p:spPr>
        <p:txBody>
          <a:bodyPr wrap="none">
            <a:spAutoFit/>
          </a:bodyPr>
          <a:lstStyle/>
          <a:p>
            <a:endParaRPr lang="en-US"/>
          </a:p>
        </p:txBody>
      </p:sp>
      <p:pic>
        <p:nvPicPr>
          <p:cNvPr id="3079" name="Picture 10">
            <a:hlinkClick r:id="rId6" invalidUrl="http:////" tooltip="Mr Vikas Swarup, Deputy High Commissioner of India in South Africa and Author of Q &amp; A famously known as Slumdog Millionnaire"/>
          </p:cNvPr>
          <p:cNvPicPr>
            <a:picLocks noChangeAspect="1" noChangeArrowheads="1"/>
          </p:cNvPicPr>
          <p:nvPr/>
        </p:nvPicPr>
        <p:blipFill>
          <a:blip r:embed="rId7"/>
          <a:srcRect/>
          <a:stretch>
            <a:fillRect/>
          </a:stretch>
        </p:blipFill>
        <p:spPr bwMode="auto">
          <a:xfrm>
            <a:off x="914400" y="990600"/>
            <a:ext cx="7315200" cy="4876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10"/>
          </p:nvPr>
        </p:nvSpPr>
        <p:spPr>
          <a:noFill/>
        </p:spPr>
        <p:txBody>
          <a:bodyPr/>
          <a:lstStyle/>
          <a:p>
            <a:fld id="{FE8FA6DD-9D5F-48B6-AE40-381081E4FB11}" type="slidenum">
              <a:rPr lang="en-GB" smtClean="0"/>
              <a:pPr/>
              <a:t>3</a:t>
            </a:fld>
            <a:endParaRPr lang="en-GB" smtClean="0"/>
          </a:p>
        </p:txBody>
      </p:sp>
      <p:pic>
        <p:nvPicPr>
          <p:cNvPr id="4099" name="Picture 13" descr="Back_0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4100" name="Picture 10" descr="Photo_01"/>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4101" name="Picture 1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sp>
        <p:nvSpPr>
          <p:cNvPr id="4102" name="Text Box 19"/>
          <p:cNvSpPr txBox="1">
            <a:spLocks noChangeArrowheads="1"/>
          </p:cNvSpPr>
          <p:nvPr/>
        </p:nvSpPr>
        <p:spPr bwMode="auto">
          <a:xfrm>
            <a:off x="592138" y="641350"/>
            <a:ext cx="184150" cy="457200"/>
          </a:xfrm>
          <a:prstGeom prst="rect">
            <a:avLst/>
          </a:prstGeom>
          <a:noFill/>
          <a:ln w="9525">
            <a:noFill/>
            <a:miter lim="800000"/>
            <a:headEnd/>
            <a:tailEnd/>
          </a:ln>
        </p:spPr>
        <p:txBody>
          <a:bodyPr wrap="none">
            <a:spAutoFit/>
          </a:bodyPr>
          <a:lstStyle/>
          <a:p>
            <a:endParaRPr lang="en-US"/>
          </a:p>
        </p:txBody>
      </p:sp>
      <p:pic>
        <p:nvPicPr>
          <p:cNvPr id="4103" name="Picture 12">
            <a:hlinkClick r:id="rId6" invalidUrl="http:////" tooltip="Mrs Aparna Swarup"/>
          </p:cNvPr>
          <p:cNvPicPr>
            <a:picLocks noChangeAspect="1" noChangeArrowheads="1"/>
          </p:cNvPicPr>
          <p:nvPr/>
        </p:nvPicPr>
        <p:blipFill>
          <a:blip r:embed="rId7"/>
          <a:srcRect/>
          <a:stretch>
            <a:fillRect/>
          </a:stretch>
        </p:blipFill>
        <p:spPr bwMode="auto">
          <a:xfrm>
            <a:off x="928688" y="642938"/>
            <a:ext cx="3657600" cy="2432050"/>
          </a:xfrm>
          <a:prstGeom prst="rect">
            <a:avLst/>
          </a:prstGeom>
          <a:noFill/>
          <a:ln w="9525">
            <a:noFill/>
            <a:miter lim="800000"/>
            <a:headEnd/>
            <a:tailEnd/>
          </a:ln>
        </p:spPr>
      </p:pic>
      <p:pic>
        <p:nvPicPr>
          <p:cNvPr id="4104" name="Picture 13">
            <a:hlinkClick r:id="rId6" invalidUrl="http:////" tooltip="Mrs Aparna Swarup &amp; husband Mr Vikas Swarup, Deputy High Commissioner of India in South Africa"/>
          </p:cNvPr>
          <p:cNvPicPr>
            <a:picLocks noChangeAspect="1" noChangeArrowheads="1"/>
          </p:cNvPicPr>
          <p:nvPr/>
        </p:nvPicPr>
        <p:blipFill>
          <a:blip r:embed="rId8"/>
          <a:srcRect/>
          <a:stretch>
            <a:fillRect/>
          </a:stretch>
        </p:blipFill>
        <p:spPr bwMode="auto">
          <a:xfrm>
            <a:off x="928688" y="3214688"/>
            <a:ext cx="3657600" cy="2438400"/>
          </a:xfrm>
          <a:prstGeom prst="rect">
            <a:avLst/>
          </a:prstGeom>
          <a:noFill/>
          <a:ln w="9525">
            <a:noFill/>
            <a:miter lim="800000"/>
            <a:headEnd/>
            <a:tailEnd/>
          </a:ln>
        </p:spPr>
      </p:pic>
      <p:pic>
        <p:nvPicPr>
          <p:cNvPr id="4105" name="Picture 14">
            <a:hlinkClick r:id="rId6" invalidUrl="http:////" tooltip="Una Mgwenya, Ujala satgoor, Vikas Swarup and Elizabeth Pretorius"/>
          </p:cNvPr>
          <p:cNvPicPr>
            <a:picLocks noChangeAspect="1" noChangeArrowheads="1"/>
          </p:cNvPicPr>
          <p:nvPr/>
        </p:nvPicPr>
        <p:blipFill>
          <a:blip r:embed="rId9"/>
          <a:srcRect/>
          <a:stretch>
            <a:fillRect/>
          </a:stretch>
        </p:blipFill>
        <p:spPr bwMode="auto">
          <a:xfrm>
            <a:off x="4714875" y="3214688"/>
            <a:ext cx="3657600" cy="243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Photo_06"/>
          <p:cNvPicPr>
            <a:picLocks noChangeAspect="1" noChangeArrowheads="1"/>
          </p:cNvPicPr>
          <p:nvPr/>
        </p:nvPicPr>
        <p:blipFill>
          <a:blip r:embed="rId2"/>
          <a:srcRect/>
          <a:stretch>
            <a:fillRect/>
          </a:stretch>
        </p:blipFill>
        <p:spPr bwMode="auto">
          <a:xfrm>
            <a:off x="7543800" y="381000"/>
            <a:ext cx="1066800" cy="1066800"/>
          </a:xfrm>
          <a:prstGeom prst="rect">
            <a:avLst/>
          </a:prstGeom>
          <a:noFill/>
          <a:ln w="9525">
            <a:noFill/>
            <a:miter lim="800000"/>
            <a:headEnd/>
            <a:tailEnd/>
          </a:ln>
        </p:spPr>
      </p:pic>
      <p:pic>
        <p:nvPicPr>
          <p:cNvPr id="5123" name="Picture 7">
            <a:hlinkClick r:id="rId3" invalidUrl="http:////" tooltip="Mrs Aparna Swarup and Prof Calie Pistorius, Vice Chancellor and Principal of UP"/>
          </p:cNvPr>
          <p:cNvPicPr>
            <a:picLocks noChangeAspect="1" noChangeArrowheads="1"/>
          </p:cNvPicPr>
          <p:nvPr/>
        </p:nvPicPr>
        <p:blipFill>
          <a:blip r:embed="rId4"/>
          <a:srcRect/>
          <a:stretch>
            <a:fillRect/>
          </a:stretch>
        </p:blipFill>
        <p:spPr bwMode="auto">
          <a:xfrm>
            <a:off x="4572000" y="785813"/>
            <a:ext cx="3657600" cy="2438400"/>
          </a:xfrm>
          <a:prstGeom prst="rect">
            <a:avLst/>
          </a:prstGeom>
          <a:noFill/>
          <a:ln w="9525">
            <a:noFill/>
            <a:miter lim="800000"/>
            <a:headEnd/>
            <a:tailEnd/>
          </a:ln>
        </p:spPr>
      </p:pic>
      <p:pic>
        <p:nvPicPr>
          <p:cNvPr id="5124" name="Picture 8">
            <a:hlinkClick r:id="rId3" invalidUrl="http:////" tooltip="Prof Calie Pistorius, Vice Chancellor and Principal of UP with Vikas Swarup, Author and Deputy High Commisioner of India"/>
          </p:cNvPr>
          <p:cNvPicPr>
            <a:picLocks noChangeAspect="1" noChangeArrowheads="1"/>
          </p:cNvPicPr>
          <p:nvPr/>
        </p:nvPicPr>
        <p:blipFill>
          <a:blip r:embed="rId5"/>
          <a:srcRect/>
          <a:stretch>
            <a:fillRect/>
          </a:stretch>
        </p:blipFill>
        <p:spPr bwMode="auto">
          <a:xfrm>
            <a:off x="785813" y="785813"/>
            <a:ext cx="3657600" cy="2438400"/>
          </a:xfrm>
          <a:prstGeom prst="rect">
            <a:avLst/>
          </a:prstGeom>
          <a:noFill/>
          <a:ln w="9525">
            <a:noFill/>
            <a:miter lim="800000"/>
            <a:headEnd/>
            <a:tailEnd/>
          </a:ln>
        </p:spPr>
      </p:pic>
      <p:pic>
        <p:nvPicPr>
          <p:cNvPr id="5125" name="Picture 9">
            <a:hlinkClick r:id="rId3" invalidUrl="http:////" tooltip="Aparna Swarup and Robert Moropa, Director of Library Services UP "/>
          </p:cNvPr>
          <p:cNvPicPr>
            <a:picLocks noChangeAspect="1" noChangeArrowheads="1"/>
          </p:cNvPicPr>
          <p:nvPr/>
        </p:nvPicPr>
        <p:blipFill>
          <a:blip r:embed="rId6"/>
          <a:srcRect/>
          <a:stretch>
            <a:fillRect/>
          </a:stretch>
        </p:blipFill>
        <p:spPr bwMode="auto">
          <a:xfrm>
            <a:off x="785813" y="3357563"/>
            <a:ext cx="3657600" cy="2432050"/>
          </a:xfrm>
          <a:prstGeom prst="rect">
            <a:avLst/>
          </a:prstGeom>
          <a:noFill/>
          <a:ln w="9525">
            <a:noFill/>
            <a:miter lim="800000"/>
            <a:headEnd/>
            <a:tailEnd/>
          </a:ln>
        </p:spPr>
      </p:pic>
      <p:pic>
        <p:nvPicPr>
          <p:cNvPr id="5126" name="Picture 9">
            <a:hlinkClick r:id="rId3" invalidUrl="http:////" tooltip="Mr Vikas Swarup, Dr Erwin Lingenfeld and Mrs Aparna Swarup "/>
          </p:cNvPr>
          <p:cNvPicPr>
            <a:picLocks noChangeAspect="1" noChangeArrowheads="1"/>
          </p:cNvPicPr>
          <p:nvPr/>
        </p:nvPicPr>
        <p:blipFill>
          <a:blip r:embed="rId7"/>
          <a:srcRect/>
          <a:stretch>
            <a:fillRect/>
          </a:stretch>
        </p:blipFill>
        <p:spPr bwMode="auto">
          <a:xfrm>
            <a:off x="4572000" y="3357563"/>
            <a:ext cx="36576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3"/>
          <p:cNvSpPr>
            <a:spLocks noGrp="1"/>
          </p:cNvSpPr>
          <p:nvPr>
            <p:ph type="sldNum" sz="quarter" idx="10"/>
          </p:nvPr>
        </p:nvSpPr>
        <p:spPr>
          <a:noFill/>
        </p:spPr>
        <p:txBody>
          <a:bodyPr/>
          <a:lstStyle/>
          <a:p>
            <a:fld id="{579C7A94-0848-4547-B50C-E62A609C2D1C}" type="slidenum">
              <a:rPr lang="en-GB" smtClean="0"/>
              <a:pPr/>
              <a:t>5</a:t>
            </a:fld>
            <a:endParaRPr lang="en-GB" smtClean="0"/>
          </a:p>
        </p:txBody>
      </p:sp>
      <p:pic>
        <p:nvPicPr>
          <p:cNvPr id="6147" name="Picture 2" descr="Back_0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6148" name="Picture 3" descr="Photo_01"/>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6149"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sp>
        <p:nvSpPr>
          <p:cNvPr id="6150" name="Text Box 5"/>
          <p:cNvSpPr txBox="1">
            <a:spLocks noChangeArrowheads="1"/>
          </p:cNvSpPr>
          <p:nvPr/>
        </p:nvSpPr>
        <p:spPr bwMode="auto">
          <a:xfrm>
            <a:off x="592138" y="641350"/>
            <a:ext cx="184150" cy="457200"/>
          </a:xfrm>
          <a:prstGeom prst="rect">
            <a:avLst/>
          </a:prstGeom>
          <a:noFill/>
          <a:ln w="9525">
            <a:noFill/>
            <a:miter lim="800000"/>
            <a:headEnd/>
            <a:tailEnd/>
          </a:ln>
        </p:spPr>
        <p:txBody>
          <a:bodyPr wrap="none">
            <a:spAutoFit/>
          </a:bodyPr>
          <a:lstStyle/>
          <a:p>
            <a:endParaRPr lang="en-US"/>
          </a:p>
        </p:txBody>
      </p:sp>
      <p:pic>
        <p:nvPicPr>
          <p:cNvPr id="6151" name="Picture 8">
            <a:hlinkClick r:id="rId6" invalidUrl="http:////" tooltip="Mr Robert Moropa and Mr Vikas Swarup"/>
          </p:cNvPr>
          <p:cNvPicPr>
            <a:picLocks noChangeAspect="1" noChangeArrowheads="1"/>
          </p:cNvPicPr>
          <p:nvPr/>
        </p:nvPicPr>
        <p:blipFill>
          <a:blip r:embed="rId7"/>
          <a:srcRect/>
          <a:stretch>
            <a:fillRect/>
          </a:stretch>
        </p:blipFill>
        <p:spPr bwMode="auto">
          <a:xfrm>
            <a:off x="857250" y="857250"/>
            <a:ext cx="3657600" cy="2432050"/>
          </a:xfrm>
          <a:prstGeom prst="rect">
            <a:avLst/>
          </a:prstGeom>
          <a:noFill/>
          <a:ln w="9525">
            <a:noFill/>
            <a:miter lim="800000"/>
            <a:headEnd/>
            <a:tailEnd/>
          </a:ln>
        </p:spPr>
      </p:pic>
      <p:pic>
        <p:nvPicPr>
          <p:cNvPr id="6152" name="Picture 9">
            <a:hlinkClick r:id="rId6" invalidUrl="http:////" tooltip="Ambassador Virgilio A. Reyes, Jr and Deputy High Commissioner of India in South Africa and Author Mr Vikas Swarup"/>
          </p:cNvPr>
          <p:cNvPicPr>
            <a:picLocks noChangeAspect="1" noChangeArrowheads="1"/>
          </p:cNvPicPr>
          <p:nvPr/>
        </p:nvPicPr>
        <p:blipFill>
          <a:blip r:embed="rId8"/>
          <a:srcRect/>
          <a:stretch>
            <a:fillRect/>
          </a:stretch>
        </p:blipFill>
        <p:spPr bwMode="auto">
          <a:xfrm>
            <a:off x="4643438" y="857250"/>
            <a:ext cx="3657600" cy="2438400"/>
          </a:xfrm>
          <a:prstGeom prst="rect">
            <a:avLst/>
          </a:prstGeom>
          <a:noFill/>
          <a:ln w="9525">
            <a:noFill/>
            <a:miter lim="800000"/>
            <a:headEnd/>
            <a:tailEnd/>
          </a:ln>
        </p:spPr>
      </p:pic>
      <p:pic>
        <p:nvPicPr>
          <p:cNvPr id="6153" name="Picture 10">
            <a:hlinkClick r:id="rId6" invalidUrl="http:////" tooltip="Mrs Laverne Gardner and Mr Vikas Swarup"/>
          </p:cNvPr>
          <p:cNvPicPr>
            <a:picLocks noChangeAspect="1" noChangeArrowheads="1"/>
          </p:cNvPicPr>
          <p:nvPr/>
        </p:nvPicPr>
        <p:blipFill>
          <a:blip r:embed="rId9"/>
          <a:srcRect/>
          <a:stretch>
            <a:fillRect/>
          </a:stretch>
        </p:blipFill>
        <p:spPr bwMode="auto">
          <a:xfrm>
            <a:off x="857250" y="3429000"/>
            <a:ext cx="3657600" cy="2438400"/>
          </a:xfrm>
          <a:prstGeom prst="rect">
            <a:avLst/>
          </a:prstGeom>
          <a:noFill/>
          <a:ln w="9525">
            <a:noFill/>
            <a:miter lim="800000"/>
            <a:headEnd/>
            <a:tailEnd/>
          </a:ln>
        </p:spPr>
      </p:pic>
      <p:pic>
        <p:nvPicPr>
          <p:cNvPr id="6154" name="Picture 11">
            <a:hlinkClick r:id="rId6" invalidUrl="http:////" tooltip="Mrs Monica Hammes and Mr Vikas Swarup"/>
          </p:cNvPr>
          <p:cNvPicPr>
            <a:picLocks noChangeAspect="1" noChangeArrowheads="1"/>
          </p:cNvPicPr>
          <p:nvPr/>
        </p:nvPicPr>
        <p:blipFill>
          <a:blip r:embed="rId10"/>
          <a:srcRect/>
          <a:stretch>
            <a:fillRect/>
          </a:stretch>
        </p:blipFill>
        <p:spPr bwMode="auto">
          <a:xfrm>
            <a:off x="4643438" y="3429000"/>
            <a:ext cx="36576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p>
            <a:fld id="{65E844BE-621C-4FD9-A9B3-3FAE74D48DCF}" type="slidenum">
              <a:rPr lang="en-GB" smtClean="0"/>
              <a:pPr/>
              <a:t>6</a:t>
            </a:fld>
            <a:endParaRPr lang="en-GB" smtClean="0"/>
          </a:p>
        </p:txBody>
      </p:sp>
      <p:pic>
        <p:nvPicPr>
          <p:cNvPr id="7171" name="Picture 2" descr="Back_0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7172" name="Picture 3" descr="Photo_03"/>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7173" name="Picture 6"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7174" name="Picture 6">
            <a:hlinkClick r:id="rId6" invalidUrl="http:////" tooltip="Bookmark staff: Melita Mdhluli, Justine Lloyd-Jones, Gerda du Plessis and Vikas Swarup"/>
          </p:cNvPr>
          <p:cNvPicPr>
            <a:picLocks noChangeAspect="1" noChangeArrowheads="1"/>
          </p:cNvPicPr>
          <p:nvPr/>
        </p:nvPicPr>
        <p:blipFill>
          <a:blip r:embed="rId7"/>
          <a:srcRect/>
          <a:stretch>
            <a:fillRect/>
          </a:stretch>
        </p:blipFill>
        <p:spPr bwMode="auto">
          <a:xfrm>
            <a:off x="4071938" y="3571875"/>
            <a:ext cx="3962400" cy="2640013"/>
          </a:xfrm>
          <a:prstGeom prst="rect">
            <a:avLst/>
          </a:prstGeom>
          <a:noFill/>
          <a:ln w="9525">
            <a:noFill/>
            <a:miter lim="800000"/>
            <a:headEnd/>
            <a:tailEnd/>
          </a:ln>
        </p:spPr>
      </p:pic>
      <p:pic>
        <p:nvPicPr>
          <p:cNvPr id="7175" name="Picture 7">
            <a:hlinkClick r:id="rId6" invalidUrl="http:////" tooltip="Mr Rassie Erasmus: Manager of Bookmark handing over a gift to Mr Vikas Swarup"/>
          </p:cNvPr>
          <p:cNvPicPr>
            <a:picLocks noChangeAspect="1" noChangeArrowheads="1"/>
          </p:cNvPicPr>
          <p:nvPr/>
        </p:nvPicPr>
        <p:blipFill>
          <a:blip r:embed="rId8"/>
          <a:srcRect/>
          <a:stretch>
            <a:fillRect/>
          </a:stretch>
        </p:blipFill>
        <p:spPr bwMode="auto">
          <a:xfrm>
            <a:off x="1143000" y="785813"/>
            <a:ext cx="3962400" cy="2640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10"/>
          </p:nvPr>
        </p:nvSpPr>
        <p:spPr>
          <a:noFill/>
        </p:spPr>
        <p:txBody>
          <a:bodyPr/>
          <a:lstStyle/>
          <a:p>
            <a:fld id="{9196CD1F-BC99-49B3-BB4D-7E16FA35F148}" type="slidenum">
              <a:rPr lang="en-GB" smtClean="0"/>
              <a:pPr/>
              <a:t>7</a:t>
            </a:fld>
            <a:endParaRPr lang="en-GB" smtClean="0"/>
          </a:p>
        </p:txBody>
      </p:sp>
      <p:pic>
        <p:nvPicPr>
          <p:cNvPr id="8195" name="Picture 12" descr="Back_0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8196" name="Picture 10" descr="Photo_03"/>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8197" name="Picture 13"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8198" name="Picture 9">
            <a:hlinkClick r:id="rId6" invalidUrl="http:////" tooltip="Library Executive members with guests. Ms Ujala Satgoor (Dep Dir), Mr Robert Moropa (Libray Dir), Prof Calie Pistorius (Vice Chancellor &amp; Principal of UP), Mr Vikas Swarup (Author), Ms Hilda Kriel (Dep Dir) and Mrs Monica Hammes (Ass Dir)"/>
          </p:cNvPr>
          <p:cNvPicPr>
            <a:picLocks noChangeAspect="1" noChangeArrowheads="1"/>
          </p:cNvPicPr>
          <p:nvPr/>
        </p:nvPicPr>
        <p:blipFill>
          <a:blip r:embed="rId7"/>
          <a:srcRect/>
          <a:stretch>
            <a:fillRect/>
          </a:stretch>
        </p:blipFill>
        <p:spPr bwMode="auto">
          <a:xfrm>
            <a:off x="1428750" y="1714500"/>
            <a:ext cx="6096000" cy="4062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0"/>
          </p:nvPr>
        </p:nvSpPr>
        <p:spPr>
          <a:noFill/>
        </p:spPr>
        <p:txBody>
          <a:bodyPr/>
          <a:lstStyle/>
          <a:p>
            <a:fld id="{8F582344-220E-4DD6-A8BC-BBA6FABAED07}" type="slidenum">
              <a:rPr lang="en-GB" smtClean="0"/>
              <a:pPr/>
              <a:t>8</a:t>
            </a:fld>
            <a:endParaRPr lang="en-GB" smtClean="0"/>
          </a:p>
        </p:txBody>
      </p:sp>
      <p:pic>
        <p:nvPicPr>
          <p:cNvPr id="9219" name="Picture 12" descr="Back_0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9220" name="Picture 10" descr="Photo_04"/>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9221" name="Picture 13"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9222" name="Picture 7">
            <a:hlinkClick r:id="rId6" invalidUrl="http:////" tooltip="Ms Ujala Satgoor, Mr Robert Moropa, Prof Calie Pistorius, Mr Vikas Swarup, Ms Hilda Kriel, Mrs Una Mgwenya, Mrs Monica Hammes and Mrs Maureen du Pisanie"/>
          </p:cNvPr>
          <p:cNvPicPr>
            <a:picLocks noChangeAspect="1" noChangeArrowheads="1"/>
          </p:cNvPicPr>
          <p:nvPr/>
        </p:nvPicPr>
        <p:blipFill>
          <a:blip r:embed="rId7"/>
          <a:srcRect/>
          <a:stretch>
            <a:fillRect/>
          </a:stretch>
        </p:blipFill>
        <p:spPr bwMode="auto">
          <a:xfrm>
            <a:off x="1428750" y="1500188"/>
            <a:ext cx="6096000" cy="4062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p:spPr>
        <p:txBody>
          <a:bodyPr/>
          <a:lstStyle/>
          <a:p>
            <a:fld id="{D530A006-6FA2-46C0-98A0-E553C53566A2}" type="slidenum">
              <a:rPr lang="en-GB" smtClean="0"/>
              <a:pPr/>
              <a:t>9</a:t>
            </a:fld>
            <a:endParaRPr lang="en-GB" smtClean="0"/>
          </a:p>
        </p:txBody>
      </p:sp>
      <p:pic>
        <p:nvPicPr>
          <p:cNvPr id="10243" name="Picture 13" descr="Back_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0244" name="Picture 11" descr="Photo_06"/>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10245" name="Picture 1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10246" name="Picture 8">
            <a:hlinkClick r:id="rId6" invalidUrl="http:////" tooltip="Ms Ujala Satgoor: Deputy Director Marketing, Fundraising &amp; Training with Mrs Aparna Swarup"/>
          </p:cNvPr>
          <p:cNvPicPr>
            <a:picLocks noChangeAspect="1" noChangeArrowheads="1"/>
          </p:cNvPicPr>
          <p:nvPr/>
        </p:nvPicPr>
        <p:blipFill>
          <a:blip r:embed="rId7"/>
          <a:srcRect/>
          <a:stretch>
            <a:fillRect/>
          </a:stretch>
        </p:blipFill>
        <p:spPr bwMode="auto">
          <a:xfrm>
            <a:off x="857250" y="857250"/>
            <a:ext cx="3657600" cy="2432050"/>
          </a:xfrm>
          <a:prstGeom prst="rect">
            <a:avLst/>
          </a:prstGeom>
          <a:noFill/>
          <a:ln w="9525">
            <a:noFill/>
            <a:miter lim="800000"/>
            <a:headEnd/>
            <a:tailEnd/>
          </a:ln>
        </p:spPr>
      </p:pic>
      <p:pic>
        <p:nvPicPr>
          <p:cNvPr id="10247" name="Picture 9">
            <a:hlinkClick r:id="rId6" invalidUrl="http:////" tooltip="Musaion full to its sitting capacity of five hundred guests"/>
          </p:cNvPr>
          <p:cNvPicPr>
            <a:picLocks noChangeAspect="1" noChangeArrowheads="1"/>
          </p:cNvPicPr>
          <p:nvPr/>
        </p:nvPicPr>
        <p:blipFill>
          <a:blip r:embed="rId8"/>
          <a:srcRect/>
          <a:stretch>
            <a:fillRect/>
          </a:stretch>
        </p:blipFill>
        <p:spPr bwMode="auto">
          <a:xfrm>
            <a:off x="857250" y="3429000"/>
            <a:ext cx="3657600" cy="2432050"/>
          </a:xfrm>
          <a:prstGeom prst="rect">
            <a:avLst/>
          </a:prstGeom>
          <a:noFill/>
          <a:ln w="9525">
            <a:noFill/>
            <a:miter lim="800000"/>
            <a:headEnd/>
            <a:tailEnd/>
          </a:ln>
        </p:spPr>
      </p:pic>
      <p:pic>
        <p:nvPicPr>
          <p:cNvPr id="10248" name="Picture 10">
            <a:hlinkClick r:id="rId6" invalidUrl="http:////" tooltip="Public Lecture by Author Mr Vikas Swarup at the University of Pretoria's Musaion on the 27 March 2009"/>
          </p:cNvPr>
          <p:cNvPicPr>
            <a:picLocks noChangeAspect="1" noChangeArrowheads="1"/>
          </p:cNvPicPr>
          <p:nvPr/>
        </p:nvPicPr>
        <p:blipFill>
          <a:blip r:embed="rId9"/>
          <a:srcRect/>
          <a:stretch>
            <a:fillRect/>
          </a:stretch>
        </p:blipFill>
        <p:spPr bwMode="auto">
          <a:xfrm>
            <a:off x="4643438" y="3429000"/>
            <a:ext cx="3657600" cy="243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3"/>
          <p:cNvSpPr>
            <a:spLocks noGrp="1"/>
          </p:cNvSpPr>
          <p:nvPr>
            <p:ph type="sldNum" sz="quarter" idx="10"/>
          </p:nvPr>
        </p:nvSpPr>
        <p:spPr>
          <a:noFill/>
        </p:spPr>
        <p:txBody>
          <a:bodyPr/>
          <a:lstStyle/>
          <a:p>
            <a:fld id="{6E598802-32CE-4941-BAA2-5BE114A5F5FD}" type="slidenum">
              <a:rPr lang="en-GB" smtClean="0"/>
              <a:pPr/>
              <a:t>10</a:t>
            </a:fld>
            <a:endParaRPr lang="en-GB" smtClean="0"/>
          </a:p>
        </p:txBody>
      </p:sp>
      <p:pic>
        <p:nvPicPr>
          <p:cNvPr id="11267" name="Picture 2" descr="Back_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1268" name="Picture 3" descr="Photo_06"/>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11269"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11270" name="Picture 7">
            <a:hlinkClick r:id="rId6" invalidUrl="http:////" tooltip="Mr Vikas Swarup:  Deputy High Commissioner of India in South Africa and Author"/>
          </p:cNvPr>
          <p:cNvPicPr>
            <a:picLocks noChangeAspect="1" noChangeArrowheads="1"/>
          </p:cNvPicPr>
          <p:nvPr/>
        </p:nvPicPr>
        <p:blipFill>
          <a:blip r:embed="rId7"/>
          <a:srcRect/>
          <a:stretch>
            <a:fillRect/>
          </a:stretch>
        </p:blipFill>
        <p:spPr bwMode="auto">
          <a:xfrm>
            <a:off x="1143000" y="1000125"/>
            <a:ext cx="3252788" cy="4876800"/>
          </a:xfrm>
          <a:prstGeom prst="rect">
            <a:avLst/>
          </a:prstGeom>
          <a:noFill/>
          <a:ln w="9525">
            <a:noFill/>
            <a:miter lim="800000"/>
            <a:headEnd/>
            <a:tailEnd/>
          </a:ln>
        </p:spPr>
      </p:pic>
      <p:pic>
        <p:nvPicPr>
          <p:cNvPr id="11271" name="Picture 8">
            <a:hlinkClick r:id="rId6" invalidUrl="http:////" tooltip="A public lecture by Vikas Swarup of Slumdog Millionaire fame"/>
          </p:cNvPr>
          <p:cNvPicPr>
            <a:picLocks noChangeAspect="1" noChangeArrowheads="1"/>
          </p:cNvPicPr>
          <p:nvPr/>
        </p:nvPicPr>
        <p:blipFill>
          <a:blip r:embed="rId8"/>
          <a:srcRect/>
          <a:stretch>
            <a:fillRect/>
          </a:stretch>
        </p:blipFill>
        <p:spPr bwMode="auto">
          <a:xfrm>
            <a:off x="4500563" y="1000125"/>
            <a:ext cx="3252787" cy="4876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p:spPr>
        <p:txBody>
          <a:bodyPr/>
          <a:lstStyle/>
          <a:p>
            <a:fld id="{D9826DE6-E0EB-4055-B330-4F934E3F78BA}" type="slidenum">
              <a:rPr lang="en-GB" smtClean="0"/>
              <a:pPr/>
              <a:t>11</a:t>
            </a:fld>
            <a:endParaRPr lang="en-GB" smtClean="0"/>
          </a:p>
        </p:txBody>
      </p:sp>
      <p:pic>
        <p:nvPicPr>
          <p:cNvPr id="12291" name="Picture 2" descr="Back_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2292" name="Picture 3" descr="Photo_06"/>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12293"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12294" name="Picture 2">
            <a:hlinkClick r:id="rId6" invalidUrl="http:////" tooltip="Q &amp; A is Mr Vikas Swarup's first novel. The book’s translation rights have been sold in 40 languages, it was short-listed for the Best First Book for the Commonwealth Writer’s Prize and South Africa’s Exclusive Books Boeke Prize in 2006. "/>
          </p:cNvPr>
          <p:cNvPicPr>
            <a:picLocks noChangeAspect="1" noChangeArrowheads="1"/>
          </p:cNvPicPr>
          <p:nvPr/>
        </p:nvPicPr>
        <p:blipFill>
          <a:blip r:embed="rId7"/>
          <a:srcRect/>
          <a:stretch>
            <a:fillRect/>
          </a:stretch>
        </p:blipFill>
        <p:spPr bwMode="auto">
          <a:xfrm>
            <a:off x="1285875" y="1357313"/>
            <a:ext cx="6400800"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3"/>
          <p:cNvSpPr>
            <a:spLocks noGrp="1"/>
          </p:cNvSpPr>
          <p:nvPr>
            <p:ph type="sldNum" sz="quarter" idx="10"/>
          </p:nvPr>
        </p:nvSpPr>
        <p:spPr>
          <a:noFill/>
        </p:spPr>
        <p:txBody>
          <a:bodyPr/>
          <a:lstStyle/>
          <a:p>
            <a:fld id="{F36C6E61-1697-465E-A41E-C7C56A9F3396}" type="slidenum">
              <a:rPr lang="en-GB" smtClean="0"/>
              <a:pPr/>
              <a:t>12</a:t>
            </a:fld>
            <a:endParaRPr lang="en-GB" smtClean="0"/>
          </a:p>
        </p:txBody>
      </p:sp>
      <p:pic>
        <p:nvPicPr>
          <p:cNvPr id="13315" name="Picture 2" descr="Back_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3316" name="Picture 3" descr="Photo_06"/>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13317"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13318" name="Picture 6">
            <a:hlinkClick r:id="rId6" invalidUrl="http:////" tooltip="A public lecture by Vikas Swarup of Slumdog Millionaire fame"/>
          </p:cNvPr>
          <p:cNvPicPr>
            <a:picLocks noChangeAspect="1" noChangeArrowheads="1"/>
          </p:cNvPicPr>
          <p:nvPr/>
        </p:nvPicPr>
        <p:blipFill>
          <a:blip r:embed="rId7"/>
          <a:srcRect/>
          <a:stretch>
            <a:fillRect/>
          </a:stretch>
        </p:blipFill>
        <p:spPr bwMode="auto">
          <a:xfrm>
            <a:off x="857250" y="785813"/>
            <a:ext cx="3657600" cy="2438400"/>
          </a:xfrm>
          <a:prstGeom prst="rect">
            <a:avLst/>
          </a:prstGeom>
          <a:noFill/>
          <a:ln w="9525">
            <a:noFill/>
            <a:miter lim="800000"/>
            <a:headEnd/>
            <a:tailEnd/>
          </a:ln>
        </p:spPr>
      </p:pic>
      <p:pic>
        <p:nvPicPr>
          <p:cNvPr id="13319" name="Picture 7">
            <a:hlinkClick r:id="rId6" invalidUrl="http:////" tooltip="Director of Library Services Mr Robert Moropa speaking and sitted, they are Prof Calie Pistorius Vice Chancellor and Principal of UP with Mr Vikas Swarup Deputy Commissioner of India in South Africa and Author of Q &amp; A"/>
          </p:cNvPr>
          <p:cNvPicPr>
            <a:picLocks noChangeAspect="1" noChangeArrowheads="1"/>
          </p:cNvPicPr>
          <p:nvPr/>
        </p:nvPicPr>
        <p:blipFill>
          <a:blip r:embed="rId8" cstate="print"/>
          <a:srcRect/>
          <a:stretch>
            <a:fillRect/>
          </a:stretch>
        </p:blipFill>
        <p:spPr bwMode="auto">
          <a:xfrm>
            <a:off x="4643438" y="785813"/>
            <a:ext cx="3657600" cy="2438400"/>
          </a:xfrm>
          <a:prstGeom prst="rect">
            <a:avLst/>
          </a:prstGeom>
          <a:noFill/>
          <a:ln w="9525">
            <a:noFill/>
            <a:miter lim="800000"/>
            <a:headEnd/>
            <a:tailEnd/>
          </a:ln>
        </p:spPr>
      </p:pic>
      <p:pic>
        <p:nvPicPr>
          <p:cNvPr id="13320" name="Picture 8">
            <a:hlinkClick r:id="rId6" invalidUrl="http:////" tooltip="University of Pretoria's Vice Chancellor and Principal Prof Calie Pistorius handing a gift to Mr Vikas Swarup"/>
          </p:cNvPr>
          <p:cNvPicPr>
            <a:picLocks noChangeAspect="1" noChangeArrowheads="1"/>
          </p:cNvPicPr>
          <p:nvPr/>
        </p:nvPicPr>
        <p:blipFill>
          <a:blip r:embed="rId9"/>
          <a:srcRect/>
          <a:stretch>
            <a:fillRect/>
          </a:stretch>
        </p:blipFill>
        <p:spPr bwMode="auto">
          <a:xfrm>
            <a:off x="857250" y="3357563"/>
            <a:ext cx="3657600" cy="2438400"/>
          </a:xfrm>
          <a:prstGeom prst="rect">
            <a:avLst/>
          </a:prstGeom>
          <a:noFill/>
          <a:ln w="9525">
            <a:noFill/>
            <a:miter lim="800000"/>
            <a:headEnd/>
            <a:tailEnd/>
          </a:ln>
        </p:spPr>
      </p:pic>
      <p:pic>
        <p:nvPicPr>
          <p:cNvPr id="13321" name="Picture 9">
            <a:hlinkClick r:id="rId6" invalidUrl="http:////" tooltip="Prof Calie Pistorius and Mr Vikas Swarup"/>
          </p:cNvPr>
          <p:cNvPicPr>
            <a:picLocks noChangeAspect="1" noChangeArrowheads="1"/>
          </p:cNvPicPr>
          <p:nvPr/>
        </p:nvPicPr>
        <p:blipFill>
          <a:blip r:embed="rId10"/>
          <a:srcRect/>
          <a:stretch>
            <a:fillRect/>
          </a:stretch>
        </p:blipFill>
        <p:spPr bwMode="auto">
          <a:xfrm>
            <a:off x="4643438" y="3357563"/>
            <a:ext cx="3657600" cy="2432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0"/>
          </p:nvPr>
        </p:nvSpPr>
        <p:spPr>
          <a:noFill/>
        </p:spPr>
        <p:txBody>
          <a:bodyPr/>
          <a:lstStyle/>
          <a:p>
            <a:fld id="{150DD9DF-76DB-453D-B0A8-81B6A366A50A}" type="slidenum">
              <a:rPr lang="en-GB" smtClean="0"/>
              <a:pPr/>
              <a:t>13</a:t>
            </a:fld>
            <a:endParaRPr lang="en-GB" smtClean="0"/>
          </a:p>
        </p:txBody>
      </p:sp>
      <p:pic>
        <p:nvPicPr>
          <p:cNvPr id="14339" name="Picture 2" descr="Back_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14340" name="Picture 3" descr="Photo_06"/>
          <p:cNvPicPr>
            <a:picLocks noChangeAspect="1" noChangeArrowheads="1"/>
          </p:cNvPicPr>
          <p:nvPr/>
        </p:nvPicPr>
        <p:blipFill>
          <a:blip r:embed="rId4"/>
          <a:srcRect/>
          <a:stretch>
            <a:fillRect/>
          </a:stretch>
        </p:blipFill>
        <p:spPr bwMode="auto">
          <a:xfrm>
            <a:off x="7543800" y="381000"/>
            <a:ext cx="1066800" cy="1066800"/>
          </a:xfrm>
          <a:prstGeom prst="rect">
            <a:avLst/>
          </a:prstGeom>
          <a:noFill/>
          <a:ln w="9525">
            <a:noFill/>
            <a:miter lim="800000"/>
            <a:headEnd/>
            <a:tailEnd/>
          </a:ln>
        </p:spPr>
      </p:pic>
      <p:pic>
        <p:nvPicPr>
          <p:cNvPr id="14341" name="Picture 4" descr="UP100_3lang&amp;sub_horiz_logocolour"/>
          <p:cNvPicPr>
            <a:picLocks noChangeAspect="1" noChangeArrowheads="1"/>
          </p:cNvPicPr>
          <p:nvPr/>
        </p:nvPicPr>
        <p:blipFill>
          <a:blip r:embed="rId5" cstate="print"/>
          <a:srcRect/>
          <a:stretch>
            <a:fillRect/>
          </a:stretch>
        </p:blipFill>
        <p:spPr bwMode="auto">
          <a:xfrm>
            <a:off x="395288" y="6124575"/>
            <a:ext cx="1944687" cy="550863"/>
          </a:xfrm>
          <a:prstGeom prst="rect">
            <a:avLst/>
          </a:prstGeom>
          <a:noFill/>
          <a:ln w="9525">
            <a:noFill/>
            <a:miter lim="800000"/>
            <a:headEnd/>
            <a:tailEnd/>
          </a:ln>
        </p:spPr>
      </p:pic>
      <p:pic>
        <p:nvPicPr>
          <p:cNvPr id="14342" name="Picture 2">
            <a:hlinkClick r:id="rId6" invalidUrl="http:////" tooltip="Vikas Swarup: Author of Q &amp; A signing books."/>
          </p:cNvPr>
          <p:cNvPicPr>
            <a:picLocks noChangeAspect="1" noChangeArrowheads="1"/>
          </p:cNvPicPr>
          <p:nvPr/>
        </p:nvPicPr>
        <p:blipFill>
          <a:blip r:embed="rId7"/>
          <a:srcRect/>
          <a:stretch>
            <a:fillRect/>
          </a:stretch>
        </p:blipFill>
        <p:spPr bwMode="auto">
          <a:xfrm>
            <a:off x="4572000" y="3500438"/>
            <a:ext cx="3657600" cy="2438400"/>
          </a:xfrm>
          <a:prstGeom prst="rect">
            <a:avLst/>
          </a:prstGeom>
          <a:noFill/>
          <a:ln w="9525">
            <a:noFill/>
            <a:miter lim="800000"/>
            <a:headEnd/>
            <a:tailEnd/>
          </a:ln>
        </p:spPr>
      </p:pic>
      <p:pic>
        <p:nvPicPr>
          <p:cNvPr id="14343" name="Picture 3">
            <a:hlinkClick r:id="rId6" invalidUrl="http:////" tooltip="Mr Vikas Swarup Author of Q &amp; A, republished as Slumdog Millionnaire and a guest."/>
          </p:cNvPr>
          <p:cNvPicPr>
            <a:picLocks noChangeAspect="1" noChangeArrowheads="1"/>
          </p:cNvPicPr>
          <p:nvPr/>
        </p:nvPicPr>
        <p:blipFill>
          <a:blip r:embed="rId8"/>
          <a:srcRect/>
          <a:stretch>
            <a:fillRect/>
          </a:stretch>
        </p:blipFill>
        <p:spPr bwMode="auto">
          <a:xfrm>
            <a:off x="785813" y="928688"/>
            <a:ext cx="3657600" cy="2438400"/>
          </a:xfrm>
          <a:prstGeom prst="rect">
            <a:avLst/>
          </a:prstGeom>
          <a:noFill/>
          <a:ln w="9525">
            <a:noFill/>
            <a:miter lim="800000"/>
            <a:headEnd/>
            <a:tailEnd/>
          </a:ln>
        </p:spPr>
      </p:pic>
      <p:pic>
        <p:nvPicPr>
          <p:cNvPr id="14344" name="Picture 4">
            <a:hlinkClick r:id="rId6" invalidUrl="http:////" tooltip="Vikas Swarup and guests lined up for an autograph."/>
          </p:cNvPr>
          <p:cNvPicPr>
            <a:picLocks noChangeAspect="1" noChangeArrowheads="1"/>
          </p:cNvPicPr>
          <p:nvPr/>
        </p:nvPicPr>
        <p:blipFill>
          <a:blip r:embed="rId9"/>
          <a:srcRect/>
          <a:stretch>
            <a:fillRect/>
          </a:stretch>
        </p:blipFill>
        <p:spPr bwMode="auto">
          <a:xfrm>
            <a:off x="4572000" y="928688"/>
            <a:ext cx="3657600" cy="2438400"/>
          </a:xfrm>
          <a:prstGeom prst="rect">
            <a:avLst/>
          </a:prstGeom>
          <a:noFill/>
          <a:ln w="9525">
            <a:noFill/>
            <a:miter lim="800000"/>
            <a:headEnd/>
            <a:tailEnd/>
          </a:ln>
        </p:spPr>
      </p:pic>
      <p:pic>
        <p:nvPicPr>
          <p:cNvPr id="14345" name="Picture 5">
            <a:hlinkClick r:id="rId6" invalidUrl="http:////" tooltip="Vikas Swarup signing books"/>
          </p:cNvPr>
          <p:cNvPicPr>
            <a:picLocks noChangeAspect="1" noChangeArrowheads="1"/>
          </p:cNvPicPr>
          <p:nvPr/>
        </p:nvPicPr>
        <p:blipFill>
          <a:blip r:embed="rId10"/>
          <a:srcRect/>
          <a:stretch>
            <a:fillRect/>
          </a:stretch>
        </p:blipFill>
        <p:spPr bwMode="auto">
          <a:xfrm>
            <a:off x="785813" y="3500438"/>
            <a:ext cx="36576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1090</TotalTime>
  <Words>44</Words>
  <Application>Microsoft PowerPoint</Application>
  <PresentationFormat>On-screen Show (4:3)</PresentationFormat>
  <Paragraphs>28</Paragraphs>
  <Slides>13</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Times New Roman</vt:lpstr>
      <vt:lpstr>Arial</vt:lpstr>
      <vt:lpstr>Verdana</vt: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McCarthy Online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stephan</dc:creator>
  <cp:lastModifiedBy>UP User</cp:lastModifiedBy>
  <cp:revision>155</cp:revision>
  <dcterms:created xsi:type="dcterms:W3CDTF">2006-11-21T09:03:46Z</dcterms:created>
  <dcterms:modified xsi:type="dcterms:W3CDTF">2009-12-01T11:09:00Z</dcterms:modified>
</cp:coreProperties>
</file>