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1078787" y="5095982"/>
            <a:ext cx="4921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8. The duplications of </a:t>
            </a:r>
            <a:r>
              <a:rPr lang="en-US" dirty="0" err="1"/>
              <a:t>CCaMK</a:t>
            </a:r>
            <a:r>
              <a:rPr lang="en-US" dirty="0"/>
              <a:t> (DMI3) in Proteaceae species derived from the whole-genome duplication event.</a:t>
            </a:r>
            <a:endParaRPr lang="en-GB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166C572-D325-063B-F102-391630831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268" y="1798588"/>
            <a:ext cx="4779274" cy="301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21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2022-07-21T14:49:09Z</dcterms:modified>
</cp:coreProperties>
</file>