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90" d="100"/>
          <a:sy n="90" d="100"/>
        </p:scale>
        <p:origin x="39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53052-CE13-460D-8FB4-7AEA807EA9FB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0733-0A37-4CC3-815D-82B8F58F6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961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53052-CE13-460D-8FB4-7AEA807EA9FB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0733-0A37-4CC3-815D-82B8F58F6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611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53052-CE13-460D-8FB4-7AEA807EA9FB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0733-0A37-4CC3-815D-82B8F58F6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4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53052-CE13-460D-8FB4-7AEA807EA9FB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0733-0A37-4CC3-815D-82B8F58F6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873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53052-CE13-460D-8FB4-7AEA807EA9FB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0733-0A37-4CC3-815D-82B8F58F6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129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53052-CE13-460D-8FB4-7AEA807EA9FB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0733-0A37-4CC3-815D-82B8F58F6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504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53052-CE13-460D-8FB4-7AEA807EA9FB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0733-0A37-4CC3-815D-82B8F58F6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397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53052-CE13-460D-8FB4-7AEA807EA9FB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0733-0A37-4CC3-815D-82B8F58F6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078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53052-CE13-460D-8FB4-7AEA807EA9FB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0733-0A37-4CC3-815D-82B8F58F6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780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53052-CE13-460D-8FB4-7AEA807EA9FB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0733-0A37-4CC3-815D-82B8F58F6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818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53052-CE13-460D-8FB4-7AEA807EA9FB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0733-0A37-4CC3-815D-82B8F58F6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676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53052-CE13-460D-8FB4-7AEA807EA9FB}" type="datetimeFigureOut">
              <a:rPr lang="en-US" smtClean="0"/>
              <a:t>4/17/2023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D70733-0A37-4CC3-815D-82B8F58F6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846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678770" y="432360"/>
            <a:ext cx="9869763" cy="5839391"/>
            <a:chOff x="1678770" y="432360"/>
            <a:chExt cx="9869763" cy="5839391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98530" y="805270"/>
              <a:ext cx="8394192" cy="5004816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1678770" y="432360"/>
              <a:ext cx="9869763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GB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Supplementary Figure S2 </a:t>
              </a:r>
              <a:r>
                <a:rPr lang="en-GB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r>
                <a:rPr lang="en-GB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: Boxplots </a:t>
              </a:r>
              <a:r>
                <a: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showing the differences in </a:t>
              </a:r>
              <a:r>
                <a:rPr lang="en-GB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soil physicochemical properties (</a:t>
              </a:r>
              <a:r>
                <a:rPr lang="en-GB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Mn, N, Na, P, pH, Sand and Silt</a:t>
              </a:r>
              <a:r>
                <a:rPr lang="en-GB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898530" y="5810086"/>
              <a:ext cx="89197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Supplementary Figure S2 </a:t>
              </a:r>
              <a:r>
                <a:rPr lang="en-US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b: </a:t>
              </a:r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Differences between soil physiochemical properties of samples </a:t>
              </a:r>
              <a:r>
                <a:rPr lang="en-GB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collected from the selected ecoregions in Kenya. The boxplots indicate differences in Mn, N, Na, P, pH, Sand and Silt.</a:t>
              </a:r>
              <a:endParaRPr 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682356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67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Anne</dc:creator>
  <cp:lastModifiedBy>Anne</cp:lastModifiedBy>
  <cp:revision>19</cp:revision>
  <dcterms:created xsi:type="dcterms:W3CDTF">2022-12-12T13:17:02Z</dcterms:created>
  <dcterms:modified xsi:type="dcterms:W3CDTF">2023-04-17T09:33:09Z</dcterms:modified>
</cp:coreProperties>
</file>