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1078787" y="5095982"/>
            <a:ext cx="4921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Supplemental Figure 6. Syntenic relationships comparing </a:t>
            </a:r>
            <a:r>
              <a:rPr lang="en-GB" i="1" dirty="0"/>
              <a:t>P. cynaroides</a:t>
            </a:r>
            <a:r>
              <a:rPr lang="en-GB" dirty="0"/>
              <a:t>,  </a:t>
            </a:r>
            <a:r>
              <a:rPr lang="en-GB" i="1" dirty="0"/>
              <a:t>M. integrifolia </a:t>
            </a:r>
            <a:r>
              <a:rPr lang="en-GB" dirty="0"/>
              <a:t>and </a:t>
            </a:r>
            <a:r>
              <a:rPr lang="en-GB" i="1" dirty="0"/>
              <a:t>T. speciosissima</a:t>
            </a:r>
            <a:r>
              <a:rPr lang="en-GB" dirty="0"/>
              <a:t> with </a:t>
            </a:r>
            <a:r>
              <a:rPr lang="en-GB" i="1" dirty="0"/>
              <a:t>V. vinifera</a:t>
            </a:r>
            <a:r>
              <a:rPr lang="en-GB" dirty="0"/>
              <a:t>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F6C7D26-7B1B-2F51-ADB8-13CD013FB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5762"/>
            <a:ext cx="6858000" cy="40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23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2022-07-21T14:37:27Z</dcterms:modified>
</cp:coreProperties>
</file>