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968339" y="7443554"/>
            <a:ext cx="4921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11. The phylogenetic tree of common symbiotic pathway (CSP) genes involved in arbuscular mycorrhizal symbiosis. Different genes are indicated by different colors.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E189DAC-1939-B4E9-54A3-DCDB97A96D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2"/>
          <a:stretch/>
        </p:blipFill>
        <p:spPr>
          <a:xfrm>
            <a:off x="204536" y="260574"/>
            <a:ext cx="6448925" cy="670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29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2022-07-21T14:53:19Z</dcterms:modified>
</cp:coreProperties>
</file>