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31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23BC6-8A1A-4C39-89BA-BD80AFF7A310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3EA09-3BD5-4848-AF0B-9B8B98E817D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61300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23BC6-8A1A-4C39-89BA-BD80AFF7A310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3EA09-3BD5-4848-AF0B-9B8B98E817D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79609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23BC6-8A1A-4C39-89BA-BD80AFF7A310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3EA09-3BD5-4848-AF0B-9B8B98E817D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82569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23BC6-8A1A-4C39-89BA-BD80AFF7A310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3EA09-3BD5-4848-AF0B-9B8B98E817D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25141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23BC6-8A1A-4C39-89BA-BD80AFF7A310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3EA09-3BD5-4848-AF0B-9B8B98E817D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04780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23BC6-8A1A-4C39-89BA-BD80AFF7A310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3EA09-3BD5-4848-AF0B-9B8B98E817D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40810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23BC6-8A1A-4C39-89BA-BD80AFF7A310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3EA09-3BD5-4848-AF0B-9B8B98E817D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27069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23BC6-8A1A-4C39-89BA-BD80AFF7A310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3EA09-3BD5-4848-AF0B-9B8B98E817D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06978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23BC6-8A1A-4C39-89BA-BD80AFF7A310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3EA09-3BD5-4848-AF0B-9B8B98E817D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15541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23BC6-8A1A-4C39-89BA-BD80AFF7A310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3EA09-3BD5-4848-AF0B-9B8B98E817D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612989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23BC6-8A1A-4C39-89BA-BD80AFF7A310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3EA09-3BD5-4848-AF0B-9B8B98E817D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13133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23BC6-8A1A-4C39-89BA-BD80AFF7A310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3EA09-3BD5-4848-AF0B-9B8B98E817D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49253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B76C27F-3BBA-21E1-147F-0200EAC4CC3C}"/>
              </a:ext>
            </a:extLst>
          </p:cNvPr>
          <p:cNvSpPr/>
          <p:nvPr/>
        </p:nvSpPr>
        <p:spPr>
          <a:xfrm>
            <a:off x="2724151" y="6770688"/>
            <a:ext cx="352425" cy="952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C8E8105-4E6B-CE55-BFAE-56D0DA4A9BA2}"/>
              </a:ext>
            </a:extLst>
          </p:cNvPr>
          <p:cNvSpPr/>
          <p:nvPr/>
        </p:nvSpPr>
        <p:spPr>
          <a:xfrm>
            <a:off x="2689226" y="4878388"/>
            <a:ext cx="736600" cy="26034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grpSp>
        <p:nvGrpSpPr>
          <p:cNvPr id="6" name="Group 4">
            <a:extLst>
              <a:ext uri="{FF2B5EF4-FFF2-40B4-BE49-F238E27FC236}">
                <a16:creationId xmlns:a16="http://schemas.microsoft.com/office/drawing/2014/main" id="{51D23011-9D87-4E8E-8464-84A4E86B64F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200275" y="0"/>
            <a:ext cx="2581275" cy="9906000"/>
            <a:chOff x="1386" y="0"/>
            <a:chExt cx="1626" cy="6240"/>
          </a:xfrm>
        </p:grpSpPr>
        <p:sp>
          <p:nvSpPr>
            <p:cNvPr id="7" name="AutoShape 3">
              <a:extLst>
                <a:ext uri="{FF2B5EF4-FFF2-40B4-BE49-F238E27FC236}">
                  <a16:creationId xmlns:a16="http://schemas.microsoft.com/office/drawing/2014/main" id="{4613F1AF-FC46-4D0B-AADD-6C85304A1E67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386" y="0"/>
              <a:ext cx="1550" cy="6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grpSp>
          <p:nvGrpSpPr>
            <p:cNvPr id="8" name="Group 205">
              <a:extLst>
                <a:ext uri="{FF2B5EF4-FFF2-40B4-BE49-F238E27FC236}">
                  <a16:creationId xmlns:a16="http://schemas.microsoft.com/office/drawing/2014/main" id="{C581FDE0-05F4-4D89-8D55-A5DB9E6856C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95" y="22"/>
              <a:ext cx="1517" cy="4688"/>
              <a:chOff x="1495" y="22"/>
              <a:chExt cx="1517" cy="4688"/>
            </a:xfrm>
          </p:grpSpPr>
          <p:sp>
            <p:nvSpPr>
              <p:cNvPr id="146" name="Rectangle 5">
                <a:extLst>
                  <a:ext uri="{FF2B5EF4-FFF2-40B4-BE49-F238E27FC236}">
                    <a16:creationId xmlns:a16="http://schemas.microsoft.com/office/drawing/2014/main" id="{3D47DBFD-BE00-4DC8-A93F-729B14523B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2" y="580"/>
                <a:ext cx="278" cy="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 Clade III - Cosmopolitan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7" name="Freeform 6">
                <a:extLst>
                  <a:ext uri="{FF2B5EF4-FFF2-40B4-BE49-F238E27FC236}">
                    <a16:creationId xmlns:a16="http://schemas.microsoft.com/office/drawing/2014/main" id="{ECB2B24E-9E86-4D78-AE79-28571135D5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9" y="22"/>
                <a:ext cx="262" cy="1150"/>
              </a:xfrm>
              <a:custGeom>
                <a:avLst/>
                <a:gdLst>
                  <a:gd name="T0" fmla="*/ 0 w 262"/>
                  <a:gd name="T1" fmla="*/ 575 h 1150"/>
                  <a:gd name="T2" fmla="*/ 0 w 262"/>
                  <a:gd name="T3" fmla="*/ 574 h 1150"/>
                  <a:gd name="T4" fmla="*/ 262 w 262"/>
                  <a:gd name="T5" fmla="*/ 0 h 1150"/>
                  <a:gd name="T6" fmla="*/ 262 w 262"/>
                  <a:gd name="T7" fmla="*/ 1150 h 1150"/>
                  <a:gd name="T8" fmla="*/ 0 w 262"/>
                  <a:gd name="T9" fmla="*/ 575 h 1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1150">
                    <a:moveTo>
                      <a:pt x="0" y="575"/>
                    </a:moveTo>
                    <a:lnTo>
                      <a:pt x="0" y="574"/>
                    </a:lnTo>
                    <a:lnTo>
                      <a:pt x="262" y="0"/>
                    </a:lnTo>
                    <a:lnTo>
                      <a:pt x="262" y="1150"/>
                    </a:lnTo>
                    <a:lnTo>
                      <a:pt x="0" y="575"/>
                    </a:lnTo>
                    <a:close/>
                  </a:path>
                </a:pathLst>
              </a:custGeom>
              <a:solidFill>
                <a:srgbClr val="000000"/>
              </a:solidFill>
              <a:ln w="158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48" name="Line 7">
                <a:extLst>
                  <a:ext uri="{FF2B5EF4-FFF2-40B4-BE49-F238E27FC236}">
                    <a16:creationId xmlns:a16="http://schemas.microsoft.com/office/drawing/2014/main" id="{8B79DD7D-FE47-4CDC-BC4F-E30ED7EA66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33" y="597"/>
                <a:ext cx="55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49" name="Rectangle 8">
                <a:extLst>
                  <a:ext uri="{FF2B5EF4-FFF2-40B4-BE49-F238E27FC236}">
                    <a16:creationId xmlns:a16="http://schemas.microsoft.com/office/drawing/2014/main" id="{262B4610-B7D0-48AE-9F65-CF9C848891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97" y="1184"/>
                <a:ext cx="183" cy="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 Unnamed clade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" name="Freeform 9">
                <a:extLst>
                  <a:ext uri="{FF2B5EF4-FFF2-40B4-BE49-F238E27FC236}">
                    <a16:creationId xmlns:a16="http://schemas.microsoft.com/office/drawing/2014/main" id="{5B399C10-F827-4DE2-ADDF-539071CBAF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6" y="1180"/>
                <a:ext cx="10" cy="41"/>
              </a:xfrm>
              <a:custGeom>
                <a:avLst/>
                <a:gdLst>
                  <a:gd name="T0" fmla="*/ 0 w 10"/>
                  <a:gd name="T1" fmla="*/ 21 h 41"/>
                  <a:gd name="T2" fmla="*/ 0 w 10"/>
                  <a:gd name="T3" fmla="*/ 20 h 41"/>
                  <a:gd name="T4" fmla="*/ 10 w 10"/>
                  <a:gd name="T5" fmla="*/ 0 h 41"/>
                  <a:gd name="T6" fmla="*/ 10 w 10"/>
                  <a:gd name="T7" fmla="*/ 41 h 41"/>
                  <a:gd name="T8" fmla="*/ 0 w 10"/>
                  <a:gd name="T9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41">
                    <a:moveTo>
                      <a:pt x="0" y="21"/>
                    </a:moveTo>
                    <a:lnTo>
                      <a:pt x="0" y="20"/>
                    </a:lnTo>
                    <a:lnTo>
                      <a:pt x="10" y="0"/>
                    </a:lnTo>
                    <a:lnTo>
                      <a:pt x="10" y="41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000000"/>
              </a:solidFill>
              <a:ln w="158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51" name="Line 10">
                <a:extLst>
                  <a:ext uri="{FF2B5EF4-FFF2-40B4-BE49-F238E27FC236}">
                    <a16:creationId xmlns:a16="http://schemas.microsoft.com/office/drawing/2014/main" id="{071EBD38-5773-41D7-9B2E-1FD00B4D46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30" y="1201"/>
                <a:ext cx="355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52" name="Rectangle 11">
                <a:extLst>
                  <a:ext uri="{FF2B5EF4-FFF2-40B4-BE49-F238E27FC236}">
                    <a16:creationId xmlns:a16="http://schemas.microsoft.com/office/drawing/2014/main" id="{B491363C-556B-42C7-917B-D21CE419BB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4" y="1248"/>
                <a:ext cx="615" cy="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 Clade VII - Tropical and subtropical Americas and Japan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3" name="Freeform 12">
                <a:extLst>
                  <a:ext uri="{FF2B5EF4-FFF2-40B4-BE49-F238E27FC236}">
                    <a16:creationId xmlns:a16="http://schemas.microsoft.com/office/drawing/2014/main" id="{2993DDCE-A84B-4178-BA5B-07E4829AF1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9" y="1230"/>
                <a:ext cx="74" cy="70"/>
              </a:xfrm>
              <a:custGeom>
                <a:avLst/>
                <a:gdLst>
                  <a:gd name="T0" fmla="*/ 0 w 74"/>
                  <a:gd name="T1" fmla="*/ 35 h 70"/>
                  <a:gd name="T2" fmla="*/ 0 w 74"/>
                  <a:gd name="T3" fmla="*/ 34 h 70"/>
                  <a:gd name="T4" fmla="*/ 74 w 74"/>
                  <a:gd name="T5" fmla="*/ 0 h 70"/>
                  <a:gd name="T6" fmla="*/ 74 w 74"/>
                  <a:gd name="T7" fmla="*/ 70 h 70"/>
                  <a:gd name="T8" fmla="*/ 0 w 74"/>
                  <a:gd name="T9" fmla="*/ 35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70">
                    <a:moveTo>
                      <a:pt x="0" y="35"/>
                    </a:moveTo>
                    <a:lnTo>
                      <a:pt x="0" y="34"/>
                    </a:lnTo>
                    <a:lnTo>
                      <a:pt x="74" y="0"/>
                    </a:lnTo>
                    <a:lnTo>
                      <a:pt x="74" y="70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000000"/>
              </a:solidFill>
              <a:ln w="158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54" name="Line 13">
                <a:extLst>
                  <a:ext uri="{FF2B5EF4-FFF2-40B4-BE49-F238E27FC236}">
                    <a16:creationId xmlns:a16="http://schemas.microsoft.com/office/drawing/2014/main" id="{3B128E2C-68B2-4006-A21F-1166612972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30" y="1265"/>
                <a:ext cx="88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55" name="Line 14">
                <a:extLst>
                  <a:ext uri="{FF2B5EF4-FFF2-40B4-BE49-F238E27FC236}">
                    <a16:creationId xmlns:a16="http://schemas.microsoft.com/office/drawing/2014/main" id="{E871DBA1-2FC9-4B43-B7D9-E50C7CF647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29" y="1201"/>
                <a:ext cx="0" cy="31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56" name="Line 15">
                <a:extLst>
                  <a:ext uri="{FF2B5EF4-FFF2-40B4-BE49-F238E27FC236}">
                    <a16:creationId xmlns:a16="http://schemas.microsoft.com/office/drawing/2014/main" id="{FC73BA13-CEDE-48DA-9AF6-EE3077B5D2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29" y="1234"/>
                <a:ext cx="0" cy="31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57" name="Freeform 16">
                <a:extLst>
                  <a:ext uri="{FF2B5EF4-FFF2-40B4-BE49-F238E27FC236}">
                    <a16:creationId xmlns:a16="http://schemas.microsoft.com/office/drawing/2014/main" id="{A3D5AEC0-449B-4DF6-B145-823EB9FF55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2" y="916"/>
                <a:ext cx="97" cy="317"/>
              </a:xfrm>
              <a:custGeom>
                <a:avLst/>
                <a:gdLst>
                  <a:gd name="T0" fmla="*/ 0 w 97"/>
                  <a:gd name="T1" fmla="*/ 0 h 317"/>
                  <a:gd name="T2" fmla="*/ 0 w 97"/>
                  <a:gd name="T3" fmla="*/ 317 h 317"/>
                  <a:gd name="T4" fmla="*/ 97 w 97"/>
                  <a:gd name="T5" fmla="*/ 317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7" h="317">
                    <a:moveTo>
                      <a:pt x="0" y="0"/>
                    </a:moveTo>
                    <a:lnTo>
                      <a:pt x="0" y="317"/>
                    </a:lnTo>
                    <a:lnTo>
                      <a:pt x="97" y="317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58" name="Line 17">
                <a:extLst>
                  <a:ext uri="{FF2B5EF4-FFF2-40B4-BE49-F238E27FC236}">
                    <a16:creationId xmlns:a16="http://schemas.microsoft.com/office/drawing/2014/main" id="{C7FF6D72-F215-4E37-AF71-AA546E1C06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32" y="597"/>
                <a:ext cx="0" cy="317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59" name="Freeform 18">
                <a:extLst>
                  <a:ext uri="{FF2B5EF4-FFF2-40B4-BE49-F238E27FC236}">
                    <a16:creationId xmlns:a16="http://schemas.microsoft.com/office/drawing/2014/main" id="{9F3ED9FA-C4AC-40C9-8B86-1CB2FC5ABE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6" y="915"/>
                <a:ext cx="26" cy="239"/>
              </a:xfrm>
              <a:custGeom>
                <a:avLst/>
                <a:gdLst>
                  <a:gd name="T0" fmla="*/ 0 w 26"/>
                  <a:gd name="T1" fmla="*/ 239 h 239"/>
                  <a:gd name="T2" fmla="*/ 0 w 26"/>
                  <a:gd name="T3" fmla="*/ 0 h 239"/>
                  <a:gd name="T4" fmla="*/ 26 w 26"/>
                  <a:gd name="T5" fmla="*/ 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239">
                    <a:moveTo>
                      <a:pt x="0" y="239"/>
                    </a:moveTo>
                    <a:lnTo>
                      <a:pt x="0" y="0"/>
                    </a:lnTo>
                    <a:lnTo>
                      <a:pt x="26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60" name="Rectangle 19">
                <a:extLst>
                  <a:ext uri="{FF2B5EF4-FFF2-40B4-BE49-F238E27FC236}">
                    <a16:creationId xmlns:a16="http://schemas.microsoft.com/office/drawing/2014/main" id="{8E5172E1-00BE-4F5E-9792-96EF836150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3" y="1329"/>
                <a:ext cx="215" cy="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 Clade X - Australia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1" name="Freeform 20">
                <a:extLst>
                  <a:ext uri="{FF2B5EF4-FFF2-40B4-BE49-F238E27FC236}">
                    <a16:creationId xmlns:a16="http://schemas.microsoft.com/office/drawing/2014/main" id="{7B11E7CB-E38B-4282-9913-FAE4796994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1" y="1304"/>
                <a:ext cx="41" cy="83"/>
              </a:xfrm>
              <a:custGeom>
                <a:avLst/>
                <a:gdLst>
                  <a:gd name="T0" fmla="*/ 0 w 41"/>
                  <a:gd name="T1" fmla="*/ 42 h 83"/>
                  <a:gd name="T2" fmla="*/ 0 w 41"/>
                  <a:gd name="T3" fmla="*/ 41 h 83"/>
                  <a:gd name="T4" fmla="*/ 41 w 41"/>
                  <a:gd name="T5" fmla="*/ 0 h 83"/>
                  <a:gd name="T6" fmla="*/ 41 w 41"/>
                  <a:gd name="T7" fmla="*/ 83 h 83"/>
                  <a:gd name="T8" fmla="*/ 0 w 41"/>
                  <a:gd name="T9" fmla="*/ 42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83">
                    <a:moveTo>
                      <a:pt x="0" y="42"/>
                    </a:moveTo>
                    <a:lnTo>
                      <a:pt x="0" y="41"/>
                    </a:lnTo>
                    <a:lnTo>
                      <a:pt x="41" y="0"/>
                    </a:lnTo>
                    <a:lnTo>
                      <a:pt x="41" y="83"/>
                    </a:ln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000000"/>
              </a:solidFill>
              <a:ln w="158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62" name="Line 21">
                <a:extLst>
                  <a:ext uri="{FF2B5EF4-FFF2-40B4-BE49-F238E27FC236}">
                    <a16:creationId xmlns:a16="http://schemas.microsoft.com/office/drawing/2014/main" id="{4DB2C17F-DD34-4A73-B1E2-73A646C2BA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40" y="1345"/>
                <a:ext cx="140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63" name="Rectangle 22">
                <a:extLst>
                  <a:ext uri="{FF2B5EF4-FFF2-40B4-BE49-F238E27FC236}">
                    <a16:creationId xmlns:a16="http://schemas.microsoft.com/office/drawing/2014/main" id="{7750686B-C83E-4821-B066-0E2333F442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0" y="1430"/>
                <a:ext cx="400" cy="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 Clade IV - Australia, Spain, Morocco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4" name="Freeform 23">
                <a:extLst>
                  <a:ext uri="{FF2B5EF4-FFF2-40B4-BE49-F238E27FC236}">
                    <a16:creationId xmlns:a16="http://schemas.microsoft.com/office/drawing/2014/main" id="{E53506C3-3854-40E0-88F4-5EF2C04806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0" y="1391"/>
                <a:ext cx="79" cy="111"/>
              </a:xfrm>
              <a:custGeom>
                <a:avLst/>
                <a:gdLst>
                  <a:gd name="T0" fmla="*/ 0 w 79"/>
                  <a:gd name="T1" fmla="*/ 56 h 111"/>
                  <a:gd name="T2" fmla="*/ 0 w 79"/>
                  <a:gd name="T3" fmla="*/ 55 h 111"/>
                  <a:gd name="T4" fmla="*/ 79 w 79"/>
                  <a:gd name="T5" fmla="*/ 0 h 111"/>
                  <a:gd name="T6" fmla="*/ 79 w 79"/>
                  <a:gd name="T7" fmla="*/ 111 h 111"/>
                  <a:gd name="T8" fmla="*/ 0 w 79"/>
                  <a:gd name="T9" fmla="*/ 56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111">
                    <a:moveTo>
                      <a:pt x="0" y="56"/>
                    </a:moveTo>
                    <a:lnTo>
                      <a:pt x="0" y="55"/>
                    </a:lnTo>
                    <a:lnTo>
                      <a:pt x="79" y="0"/>
                    </a:lnTo>
                    <a:lnTo>
                      <a:pt x="79" y="111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000000"/>
              </a:solidFill>
              <a:ln w="158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65" name="Line 24">
                <a:extLst>
                  <a:ext uri="{FF2B5EF4-FFF2-40B4-BE49-F238E27FC236}">
                    <a16:creationId xmlns:a16="http://schemas.microsoft.com/office/drawing/2014/main" id="{FA444CD4-EF2F-4352-A2F6-CF3E72C4A6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40" y="1447"/>
                <a:ext cx="49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66" name="Line 25">
                <a:extLst>
                  <a:ext uri="{FF2B5EF4-FFF2-40B4-BE49-F238E27FC236}">
                    <a16:creationId xmlns:a16="http://schemas.microsoft.com/office/drawing/2014/main" id="{FCB7E23B-3693-4A25-8205-AEEE97F9F7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39" y="1345"/>
                <a:ext cx="0" cy="5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67" name="Line 26">
                <a:extLst>
                  <a:ext uri="{FF2B5EF4-FFF2-40B4-BE49-F238E27FC236}">
                    <a16:creationId xmlns:a16="http://schemas.microsoft.com/office/drawing/2014/main" id="{583FD28A-2D22-44CA-BED6-8BB48FC680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39" y="1397"/>
                <a:ext cx="0" cy="5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68" name="Freeform 27">
                <a:extLst>
                  <a:ext uri="{FF2B5EF4-FFF2-40B4-BE49-F238E27FC236}">
                    <a16:creationId xmlns:a16="http://schemas.microsoft.com/office/drawing/2014/main" id="{C26FA9D7-46A6-4A5A-B6A1-28570BC43C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6" y="1156"/>
                <a:ext cx="33" cy="240"/>
              </a:xfrm>
              <a:custGeom>
                <a:avLst/>
                <a:gdLst>
                  <a:gd name="T0" fmla="*/ 0 w 33"/>
                  <a:gd name="T1" fmla="*/ 0 h 240"/>
                  <a:gd name="T2" fmla="*/ 0 w 33"/>
                  <a:gd name="T3" fmla="*/ 240 h 240"/>
                  <a:gd name="T4" fmla="*/ 33 w 33"/>
                  <a:gd name="T5" fmla="*/ 24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240">
                    <a:moveTo>
                      <a:pt x="0" y="0"/>
                    </a:moveTo>
                    <a:lnTo>
                      <a:pt x="0" y="240"/>
                    </a:lnTo>
                    <a:lnTo>
                      <a:pt x="33" y="24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69" name="Freeform 28">
                <a:extLst>
                  <a:ext uri="{FF2B5EF4-FFF2-40B4-BE49-F238E27FC236}">
                    <a16:creationId xmlns:a16="http://schemas.microsoft.com/office/drawing/2014/main" id="{CBBAC3A2-D663-4AA2-9D7D-F029255A8D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5" y="1155"/>
                <a:ext cx="11" cy="333"/>
              </a:xfrm>
              <a:custGeom>
                <a:avLst/>
                <a:gdLst>
                  <a:gd name="T0" fmla="*/ 0 w 11"/>
                  <a:gd name="T1" fmla="*/ 333 h 333"/>
                  <a:gd name="T2" fmla="*/ 0 w 11"/>
                  <a:gd name="T3" fmla="*/ 0 h 333"/>
                  <a:gd name="T4" fmla="*/ 11 w 11"/>
                  <a:gd name="T5" fmla="*/ 0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333">
                    <a:moveTo>
                      <a:pt x="0" y="333"/>
                    </a:moveTo>
                    <a:lnTo>
                      <a:pt x="0" y="0"/>
                    </a:lnTo>
                    <a:lnTo>
                      <a:pt x="11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70" name="Rectangle 29">
                <a:extLst>
                  <a:ext uri="{FF2B5EF4-FFF2-40B4-BE49-F238E27FC236}">
                    <a16:creationId xmlns:a16="http://schemas.microsoft.com/office/drawing/2014/main" id="{909F4078-60C6-46AC-9F72-BA7533661B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0" y="1515"/>
                <a:ext cx="298" cy="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 Clade XVI Central America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1" name="Freeform 30">
                <a:extLst>
                  <a:ext uri="{FF2B5EF4-FFF2-40B4-BE49-F238E27FC236}">
                    <a16:creationId xmlns:a16="http://schemas.microsoft.com/office/drawing/2014/main" id="{C801987A-6022-474F-A312-45806D37EE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9" y="1527"/>
                <a:ext cx="0" cy="9"/>
              </a:xfrm>
              <a:custGeom>
                <a:avLst/>
                <a:gdLst>
                  <a:gd name="T0" fmla="*/ 5 h 9"/>
                  <a:gd name="T1" fmla="*/ 4 h 9"/>
                  <a:gd name="T2" fmla="*/ 0 h 9"/>
                  <a:gd name="T3" fmla="*/ 9 h 9"/>
                  <a:gd name="T4" fmla="*/ 5 h 9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9">
                    <a:moveTo>
                      <a:pt x="0" y="5"/>
                    </a:moveTo>
                    <a:lnTo>
                      <a:pt x="0" y="4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00"/>
              </a:solidFill>
              <a:ln w="158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72" name="Line 31">
                <a:extLst>
                  <a:ext uri="{FF2B5EF4-FFF2-40B4-BE49-F238E27FC236}">
                    <a16:creationId xmlns:a16="http://schemas.microsoft.com/office/drawing/2014/main" id="{34B2693F-5EE5-4F39-9B62-C7C96A6460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91" y="1531"/>
                <a:ext cx="17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73" name="Rectangle 32">
                <a:extLst>
                  <a:ext uri="{FF2B5EF4-FFF2-40B4-BE49-F238E27FC236}">
                    <a16:creationId xmlns:a16="http://schemas.microsoft.com/office/drawing/2014/main" id="{C1C49509-6DDD-4782-9A92-7D288666F6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4" y="1566"/>
                <a:ext cx="224" cy="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 Clade IX Zimbabwe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4" name="Line 33">
                <a:extLst>
                  <a:ext uri="{FF2B5EF4-FFF2-40B4-BE49-F238E27FC236}">
                    <a16:creationId xmlns:a16="http://schemas.microsoft.com/office/drawing/2014/main" id="{3428D1E0-DDF8-47B2-8B9A-2AE38B3C80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91" y="1583"/>
                <a:ext cx="301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75" name="Line 34">
                <a:extLst>
                  <a:ext uri="{FF2B5EF4-FFF2-40B4-BE49-F238E27FC236}">
                    <a16:creationId xmlns:a16="http://schemas.microsoft.com/office/drawing/2014/main" id="{722AEC67-FDE6-48BA-BDD2-9380049BEA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90" y="1531"/>
                <a:ext cx="0" cy="25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76" name="Line 35">
                <a:extLst>
                  <a:ext uri="{FF2B5EF4-FFF2-40B4-BE49-F238E27FC236}">
                    <a16:creationId xmlns:a16="http://schemas.microsoft.com/office/drawing/2014/main" id="{AE48F087-FC76-43EA-9DF5-9F948074C5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90" y="1558"/>
                <a:ext cx="0" cy="25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77" name="Freeform 36">
                <a:extLst>
                  <a:ext uri="{FF2B5EF4-FFF2-40B4-BE49-F238E27FC236}">
                    <a16:creationId xmlns:a16="http://schemas.microsoft.com/office/drawing/2014/main" id="{98DED33F-3FAA-4E9A-8F5E-40D3BC088A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5" y="1557"/>
                <a:ext cx="65" cy="266"/>
              </a:xfrm>
              <a:custGeom>
                <a:avLst/>
                <a:gdLst>
                  <a:gd name="T0" fmla="*/ 0 w 65"/>
                  <a:gd name="T1" fmla="*/ 266 h 266"/>
                  <a:gd name="T2" fmla="*/ 0 w 65"/>
                  <a:gd name="T3" fmla="*/ 0 h 266"/>
                  <a:gd name="T4" fmla="*/ 65 w 65"/>
                  <a:gd name="T5" fmla="*/ 0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266">
                    <a:moveTo>
                      <a:pt x="0" y="266"/>
                    </a:moveTo>
                    <a:lnTo>
                      <a:pt x="0" y="0"/>
                    </a:lnTo>
                    <a:lnTo>
                      <a:pt x="6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78" name="Rectangle 37">
                <a:extLst>
                  <a:ext uri="{FF2B5EF4-FFF2-40B4-BE49-F238E27FC236}">
                    <a16:creationId xmlns:a16="http://schemas.microsoft.com/office/drawing/2014/main" id="{815FC5BB-32D8-4349-AC7B-F46AF2B6F1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3" y="1631"/>
                <a:ext cx="500" cy="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 Clade V - a Tropical and subtropical americas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9" name="Freeform 38">
                <a:extLst>
                  <a:ext uri="{FF2B5EF4-FFF2-40B4-BE49-F238E27FC236}">
                    <a16:creationId xmlns:a16="http://schemas.microsoft.com/office/drawing/2014/main" id="{9CE0BAE3-E229-45AE-82E3-FFE6804251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95" y="1610"/>
                <a:ext cx="77" cy="74"/>
              </a:xfrm>
              <a:custGeom>
                <a:avLst/>
                <a:gdLst>
                  <a:gd name="T0" fmla="*/ 0 w 77"/>
                  <a:gd name="T1" fmla="*/ 38 h 74"/>
                  <a:gd name="T2" fmla="*/ 0 w 77"/>
                  <a:gd name="T3" fmla="*/ 37 h 74"/>
                  <a:gd name="T4" fmla="*/ 77 w 77"/>
                  <a:gd name="T5" fmla="*/ 0 h 74"/>
                  <a:gd name="T6" fmla="*/ 77 w 77"/>
                  <a:gd name="T7" fmla="*/ 74 h 74"/>
                  <a:gd name="T8" fmla="*/ 0 w 77"/>
                  <a:gd name="T9" fmla="*/ 38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4">
                    <a:moveTo>
                      <a:pt x="0" y="38"/>
                    </a:moveTo>
                    <a:lnTo>
                      <a:pt x="0" y="37"/>
                    </a:lnTo>
                    <a:lnTo>
                      <a:pt x="77" y="0"/>
                    </a:lnTo>
                    <a:lnTo>
                      <a:pt x="77" y="74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158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80" name="Line 39">
                <a:extLst>
                  <a:ext uri="{FF2B5EF4-FFF2-40B4-BE49-F238E27FC236}">
                    <a16:creationId xmlns:a16="http://schemas.microsoft.com/office/drawing/2014/main" id="{BD45A682-9ADD-4539-84BD-6E89D73B5E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65" y="1647"/>
                <a:ext cx="329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81" name="Rectangle 40">
                <a:extLst>
                  <a:ext uri="{FF2B5EF4-FFF2-40B4-BE49-F238E27FC236}">
                    <a16:creationId xmlns:a16="http://schemas.microsoft.com/office/drawing/2014/main" id="{CFC02972-4B4D-4B10-A4D2-C895FF3912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0" y="1697"/>
                <a:ext cx="656" cy="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 Clade V - b Tropical and subtropical americas (AUS isolates)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2" name="Freeform 41">
                <a:extLst>
                  <a:ext uri="{FF2B5EF4-FFF2-40B4-BE49-F238E27FC236}">
                    <a16:creationId xmlns:a16="http://schemas.microsoft.com/office/drawing/2014/main" id="{CA873D29-7420-4BE3-A456-F7003697B8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4" y="1693"/>
                <a:ext cx="75" cy="41"/>
              </a:xfrm>
              <a:custGeom>
                <a:avLst/>
                <a:gdLst>
                  <a:gd name="T0" fmla="*/ 0 w 75"/>
                  <a:gd name="T1" fmla="*/ 21 h 41"/>
                  <a:gd name="T2" fmla="*/ 0 w 75"/>
                  <a:gd name="T3" fmla="*/ 20 h 41"/>
                  <a:gd name="T4" fmla="*/ 75 w 75"/>
                  <a:gd name="T5" fmla="*/ 0 h 41"/>
                  <a:gd name="T6" fmla="*/ 75 w 75"/>
                  <a:gd name="T7" fmla="*/ 41 h 41"/>
                  <a:gd name="T8" fmla="*/ 0 w 75"/>
                  <a:gd name="T9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" h="41">
                    <a:moveTo>
                      <a:pt x="0" y="21"/>
                    </a:moveTo>
                    <a:lnTo>
                      <a:pt x="0" y="20"/>
                    </a:lnTo>
                    <a:lnTo>
                      <a:pt x="75" y="0"/>
                    </a:lnTo>
                    <a:lnTo>
                      <a:pt x="75" y="41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000000"/>
              </a:solidFill>
              <a:ln w="158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83" name="Line 42">
                <a:extLst>
                  <a:ext uri="{FF2B5EF4-FFF2-40B4-BE49-F238E27FC236}">
                    <a16:creationId xmlns:a16="http://schemas.microsoft.com/office/drawing/2014/main" id="{89F79837-DC15-47E9-AC53-7DBF45E486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65" y="1713"/>
                <a:ext cx="128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84" name="Line 43">
                <a:extLst>
                  <a:ext uri="{FF2B5EF4-FFF2-40B4-BE49-F238E27FC236}">
                    <a16:creationId xmlns:a16="http://schemas.microsoft.com/office/drawing/2014/main" id="{0AB8ECCF-3575-4F36-A8F7-8E82A358CF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64" y="1647"/>
                <a:ext cx="0" cy="32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85" name="Line 44">
                <a:extLst>
                  <a:ext uri="{FF2B5EF4-FFF2-40B4-BE49-F238E27FC236}">
                    <a16:creationId xmlns:a16="http://schemas.microsoft.com/office/drawing/2014/main" id="{39D70429-3EF7-4909-A842-BF7F750395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64" y="1681"/>
                <a:ext cx="0" cy="32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86" name="Freeform 45">
                <a:extLst>
                  <a:ext uri="{FF2B5EF4-FFF2-40B4-BE49-F238E27FC236}">
                    <a16:creationId xmlns:a16="http://schemas.microsoft.com/office/drawing/2014/main" id="{9BA7CA17-902B-4F42-80FE-858C856694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9" y="1680"/>
                <a:ext cx="55" cy="54"/>
              </a:xfrm>
              <a:custGeom>
                <a:avLst/>
                <a:gdLst>
                  <a:gd name="T0" fmla="*/ 0 w 55"/>
                  <a:gd name="T1" fmla="*/ 54 h 54"/>
                  <a:gd name="T2" fmla="*/ 0 w 55"/>
                  <a:gd name="T3" fmla="*/ 0 h 54"/>
                  <a:gd name="T4" fmla="*/ 55 w 55"/>
                  <a:gd name="T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5" h="54">
                    <a:moveTo>
                      <a:pt x="0" y="54"/>
                    </a:moveTo>
                    <a:lnTo>
                      <a:pt x="0" y="0"/>
                    </a:lnTo>
                    <a:lnTo>
                      <a:pt x="5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87" name="Rectangle 46">
                <a:extLst>
                  <a:ext uri="{FF2B5EF4-FFF2-40B4-BE49-F238E27FC236}">
                    <a16:creationId xmlns:a16="http://schemas.microsoft.com/office/drawing/2014/main" id="{9A2749D1-063E-4B8F-B4F5-0FAD5DC019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3" y="1749"/>
                <a:ext cx="153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sp. R 1021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8" name="Freeform 47">
                <a:extLst>
                  <a:ext uri="{FF2B5EF4-FFF2-40B4-BE49-F238E27FC236}">
                    <a16:creationId xmlns:a16="http://schemas.microsoft.com/office/drawing/2014/main" id="{593FAD9F-966E-467B-AAEF-5ECF024D28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7" y="1765"/>
                <a:ext cx="25" cy="25"/>
              </a:xfrm>
              <a:custGeom>
                <a:avLst/>
                <a:gdLst>
                  <a:gd name="T0" fmla="*/ 0 w 25"/>
                  <a:gd name="T1" fmla="*/ 25 h 25"/>
                  <a:gd name="T2" fmla="*/ 0 w 25"/>
                  <a:gd name="T3" fmla="*/ 0 h 25"/>
                  <a:gd name="T4" fmla="*/ 25 w 25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25">
                    <a:moveTo>
                      <a:pt x="0" y="25"/>
                    </a:moveTo>
                    <a:lnTo>
                      <a:pt x="0" y="0"/>
                    </a:lnTo>
                    <a:lnTo>
                      <a:pt x="2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89" name="Rectangle 48">
                <a:extLst>
                  <a:ext uri="{FF2B5EF4-FFF2-40B4-BE49-F238E27FC236}">
                    <a16:creationId xmlns:a16="http://schemas.microsoft.com/office/drawing/2014/main" id="{6F50BF90-6AFB-432E-9188-ED62D5AABD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4" y="1800"/>
                <a:ext cx="185" cy="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 Clade XII Nepal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0" name="Freeform 49">
                <a:extLst>
                  <a:ext uri="{FF2B5EF4-FFF2-40B4-BE49-F238E27FC236}">
                    <a16:creationId xmlns:a16="http://schemas.microsoft.com/office/drawing/2014/main" id="{4CCE61D3-B25A-4DE5-8099-16514D15F8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0" y="1813"/>
                <a:ext cx="3" cy="8"/>
              </a:xfrm>
              <a:custGeom>
                <a:avLst/>
                <a:gdLst>
                  <a:gd name="T0" fmla="*/ 0 w 3"/>
                  <a:gd name="T1" fmla="*/ 4 h 8"/>
                  <a:gd name="T2" fmla="*/ 0 w 3"/>
                  <a:gd name="T3" fmla="*/ 3 h 8"/>
                  <a:gd name="T4" fmla="*/ 3 w 3"/>
                  <a:gd name="T5" fmla="*/ 0 h 8"/>
                  <a:gd name="T6" fmla="*/ 3 w 3"/>
                  <a:gd name="T7" fmla="*/ 8 h 8"/>
                  <a:gd name="T8" fmla="*/ 0 w 3"/>
                  <a:gd name="T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8">
                    <a:moveTo>
                      <a:pt x="0" y="4"/>
                    </a:moveTo>
                    <a:lnTo>
                      <a:pt x="0" y="3"/>
                    </a:lnTo>
                    <a:lnTo>
                      <a:pt x="3" y="0"/>
                    </a:lnTo>
                    <a:lnTo>
                      <a:pt x="3" y="8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158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91" name="Line 50">
                <a:extLst>
                  <a:ext uri="{FF2B5EF4-FFF2-40B4-BE49-F238E27FC236}">
                    <a16:creationId xmlns:a16="http://schemas.microsoft.com/office/drawing/2014/main" id="{48AFA3BB-A93D-4FB6-8623-D759332F49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58" y="1817"/>
                <a:ext cx="11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92" name="Line 51">
                <a:extLst>
                  <a:ext uri="{FF2B5EF4-FFF2-40B4-BE49-F238E27FC236}">
                    <a16:creationId xmlns:a16="http://schemas.microsoft.com/office/drawing/2014/main" id="{1E577986-B298-414B-AED1-BD85AA32C6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57" y="1792"/>
                <a:ext cx="0" cy="25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93" name="Freeform 52">
                <a:extLst>
                  <a:ext uri="{FF2B5EF4-FFF2-40B4-BE49-F238E27FC236}">
                    <a16:creationId xmlns:a16="http://schemas.microsoft.com/office/drawing/2014/main" id="{861E1AFD-6B29-4580-BBE7-1CD7BA14BE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9" y="1737"/>
                <a:ext cx="548" cy="54"/>
              </a:xfrm>
              <a:custGeom>
                <a:avLst/>
                <a:gdLst>
                  <a:gd name="T0" fmla="*/ 0 w 548"/>
                  <a:gd name="T1" fmla="*/ 0 h 54"/>
                  <a:gd name="T2" fmla="*/ 0 w 548"/>
                  <a:gd name="T3" fmla="*/ 54 h 54"/>
                  <a:gd name="T4" fmla="*/ 548 w 548"/>
                  <a:gd name="T5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48" h="54">
                    <a:moveTo>
                      <a:pt x="0" y="0"/>
                    </a:moveTo>
                    <a:lnTo>
                      <a:pt x="0" y="54"/>
                    </a:lnTo>
                    <a:lnTo>
                      <a:pt x="548" y="54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94" name="Freeform 53">
                <a:extLst>
                  <a:ext uri="{FF2B5EF4-FFF2-40B4-BE49-F238E27FC236}">
                    <a16:creationId xmlns:a16="http://schemas.microsoft.com/office/drawing/2014/main" id="{B5558FCC-EFF6-4F43-81F3-787900551B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9" y="1736"/>
                <a:ext cx="40" cy="65"/>
              </a:xfrm>
              <a:custGeom>
                <a:avLst/>
                <a:gdLst>
                  <a:gd name="T0" fmla="*/ 0 w 40"/>
                  <a:gd name="T1" fmla="*/ 65 h 65"/>
                  <a:gd name="T2" fmla="*/ 0 w 40"/>
                  <a:gd name="T3" fmla="*/ 0 h 65"/>
                  <a:gd name="T4" fmla="*/ 40 w 40"/>
                  <a:gd name="T5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65">
                    <a:moveTo>
                      <a:pt x="0" y="65"/>
                    </a:moveTo>
                    <a:lnTo>
                      <a:pt x="0" y="0"/>
                    </a:lnTo>
                    <a:lnTo>
                      <a:pt x="4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95" name="Rectangle 54">
                <a:extLst>
                  <a:ext uri="{FF2B5EF4-FFF2-40B4-BE49-F238E27FC236}">
                    <a16:creationId xmlns:a16="http://schemas.microsoft.com/office/drawing/2014/main" id="{7F49B91E-23A7-4925-BDE2-E2B5314425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2" y="1853"/>
                <a:ext cx="1060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spp. C h24-10482, p394, p1447, p858, p616, p615, p508, p198, p169, m74, m1410, p563, p807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6" name="Freeform 55">
                <a:extLst>
                  <a:ext uri="{FF2B5EF4-FFF2-40B4-BE49-F238E27FC236}">
                    <a16:creationId xmlns:a16="http://schemas.microsoft.com/office/drawing/2014/main" id="{2CD052E0-0C77-4AC6-BA5C-39E0427C53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9" y="1803"/>
                <a:ext cx="382" cy="65"/>
              </a:xfrm>
              <a:custGeom>
                <a:avLst/>
                <a:gdLst>
                  <a:gd name="T0" fmla="*/ 0 w 382"/>
                  <a:gd name="T1" fmla="*/ 0 h 65"/>
                  <a:gd name="T2" fmla="*/ 0 w 382"/>
                  <a:gd name="T3" fmla="*/ 65 h 65"/>
                  <a:gd name="T4" fmla="*/ 382 w 382"/>
                  <a:gd name="T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2" h="65">
                    <a:moveTo>
                      <a:pt x="0" y="0"/>
                    </a:moveTo>
                    <a:lnTo>
                      <a:pt x="0" y="65"/>
                    </a:lnTo>
                    <a:lnTo>
                      <a:pt x="382" y="65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97" name="Freeform 56">
                <a:extLst>
                  <a:ext uri="{FF2B5EF4-FFF2-40B4-BE49-F238E27FC236}">
                    <a16:creationId xmlns:a16="http://schemas.microsoft.com/office/drawing/2014/main" id="{F5CEC0A3-D53E-47C4-98AA-AEB531576E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8" y="1802"/>
                <a:ext cx="31" cy="289"/>
              </a:xfrm>
              <a:custGeom>
                <a:avLst/>
                <a:gdLst>
                  <a:gd name="T0" fmla="*/ 0 w 31"/>
                  <a:gd name="T1" fmla="*/ 289 h 289"/>
                  <a:gd name="T2" fmla="*/ 0 w 31"/>
                  <a:gd name="T3" fmla="*/ 0 h 289"/>
                  <a:gd name="T4" fmla="*/ 31 w 31"/>
                  <a:gd name="T5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89">
                    <a:moveTo>
                      <a:pt x="0" y="289"/>
                    </a:moveTo>
                    <a:lnTo>
                      <a:pt x="0" y="0"/>
                    </a:lnTo>
                    <a:lnTo>
                      <a:pt x="31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98" name="Rectangle 57">
                <a:extLst>
                  <a:ext uri="{FF2B5EF4-FFF2-40B4-BE49-F238E27FC236}">
                    <a16:creationId xmlns:a16="http://schemas.microsoft.com/office/drawing/2014/main" id="{CAF7ECCB-E1D3-49A5-AA90-572CE94EB6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5" y="1902"/>
                <a:ext cx="16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sp. ARR535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9" name="Freeform 58">
                <a:extLst>
                  <a:ext uri="{FF2B5EF4-FFF2-40B4-BE49-F238E27FC236}">
                    <a16:creationId xmlns:a16="http://schemas.microsoft.com/office/drawing/2014/main" id="{AB5E9DD8-0473-4AD7-8EB6-69CEA86EF7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3" y="1918"/>
                <a:ext cx="11" cy="24"/>
              </a:xfrm>
              <a:custGeom>
                <a:avLst/>
                <a:gdLst>
                  <a:gd name="T0" fmla="*/ 0 w 11"/>
                  <a:gd name="T1" fmla="*/ 24 h 24"/>
                  <a:gd name="T2" fmla="*/ 0 w 11"/>
                  <a:gd name="T3" fmla="*/ 0 h 24"/>
                  <a:gd name="T4" fmla="*/ 11 w 11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24">
                    <a:moveTo>
                      <a:pt x="0" y="24"/>
                    </a:moveTo>
                    <a:lnTo>
                      <a:pt x="0" y="0"/>
                    </a:lnTo>
                    <a:lnTo>
                      <a:pt x="11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00" name="Rectangle 59">
                <a:extLst>
                  <a:ext uri="{FF2B5EF4-FFF2-40B4-BE49-F238E27FC236}">
                    <a16:creationId xmlns:a16="http://schemas.microsoft.com/office/drawing/2014/main" id="{44AE4119-54FA-4620-AA7A-63111FC21F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0" y="1952"/>
                <a:ext cx="492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spp. ARR394, ARR617, ARR534, ARR494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01" name="Freeform 60">
                <a:extLst>
                  <a:ext uri="{FF2B5EF4-FFF2-40B4-BE49-F238E27FC236}">
                    <a16:creationId xmlns:a16="http://schemas.microsoft.com/office/drawing/2014/main" id="{B713AD27-6C6D-4993-B17A-15F91538EA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3" y="1944"/>
                <a:ext cx="6" cy="24"/>
              </a:xfrm>
              <a:custGeom>
                <a:avLst/>
                <a:gdLst>
                  <a:gd name="T0" fmla="*/ 0 w 6"/>
                  <a:gd name="T1" fmla="*/ 0 h 24"/>
                  <a:gd name="T2" fmla="*/ 0 w 6"/>
                  <a:gd name="T3" fmla="*/ 24 h 24"/>
                  <a:gd name="T4" fmla="*/ 6 w 6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24">
                    <a:moveTo>
                      <a:pt x="0" y="0"/>
                    </a:moveTo>
                    <a:lnTo>
                      <a:pt x="0" y="24"/>
                    </a:lnTo>
                    <a:lnTo>
                      <a:pt x="6" y="24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02" name="Rectangle 61">
                <a:extLst>
                  <a:ext uri="{FF2B5EF4-FFF2-40B4-BE49-F238E27FC236}">
                    <a16:creationId xmlns:a16="http://schemas.microsoft.com/office/drawing/2014/main" id="{2D8EBDED-E06F-41EB-BDF8-296A61226F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2002"/>
                <a:ext cx="284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spp. ARR641, ARR801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03" name="Freeform 62">
                <a:extLst>
                  <a:ext uri="{FF2B5EF4-FFF2-40B4-BE49-F238E27FC236}">
                    <a16:creationId xmlns:a16="http://schemas.microsoft.com/office/drawing/2014/main" id="{CC51B8A7-588B-419E-9DEC-AF31E69A5B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3" y="1969"/>
                <a:ext cx="0" cy="48"/>
              </a:xfrm>
              <a:custGeom>
                <a:avLst/>
                <a:gdLst>
                  <a:gd name="T0" fmla="*/ 0 h 48"/>
                  <a:gd name="T1" fmla="*/ 48 h 48"/>
                  <a:gd name="T2" fmla="*/ 48 h 4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48">
                    <a:moveTo>
                      <a:pt x="0" y="0"/>
                    </a:moveTo>
                    <a:lnTo>
                      <a:pt x="0" y="48"/>
                    </a:lnTo>
                    <a:lnTo>
                      <a:pt x="0" y="48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04" name="Line 63">
                <a:extLst>
                  <a:ext uri="{FF2B5EF4-FFF2-40B4-BE49-F238E27FC236}">
                    <a16:creationId xmlns:a16="http://schemas.microsoft.com/office/drawing/2014/main" id="{B358D663-D121-4D18-B22B-04CBFCAA43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13" y="1918"/>
                <a:ext cx="0" cy="49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05" name="Freeform 64">
                <a:extLst>
                  <a:ext uri="{FF2B5EF4-FFF2-40B4-BE49-F238E27FC236}">
                    <a16:creationId xmlns:a16="http://schemas.microsoft.com/office/drawing/2014/main" id="{631657B5-4897-4564-AF52-41719E3187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8" y="1968"/>
                <a:ext cx="5" cy="73"/>
              </a:xfrm>
              <a:custGeom>
                <a:avLst/>
                <a:gdLst>
                  <a:gd name="T0" fmla="*/ 0 w 5"/>
                  <a:gd name="T1" fmla="*/ 73 h 73"/>
                  <a:gd name="T2" fmla="*/ 0 w 5"/>
                  <a:gd name="T3" fmla="*/ 0 h 73"/>
                  <a:gd name="T4" fmla="*/ 5 w 5"/>
                  <a:gd name="T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73">
                    <a:moveTo>
                      <a:pt x="0" y="73"/>
                    </a:moveTo>
                    <a:lnTo>
                      <a:pt x="0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06" name="Rectangle 65">
                <a:extLst>
                  <a:ext uri="{FF2B5EF4-FFF2-40B4-BE49-F238E27FC236}">
                    <a16:creationId xmlns:a16="http://schemas.microsoft.com/office/drawing/2014/main" id="{7C60C464-949B-444B-833F-71B30D7944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9" y="2051"/>
                <a:ext cx="16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sp. ARR879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07" name="Freeform 66">
                <a:extLst>
                  <a:ext uri="{FF2B5EF4-FFF2-40B4-BE49-F238E27FC236}">
                    <a16:creationId xmlns:a16="http://schemas.microsoft.com/office/drawing/2014/main" id="{987CB959-9947-48B4-9E32-5FB62055EE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8" y="2067"/>
                <a:ext cx="0" cy="24"/>
              </a:xfrm>
              <a:custGeom>
                <a:avLst/>
                <a:gdLst>
                  <a:gd name="T0" fmla="*/ 24 h 24"/>
                  <a:gd name="T1" fmla="*/ 0 h 24"/>
                  <a:gd name="T2" fmla="*/ 0 h 2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4">
                    <a:moveTo>
                      <a:pt x="0" y="24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08" name="Rectangle 67">
                <a:extLst>
                  <a:ext uri="{FF2B5EF4-FFF2-40B4-BE49-F238E27FC236}">
                    <a16:creationId xmlns:a16="http://schemas.microsoft.com/office/drawing/2014/main" id="{C2F7A187-510D-46E0-896C-45B413508C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2101"/>
                <a:ext cx="284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spp. ARR679, ARR678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09" name="Freeform 68">
                <a:extLst>
                  <a:ext uri="{FF2B5EF4-FFF2-40B4-BE49-F238E27FC236}">
                    <a16:creationId xmlns:a16="http://schemas.microsoft.com/office/drawing/2014/main" id="{AC3FF927-1CD8-42E9-B7AF-49725D86FA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8" y="2093"/>
                <a:ext cx="5" cy="23"/>
              </a:xfrm>
              <a:custGeom>
                <a:avLst/>
                <a:gdLst>
                  <a:gd name="T0" fmla="*/ 0 w 5"/>
                  <a:gd name="T1" fmla="*/ 0 h 23"/>
                  <a:gd name="T2" fmla="*/ 0 w 5"/>
                  <a:gd name="T3" fmla="*/ 23 h 23"/>
                  <a:gd name="T4" fmla="*/ 5 w 5"/>
                  <a:gd name="T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3">
                    <a:moveTo>
                      <a:pt x="0" y="0"/>
                    </a:moveTo>
                    <a:lnTo>
                      <a:pt x="0" y="23"/>
                    </a:lnTo>
                    <a:lnTo>
                      <a:pt x="5" y="23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10" name="Line 69">
                <a:extLst>
                  <a:ext uri="{FF2B5EF4-FFF2-40B4-BE49-F238E27FC236}">
                    <a16:creationId xmlns:a16="http://schemas.microsoft.com/office/drawing/2014/main" id="{749E3281-5DA6-4B40-BF2E-B9ECD45313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08" y="2043"/>
                <a:ext cx="0" cy="73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11" name="Freeform 70">
                <a:extLst>
                  <a:ext uri="{FF2B5EF4-FFF2-40B4-BE49-F238E27FC236}">
                    <a16:creationId xmlns:a16="http://schemas.microsoft.com/office/drawing/2014/main" id="{21E03B17-E174-40D6-991A-E123FFA99A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8" y="2042"/>
                <a:ext cx="20" cy="61"/>
              </a:xfrm>
              <a:custGeom>
                <a:avLst/>
                <a:gdLst>
                  <a:gd name="T0" fmla="*/ 0 w 20"/>
                  <a:gd name="T1" fmla="*/ 61 h 61"/>
                  <a:gd name="T2" fmla="*/ 0 w 20"/>
                  <a:gd name="T3" fmla="*/ 0 h 61"/>
                  <a:gd name="T4" fmla="*/ 20 w 20"/>
                  <a:gd name="T5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61">
                    <a:moveTo>
                      <a:pt x="0" y="61"/>
                    </a:moveTo>
                    <a:lnTo>
                      <a:pt x="0" y="0"/>
                    </a:lnTo>
                    <a:lnTo>
                      <a:pt x="2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12" name="Rectangle 71">
                <a:extLst>
                  <a:ext uri="{FF2B5EF4-FFF2-40B4-BE49-F238E27FC236}">
                    <a16:creationId xmlns:a16="http://schemas.microsoft.com/office/drawing/2014/main" id="{0D0FC004-B573-47A0-A672-A9B71856E3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9" y="2150"/>
                <a:ext cx="284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spp. ARR476, ARR603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13" name="Freeform 72">
                <a:extLst>
                  <a:ext uri="{FF2B5EF4-FFF2-40B4-BE49-F238E27FC236}">
                    <a16:creationId xmlns:a16="http://schemas.microsoft.com/office/drawing/2014/main" id="{54A7735B-AAC1-4969-B659-20DC6D7FE3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8" y="2105"/>
                <a:ext cx="10" cy="61"/>
              </a:xfrm>
              <a:custGeom>
                <a:avLst/>
                <a:gdLst>
                  <a:gd name="T0" fmla="*/ 0 w 10"/>
                  <a:gd name="T1" fmla="*/ 0 h 61"/>
                  <a:gd name="T2" fmla="*/ 0 w 10"/>
                  <a:gd name="T3" fmla="*/ 61 h 61"/>
                  <a:gd name="T4" fmla="*/ 10 w 10"/>
                  <a:gd name="T5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61">
                    <a:moveTo>
                      <a:pt x="0" y="0"/>
                    </a:moveTo>
                    <a:lnTo>
                      <a:pt x="0" y="61"/>
                    </a:lnTo>
                    <a:lnTo>
                      <a:pt x="10" y="61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14" name="Freeform 73">
                <a:extLst>
                  <a:ext uri="{FF2B5EF4-FFF2-40B4-BE49-F238E27FC236}">
                    <a16:creationId xmlns:a16="http://schemas.microsoft.com/office/drawing/2014/main" id="{0DE1777D-EFE2-4C97-81FF-C946A40533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7" y="2104"/>
                <a:ext cx="11" cy="67"/>
              </a:xfrm>
              <a:custGeom>
                <a:avLst/>
                <a:gdLst>
                  <a:gd name="T0" fmla="*/ 0 w 11"/>
                  <a:gd name="T1" fmla="*/ 67 h 67"/>
                  <a:gd name="T2" fmla="*/ 0 w 11"/>
                  <a:gd name="T3" fmla="*/ 0 h 67"/>
                  <a:gd name="T4" fmla="*/ 11 w 11"/>
                  <a:gd name="T5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67">
                    <a:moveTo>
                      <a:pt x="0" y="67"/>
                    </a:moveTo>
                    <a:lnTo>
                      <a:pt x="0" y="0"/>
                    </a:lnTo>
                    <a:lnTo>
                      <a:pt x="11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15" name="Rectangle 74">
                <a:extLst>
                  <a:ext uri="{FF2B5EF4-FFF2-40B4-BE49-F238E27FC236}">
                    <a16:creationId xmlns:a16="http://schemas.microsoft.com/office/drawing/2014/main" id="{BFF1646B-705D-4536-A9D6-B6A661B1C4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8" y="2200"/>
                <a:ext cx="170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sp. NGR231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16" name="Freeform 75">
                <a:extLst>
                  <a:ext uri="{FF2B5EF4-FFF2-40B4-BE49-F238E27FC236}">
                    <a16:creationId xmlns:a16="http://schemas.microsoft.com/office/drawing/2014/main" id="{F4008C11-06D7-4E58-903E-C6873B50D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1" y="2216"/>
                <a:ext cx="6" cy="23"/>
              </a:xfrm>
              <a:custGeom>
                <a:avLst/>
                <a:gdLst>
                  <a:gd name="T0" fmla="*/ 0 w 6"/>
                  <a:gd name="T1" fmla="*/ 23 h 23"/>
                  <a:gd name="T2" fmla="*/ 0 w 6"/>
                  <a:gd name="T3" fmla="*/ 0 h 23"/>
                  <a:gd name="T4" fmla="*/ 6 w 6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23">
                    <a:moveTo>
                      <a:pt x="0" y="23"/>
                    </a:moveTo>
                    <a:lnTo>
                      <a:pt x="0" y="0"/>
                    </a:lnTo>
                    <a:lnTo>
                      <a:pt x="6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17" name="Rectangle 76">
                <a:extLst>
                  <a:ext uri="{FF2B5EF4-FFF2-40B4-BE49-F238E27FC236}">
                    <a16:creationId xmlns:a16="http://schemas.microsoft.com/office/drawing/2014/main" id="{E132FCF5-2C88-4ABD-A9AC-57A7892749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2" y="2250"/>
                <a:ext cx="149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sp. CP315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18" name="Freeform 77">
                <a:extLst>
                  <a:ext uri="{FF2B5EF4-FFF2-40B4-BE49-F238E27FC236}">
                    <a16:creationId xmlns:a16="http://schemas.microsoft.com/office/drawing/2014/main" id="{B772827F-D0D0-4DC0-8331-4B56864C39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1" y="2242"/>
                <a:ext cx="0" cy="23"/>
              </a:xfrm>
              <a:custGeom>
                <a:avLst/>
                <a:gdLst>
                  <a:gd name="T0" fmla="*/ 0 h 23"/>
                  <a:gd name="T1" fmla="*/ 23 h 23"/>
                  <a:gd name="T2" fmla="*/ 23 h 2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3">
                    <a:moveTo>
                      <a:pt x="0" y="0"/>
                    </a:moveTo>
                    <a:lnTo>
                      <a:pt x="0" y="23"/>
                    </a:lnTo>
                    <a:lnTo>
                      <a:pt x="0" y="23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19" name="Freeform 78">
                <a:extLst>
                  <a:ext uri="{FF2B5EF4-FFF2-40B4-BE49-F238E27FC236}">
                    <a16:creationId xmlns:a16="http://schemas.microsoft.com/office/drawing/2014/main" id="{AEF652FD-3807-4E3A-8A94-093C762CD1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7" y="2173"/>
                <a:ext cx="74" cy="67"/>
              </a:xfrm>
              <a:custGeom>
                <a:avLst/>
                <a:gdLst>
                  <a:gd name="T0" fmla="*/ 0 w 74"/>
                  <a:gd name="T1" fmla="*/ 0 h 67"/>
                  <a:gd name="T2" fmla="*/ 0 w 74"/>
                  <a:gd name="T3" fmla="*/ 67 h 67"/>
                  <a:gd name="T4" fmla="*/ 74 w 74"/>
                  <a:gd name="T5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4" h="67">
                    <a:moveTo>
                      <a:pt x="0" y="0"/>
                    </a:moveTo>
                    <a:lnTo>
                      <a:pt x="0" y="67"/>
                    </a:lnTo>
                    <a:lnTo>
                      <a:pt x="74" y="67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20" name="Freeform 79">
                <a:extLst>
                  <a:ext uri="{FF2B5EF4-FFF2-40B4-BE49-F238E27FC236}">
                    <a16:creationId xmlns:a16="http://schemas.microsoft.com/office/drawing/2014/main" id="{1296CD28-A569-4FCB-B060-21D1BB11DC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42" y="2172"/>
                <a:ext cx="35" cy="210"/>
              </a:xfrm>
              <a:custGeom>
                <a:avLst/>
                <a:gdLst>
                  <a:gd name="T0" fmla="*/ 0 w 35"/>
                  <a:gd name="T1" fmla="*/ 210 h 210"/>
                  <a:gd name="T2" fmla="*/ 0 w 35"/>
                  <a:gd name="T3" fmla="*/ 0 h 210"/>
                  <a:gd name="T4" fmla="*/ 35 w 35"/>
                  <a:gd name="T5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210">
                    <a:moveTo>
                      <a:pt x="0" y="210"/>
                    </a:moveTo>
                    <a:lnTo>
                      <a:pt x="0" y="0"/>
                    </a:lnTo>
                    <a:lnTo>
                      <a:pt x="3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21" name="Rectangle 80">
                <a:extLst>
                  <a:ext uri="{FF2B5EF4-FFF2-40B4-BE49-F238E27FC236}">
                    <a16:creationId xmlns:a16="http://schemas.microsoft.com/office/drawing/2014/main" id="{95CBDCE5-62D4-42CC-8DBE-D0A9DE726B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3" y="2299"/>
                <a:ext cx="179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sp. BDV5111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2" name="Freeform 81">
                <a:extLst>
                  <a:ext uri="{FF2B5EF4-FFF2-40B4-BE49-F238E27FC236}">
                    <a16:creationId xmlns:a16="http://schemas.microsoft.com/office/drawing/2014/main" id="{BFEFE09D-EB66-408A-94DA-00204E314E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9" y="2315"/>
                <a:ext cx="23" cy="277"/>
              </a:xfrm>
              <a:custGeom>
                <a:avLst/>
                <a:gdLst>
                  <a:gd name="T0" fmla="*/ 0 w 23"/>
                  <a:gd name="T1" fmla="*/ 277 h 277"/>
                  <a:gd name="T2" fmla="*/ 0 w 23"/>
                  <a:gd name="T3" fmla="*/ 0 h 277"/>
                  <a:gd name="T4" fmla="*/ 23 w 23"/>
                  <a:gd name="T5" fmla="*/ 0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277">
                    <a:moveTo>
                      <a:pt x="0" y="277"/>
                    </a:moveTo>
                    <a:lnTo>
                      <a:pt x="0" y="0"/>
                    </a:lnTo>
                    <a:lnTo>
                      <a:pt x="23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23" name="Rectangle 82">
                <a:extLst>
                  <a:ext uri="{FF2B5EF4-FFF2-40B4-BE49-F238E27FC236}">
                    <a16:creationId xmlns:a16="http://schemas.microsoft.com/office/drawing/2014/main" id="{99A56B46-71D6-4DCB-A078-E664386B38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7" y="2349"/>
                <a:ext cx="189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sp. WSM3985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4" name="Freeform 83">
                <a:extLst>
                  <a:ext uri="{FF2B5EF4-FFF2-40B4-BE49-F238E27FC236}">
                    <a16:creationId xmlns:a16="http://schemas.microsoft.com/office/drawing/2014/main" id="{5F4EB1AC-A515-4AD1-9E6F-542A950261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4" y="2365"/>
                <a:ext cx="42" cy="23"/>
              </a:xfrm>
              <a:custGeom>
                <a:avLst/>
                <a:gdLst>
                  <a:gd name="T0" fmla="*/ 0 w 42"/>
                  <a:gd name="T1" fmla="*/ 23 h 23"/>
                  <a:gd name="T2" fmla="*/ 0 w 42"/>
                  <a:gd name="T3" fmla="*/ 0 h 23"/>
                  <a:gd name="T4" fmla="*/ 42 w 42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23">
                    <a:moveTo>
                      <a:pt x="0" y="23"/>
                    </a:moveTo>
                    <a:lnTo>
                      <a:pt x="0" y="0"/>
                    </a:lnTo>
                    <a:lnTo>
                      <a:pt x="42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25" name="Rectangle 84">
                <a:extLst>
                  <a:ext uri="{FF2B5EF4-FFF2-40B4-BE49-F238E27FC236}">
                    <a16:creationId xmlns:a16="http://schemas.microsoft.com/office/drawing/2014/main" id="{5D5543D1-8029-47DB-BB8F-58439F1E7D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0" y="2399"/>
                <a:ext cx="189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sp. WSM3992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6" name="Freeform 85">
                <a:extLst>
                  <a:ext uri="{FF2B5EF4-FFF2-40B4-BE49-F238E27FC236}">
                    <a16:creationId xmlns:a16="http://schemas.microsoft.com/office/drawing/2014/main" id="{A5E40C21-326B-4B6D-92FB-FF1A02C5AB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4" y="2390"/>
                <a:ext cx="5" cy="24"/>
              </a:xfrm>
              <a:custGeom>
                <a:avLst/>
                <a:gdLst>
                  <a:gd name="T0" fmla="*/ 0 w 5"/>
                  <a:gd name="T1" fmla="*/ 0 h 24"/>
                  <a:gd name="T2" fmla="*/ 0 w 5"/>
                  <a:gd name="T3" fmla="*/ 24 h 24"/>
                  <a:gd name="T4" fmla="*/ 5 w 5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4">
                    <a:moveTo>
                      <a:pt x="0" y="0"/>
                    </a:moveTo>
                    <a:lnTo>
                      <a:pt x="0" y="24"/>
                    </a:lnTo>
                    <a:lnTo>
                      <a:pt x="5" y="24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27" name="Freeform 86">
                <a:extLst>
                  <a:ext uri="{FF2B5EF4-FFF2-40B4-BE49-F238E27FC236}">
                    <a16:creationId xmlns:a16="http://schemas.microsoft.com/office/drawing/2014/main" id="{058871D9-2D5B-4B11-BF9C-4D38A4CED6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2" y="2389"/>
                <a:ext cx="12" cy="482"/>
              </a:xfrm>
              <a:custGeom>
                <a:avLst/>
                <a:gdLst>
                  <a:gd name="T0" fmla="*/ 0 w 12"/>
                  <a:gd name="T1" fmla="*/ 482 h 482"/>
                  <a:gd name="T2" fmla="*/ 0 w 12"/>
                  <a:gd name="T3" fmla="*/ 0 h 482"/>
                  <a:gd name="T4" fmla="*/ 12 w 12"/>
                  <a:gd name="T5" fmla="*/ 0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482">
                    <a:moveTo>
                      <a:pt x="0" y="482"/>
                    </a:moveTo>
                    <a:lnTo>
                      <a:pt x="0" y="0"/>
                    </a:lnTo>
                    <a:lnTo>
                      <a:pt x="12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28" name="Rectangle 87">
                <a:extLst>
                  <a:ext uri="{FF2B5EF4-FFF2-40B4-BE49-F238E27FC236}">
                    <a16:creationId xmlns:a16="http://schemas.microsoft.com/office/drawing/2014/main" id="{8800BF8C-AB15-42A7-86DD-5E88C05E3A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3" y="2448"/>
                <a:ext cx="189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sp. WSM3979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9" name="Freeform 88">
                <a:extLst>
                  <a:ext uri="{FF2B5EF4-FFF2-40B4-BE49-F238E27FC236}">
                    <a16:creationId xmlns:a16="http://schemas.microsoft.com/office/drawing/2014/main" id="{A6D95B1A-06E0-40CC-A574-4D10FF4309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7" y="2464"/>
                <a:ext cx="5" cy="24"/>
              </a:xfrm>
              <a:custGeom>
                <a:avLst/>
                <a:gdLst>
                  <a:gd name="T0" fmla="*/ 0 w 5"/>
                  <a:gd name="T1" fmla="*/ 24 h 24"/>
                  <a:gd name="T2" fmla="*/ 0 w 5"/>
                  <a:gd name="T3" fmla="*/ 0 h 24"/>
                  <a:gd name="T4" fmla="*/ 5 w 5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4">
                    <a:moveTo>
                      <a:pt x="0" y="24"/>
                    </a:moveTo>
                    <a:lnTo>
                      <a:pt x="0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30" name="Rectangle 89">
                <a:extLst>
                  <a:ext uri="{FF2B5EF4-FFF2-40B4-BE49-F238E27FC236}">
                    <a16:creationId xmlns:a16="http://schemas.microsoft.com/office/drawing/2014/main" id="{60FF70D9-8088-44F1-9CB4-8A0003B72C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3" y="2498"/>
                <a:ext cx="189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sp. WSM3980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1" name="Freeform 90">
                <a:extLst>
                  <a:ext uri="{FF2B5EF4-FFF2-40B4-BE49-F238E27FC236}">
                    <a16:creationId xmlns:a16="http://schemas.microsoft.com/office/drawing/2014/main" id="{09F851CA-F11A-4202-86D9-97616DE61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7" y="2490"/>
                <a:ext cx="5" cy="23"/>
              </a:xfrm>
              <a:custGeom>
                <a:avLst/>
                <a:gdLst>
                  <a:gd name="T0" fmla="*/ 0 w 5"/>
                  <a:gd name="T1" fmla="*/ 0 h 23"/>
                  <a:gd name="T2" fmla="*/ 0 w 5"/>
                  <a:gd name="T3" fmla="*/ 23 h 23"/>
                  <a:gd name="T4" fmla="*/ 5 w 5"/>
                  <a:gd name="T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3">
                    <a:moveTo>
                      <a:pt x="0" y="0"/>
                    </a:moveTo>
                    <a:lnTo>
                      <a:pt x="0" y="23"/>
                    </a:lnTo>
                    <a:lnTo>
                      <a:pt x="5" y="23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32" name="Freeform 91">
                <a:extLst>
                  <a:ext uri="{FF2B5EF4-FFF2-40B4-BE49-F238E27FC236}">
                    <a16:creationId xmlns:a16="http://schemas.microsoft.com/office/drawing/2014/main" id="{867D0EAD-3847-4584-BE8A-2AB99E7051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6" y="2489"/>
                <a:ext cx="11" cy="36"/>
              </a:xfrm>
              <a:custGeom>
                <a:avLst/>
                <a:gdLst>
                  <a:gd name="T0" fmla="*/ 0 w 11"/>
                  <a:gd name="T1" fmla="*/ 36 h 36"/>
                  <a:gd name="T2" fmla="*/ 0 w 11"/>
                  <a:gd name="T3" fmla="*/ 0 h 36"/>
                  <a:gd name="T4" fmla="*/ 11 w 11"/>
                  <a:gd name="T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36">
                    <a:moveTo>
                      <a:pt x="0" y="36"/>
                    </a:moveTo>
                    <a:lnTo>
                      <a:pt x="0" y="0"/>
                    </a:lnTo>
                    <a:lnTo>
                      <a:pt x="11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33" name="Rectangle 92">
                <a:extLst>
                  <a:ext uri="{FF2B5EF4-FFF2-40B4-BE49-F238E27FC236}">
                    <a16:creationId xmlns:a16="http://schemas.microsoft.com/office/drawing/2014/main" id="{63B6730A-4514-469F-B855-7E857FEB56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7" y="2547"/>
                <a:ext cx="826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spp. WSM3998, WSM3982, WSM3981, WSM3993, WSM3988, WSM3978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4" name="Freeform 93">
                <a:extLst>
                  <a:ext uri="{FF2B5EF4-FFF2-40B4-BE49-F238E27FC236}">
                    <a16:creationId xmlns:a16="http://schemas.microsoft.com/office/drawing/2014/main" id="{01B11A58-002D-4EF9-9EEC-7F511B63BB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6" y="2527"/>
                <a:ext cx="0" cy="36"/>
              </a:xfrm>
              <a:custGeom>
                <a:avLst/>
                <a:gdLst>
                  <a:gd name="T0" fmla="*/ 0 h 36"/>
                  <a:gd name="T1" fmla="*/ 36 h 36"/>
                  <a:gd name="T2" fmla="*/ 36 h 3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6">
                    <a:moveTo>
                      <a:pt x="0" y="0"/>
                    </a:moveTo>
                    <a:lnTo>
                      <a:pt x="0" y="36"/>
                    </a:lnTo>
                    <a:lnTo>
                      <a:pt x="0" y="36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35" name="Rectangle 94">
                <a:extLst>
                  <a:ext uri="{FF2B5EF4-FFF2-40B4-BE49-F238E27FC236}">
                    <a16:creationId xmlns:a16="http://schemas.microsoft.com/office/drawing/2014/main" id="{B9882D19-2A6A-48CF-B097-8E6B46E77B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2597"/>
                <a:ext cx="189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sp. WSM3987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6" name="Freeform 95">
                <a:extLst>
                  <a:ext uri="{FF2B5EF4-FFF2-40B4-BE49-F238E27FC236}">
                    <a16:creationId xmlns:a16="http://schemas.microsoft.com/office/drawing/2014/main" id="{C53F0288-EA7C-4309-AC64-313D27B696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6" y="2552"/>
                <a:ext cx="6" cy="61"/>
              </a:xfrm>
              <a:custGeom>
                <a:avLst/>
                <a:gdLst>
                  <a:gd name="T0" fmla="*/ 0 w 6"/>
                  <a:gd name="T1" fmla="*/ 0 h 61"/>
                  <a:gd name="T2" fmla="*/ 0 w 6"/>
                  <a:gd name="T3" fmla="*/ 61 h 61"/>
                  <a:gd name="T4" fmla="*/ 6 w 6"/>
                  <a:gd name="T5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61">
                    <a:moveTo>
                      <a:pt x="0" y="0"/>
                    </a:moveTo>
                    <a:lnTo>
                      <a:pt x="0" y="61"/>
                    </a:lnTo>
                    <a:lnTo>
                      <a:pt x="6" y="61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37" name="Line 96">
                <a:extLst>
                  <a:ext uri="{FF2B5EF4-FFF2-40B4-BE49-F238E27FC236}">
                    <a16:creationId xmlns:a16="http://schemas.microsoft.com/office/drawing/2014/main" id="{24672E5F-ED27-4C1E-A476-866DE4945A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96" y="2489"/>
                <a:ext cx="0" cy="61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38" name="Freeform 97">
                <a:extLst>
                  <a:ext uri="{FF2B5EF4-FFF2-40B4-BE49-F238E27FC236}">
                    <a16:creationId xmlns:a16="http://schemas.microsoft.com/office/drawing/2014/main" id="{09012446-DC9A-4A76-8342-09AB4BBAA1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1" y="2551"/>
                <a:ext cx="5" cy="803"/>
              </a:xfrm>
              <a:custGeom>
                <a:avLst/>
                <a:gdLst>
                  <a:gd name="T0" fmla="*/ 0 w 5"/>
                  <a:gd name="T1" fmla="*/ 803 h 803"/>
                  <a:gd name="T2" fmla="*/ 0 w 5"/>
                  <a:gd name="T3" fmla="*/ 0 h 803"/>
                  <a:gd name="T4" fmla="*/ 5 w 5"/>
                  <a:gd name="T5" fmla="*/ 0 h 8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803">
                    <a:moveTo>
                      <a:pt x="0" y="803"/>
                    </a:moveTo>
                    <a:lnTo>
                      <a:pt x="0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39" name="Rectangle 98">
                <a:extLst>
                  <a:ext uri="{FF2B5EF4-FFF2-40B4-BE49-F238E27FC236}">
                    <a16:creationId xmlns:a16="http://schemas.microsoft.com/office/drawing/2014/main" id="{8F47FCEE-08D9-439F-B916-6B24A03051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8" y="2647"/>
                <a:ext cx="3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spp. WSM3989, WSM3986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0" name="Freeform 99">
                <a:extLst>
                  <a:ext uri="{FF2B5EF4-FFF2-40B4-BE49-F238E27FC236}">
                    <a16:creationId xmlns:a16="http://schemas.microsoft.com/office/drawing/2014/main" id="{BC952F2B-02BB-4223-B6FB-94F4F6B7C7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7" y="2662"/>
                <a:ext cx="0" cy="24"/>
              </a:xfrm>
              <a:custGeom>
                <a:avLst/>
                <a:gdLst>
                  <a:gd name="T0" fmla="*/ 24 h 24"/>
                  <a:gd name="T1" fmla="*/ 0 h 24"/>
                  <a:gd name="T2" fmla="*/ 0 h 2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4">
                    <a:moveTo>
                      <a:pt x="0" y="24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41" name="Rectangle 100">
                <a:extLst>
                  <a:ext uri="{FF2B5EF4-FFF2-40B4-BE49-F238E27FC236}">
                    <a16:creationId xmlns:a16="http://schemas.microsoft.com/office/drawing/2014/main" id="{1C795160-3233-4326-ACDC-846FDD19A5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8" y="2696"/>
                <a:ext cx="189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sp. WSM3983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2" name="Freeform 101">
                <a:extLst>
                  <a:ext uri="{FF2B5EF4-FFF2-40B4-BE49-F238E27FC236}">
                    <a16:creationId xmlns:a16="http://schemas.microsoft.com/office/drawing/2014/main" id="{0A559BC7-D633-41DE-85F1-E833332767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7" y="2688"/>
                <a:ext cx="10" cy="24"/>
              </a:xfrm>
              <a:custGeom>
                <a:avLst/>
                <a:gdLst>
                  <a:gd name="T0" fmla="*/ 0 w 10"/>
                  <a:gd name="T1" fmla="*/ 0 h 24"/>
                  <a:gd name="T2" fmla="*/ 0 w 10"/>
                  <a:gd name="T3" fmla="*/ 24 h 24"/>
                  <a:gd name="T4" fmla="*/ 10 w 1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24">
                    <a:moveTo>
                      <a:pt x="0" y="0"/>
                    </a:moveTo>
                    <a:lnTo>
                      <a:pt x="0" y="24"/>
                    </a:lnTo>
                    <a:lnTo>
                      <a:pt x="10" y="24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43" name="Freeform 102">
                <a:extLst>
                  <a:ext uri="{FF2B5EF4-FFF2-40B4-BE49-F238E27FC236}">
                    <a16:creationId xmlns:a16="http://schemas.microsoft.com/office/drawing/2014/main" id="{77D6EC62-123B-42D3-9EC4-B15A687225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2" y="2687"/>
                <a:ext cx="5" cy="61"/>
              </a:xfrm>
              <a:custGeom>
                <a:avLst/>
                <a:gdLst>
                  <a:gd name="T0" fmla="*/ 0 w 5"/>
                  <a:gd name="T1" fmla="*/ 61 h 61"/>
                  <a:gd name="T2" fmla="*/ 0 w 5"/>
                  <a:gd name="T3" fmla="*/ 0 h 61"/>
                  <a:gd name="T4" fmla="*/ 5 w 5"/>
                  <a:gd name="T5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61">
                    <a:moveTo>
                      <a:pt x="0" y="61"/>
                    </a:moveTo>
                    <a:lnTo>
                      <a:pt x="0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44" name="Rectangle 103">
                <a:extLst>
                  <a:ext uri="{FF2B5EF4-FFF2-40B4-BE49-F238E27FC236}">
                    <a16:creationId xmlns:a16="http://schemas.microsoft.com/office/drawing/2014/main" id="{08CD3BC5-F731-4FB7-BF42-BFA04CD9EC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2746"/>
                <a:ext cx="189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sp. WSM3977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5" name="Freeform 104">
                <a:extLst>
                  <a:ext uri="{FF2B5EF4-FFF2-40B4-BE49-F238E27FC236}">
                    <a16:creationId xmlns:a16="http://schemas.microsoft.com/office/drawing/2014/main" id="{560EC1D1-4AAA-42AB-922F-4A334677AB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2" y="2761"/>
                <a:ext cx="0" cy="24"/>
              </a:xfrm>
              <a:custGeom>
                <a:avLst/>
                <a:gdLst>
                  <a:gd name="T0" fmla="*/ 24 h 24"/>
                  <a:gd name="T1" fmla="*/ 0 h 24"/>
                  <a:gd name="T2" fmla="*/ 0 h 2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4">
                    <a:moveTo>
                      <a:pt x="0" y="24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46" name="Rectangle 105">
                <a:extLst>
                  <a:ext uri="{FF2B5EF4-FFF2-40B4-BE49-F238E27FC236}">
                    <a16:creationId xmlns:a16="http://schemas.microsoft.com/office/drawing/2014/main" id="{46E3B559-FB86-428F-99E0-D50FDBE8D4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8" y="2795"/>
                <a:ext cx="189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sp. WSM3990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7" name="Freeform 106">
                <a:extLst>
                  <a:ext uri="{FF2B5EF4-FFF2-40B4-BE49-F238E27FC236}">
                    <a16:creationId xmlns:a16="http://schemas.microsoft.com/office/drawing/2014/main" id="{57ECA74A-33D6-44FC-B496-B720D8124A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2" y="2787"/>
                <a:ext cx="5" cy="24"/>
              </a:xfrm>
              <a:custGeom>
                <a:avLst/>
                <a:gdLst>
                  <a:gd name="T0" fmla="*/ 0 w 5"/>
                  <a:gd name="T1" fmla="*/ 0 h 24"/>
                  <a:gd name="T2" fmla="*/ 0 w 5"/>
                  <a:gd name="T3" fmla="*/ 24 h 24"/>
                  <a:gd name="T4" fmla="*/ 5 w 5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4">
                    <a:moveTo>
                      <a:pt x="0" y="0"/>
                    </a:moveTo>
                    <a:lnTo>
                      <a:pt x="0" y="24"/>
                    </a:lnTo>
                    <a:lnTo>
                      <a:pt x="5" y="24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48" name="Line 107">
                <a:extLst>
                  <a:ext uri="{FF2B5EF4-FFF2-40B4-BE49-F238E27FC236}">
                    <a16:creationId xmlns:a16="http://schemas.microsoft.com/office/drawing/2014/main" id="{92D289D4-6CB3-4885-9341-56FE2FB9C4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02" y="2750"/>
                <a:ext cx="0" cy="61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49" name="Freeform 108">
                <a:extLst>
                  <a:ext uri="{FF2B5EF4-FFF2-40B4-BE49-F238E27FC236}">
                    <a16:creationId xmlns:a16="http://schemas.microsoft.com/office/drawing/2014/main" id="{D240FC26-290C-44FD-87B6-9AD8F8387C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6" y="2749"/>
                <a:ext cx="6" cy="55"/>
              </a:xfrm>
              <a:custGeom>
                <a:avLst/>
                <a:gdLst>
                  <a:gd name="T0" fmla="*/ 0 w 6"/>
                  <a:gd name="T1" fmla="*/ 55 h 55"/>
                  <a:gd name="T2" fmla="*/ 0 w 6"/>
                  <a:gd name="T3" fmla="*/ 0 h 55"/>
                  <a:gd name="T4" fmla="*/ 6 w 6"/>
                  <a:gd name="T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55">
                    <a:moveTo>
                      <a:pt x="0" y="55"/>
                    </a:moveTo>
                    <a:lnTo>
                      <a:pt x="0" y="0"/>
                    </a:lnTo>
                    <a:lnTo>
                      <a:pt x="6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50" name="Rectangle 109">
                <a:extLst>
                  <a:ext uri="{FF2B5EF4-FFF2-40B4-BE49-F238E27FC236}">
                    <a16:creationId xmlns:a16="http://schemas.microsoft.com/office/drawing/2014/main" id="{25124118-C04C-4B0D-856D-57E50D9968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2845"/>
                <a:ext cx="189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sp. WSM3996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1" name="Freeform 110">
                <a:extLst>
                  <a:ext uri="{FF2B5EF4-FFF2-40B4-BE49-F238E27FC236}">
                    <a16:creationId xmlns:a16="http://schemas.microsoft.com/office/drawing/2014/main" id="{4D2F5594-FD14-41C5-B4C4-EAB6830308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6" y="2806"/>
                <a:ext cx="6" cy="55"/>
              </a:xfrm>
              <a:custGeom>
                <a:avLst/>
                <a:gdLst>
                  <a:gd name="T0" fmla="*/ 0 w 6"/>
                  <a:gd name="T1" fmla="*/ 0 h 55"/>
                  <a:gd name="T2" fmla="*/ 0 w 6"/>
                  <a:gd name="T3" fmla="*/ 55 h 55"/>
                  <a:gd name="T4" fmla="*/ 6 w 6"/>
                  <a:gd name="T5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55">
                    <a:moveTo>
                      <a:pt x="0" y="0"/>
                    </a:moveTo>
                    <a:lnTo>
                      <a:pt x="0" y="55"/>
                    </a:lnTo>
                    <a:lnTo>
                      <a:pt x="6" y="55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52" name="Rectangle 111">
                <a:extLst>
                  <a:ext uri="{FF2B5EF4-FFF2-40B4-BE49-F238E27FC236}">
                    <a16:creationId xmlns:a16="http://schemas.microsoft.com/office/drawing/2014/main" id="{21C8C488-013B-41A8-851C-0DBF72D367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7" y="2895"/>
                <a:ext cx="189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sp. WSM3995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3" name="Freeform 112">
                <a:extLst>
                  <a:ext uri="{FF2B5EF4-FFF2-40B4-BE49-F238E27FC236}">
                    <a16:creationId xmlns:a16="http://schemas.microsoft.com/office/drawing/2014/main" id="{5F5EC3FB-A9A8-4E23-9172-71AA344F1F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6" y="2831"/>
                <a:ext cx="0" cy="79"/>
              </a:xfrm>
              <a:custGeom>
                <a:avLst/>
                <a:gdLst>
                  <a:gd name="T0" fmla="*/ 0 h 79"/>
                  <a:gd name="T1" fmla="*/ 79 h 79"/>
                  <a:gd name="T2" fmla="*/ 79 h 79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9">
                    <a:moveTo>
                      <a:pt x="0" y="0"/>
                    </a:moveTo>
                    <a:lnTo>
                      <a:pt x="0" y="79"/>
                    </a:lnTo>
                    <a:lnTo>
                      <a:pt x="0" y="79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54" name="Rectangle 113">
                <a:extLst>
                  <a:ext uri="{FF2B5EF4-FFF2-40B4-BE49-F238E27FC236}">
                    <a16:creationId xmlns:a16="http://schemas.microsoft.com/office/drawing/2014/main" id="{77EED0FF-16E2-4B54-AF3B-B46628B93E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2944"/>
                <a:ext cx="189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sp. WSM3991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5" name="Freeform 114">
                <a:extLst>
                  <a:ext uri="{FF2B5EF4-FFF2-40B4-BE49-F238E27FC236}">
                    <a16:creationId xmlns:a16="http://schemas.microsoft.com/office/drawing/2014/main" id="{9BCC0262-AC4C-4C69-847F-F3CCE16C6A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6" y="2855"/>
                <a:ext cx="6" cy="105"/>
              </a:xfrm>
              <a:custGeom>
                <a:avLst/>
                <a:gdLst>
                  <a:gd name="T0" fmla="*/ 0 w 6"/>
                  <a:gd name="T1" fmla="*/ 0 h 105"/>
                  <a:gd name="T2" fmla="*/ 0 w 6"/>
                  <a:gd name="T3" fmla="*/ 105 h 105"/>
                  <a:gd name="T4" fmla="*/ 6 w 6"/>
                  <a:gd name="T5" fmla="*/ 10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105">
                    <a:moveTo>
                      <a:pt x="0" y="0"/>
                    </a:moveTo>
                    <a:lnTo>
                      <a:pt x="0" y="105"/>
                    </a:lnTo>
                    <a:lnTo>
                      <a:pt x="6" y="105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56" name="Line 115">
                <a:extLst>
                  <a:ext uri="{FF2B5EF4-FFF2-40B4-BE49-F238E27FC236}">
                    <a16:creationId xmlns:a16="http://schemas.microsoft.com/office/drawing/2014/main" id="{5B9B26F6-708A-4976-B7B7-9F32E0B4E1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96" y="2749"/>
                <a:ext cx="0" cy="104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57" name="Freeform 116">
                <a:extLst>
                  <a:ext uri="{FF2B5EF4-FFF2-40B4-BE49-F238E27FC236}">
                    <a16:creationId xmlns:a16="http://schemas.microsoft.com/office/drawing/2014/main" id="{5249EFC8-9471-4E25-B71A-3B5E820245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1" y="2854"/>
                <a:ext cx="5" cy="652"/>
              </a:xfrm>
              <a:custGeom>
                <a:avLst/>
                <a:gdLst>
                  <a:gd name="T0" fmla="*/ 0 w 5"/>
                  <a:gd name="T1" fmla="*/ 652 h 652"/>
                  <a:gd name="T2" fmla="*/ 0 w 5"/>
                  <a:gd name="T3" fmla="*/ 0 h 652"/>
                  <a:gd name="T4" fmla="*/ 5 w 5"/>
                  <a:gd name="T5" fmla="*/ 0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652">
                    <a:moveTo>
                      <a:pt x="0" y="652"/>
                    </a:moveTo>
                    <a:lnTo>
                      <a:pt x="0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58" name="Rectangle 117">
                <a:extLst>
                  <a:ext uri="{FF2B5EF4-FFF2-40B4-BE49-F238E27FC236}">
                    <a16:creationId xmlns:a16="http://schemas.microsoft.com/office/drawing/2014/main" id="{0E60F363-6F52-4028-B946-D5786793B8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8" y="2994"/>
                <a:ext cx="16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sp. ARR397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9" name="Freeform 118">
                <a:extLst>
                  <a:ext uri="{FF2B5EF4-FFF2-40B4-BE49-F238E27FC236}">
                    <a16:creationId xmlns:a16="http://schemas.microsoft.com/office/drawing/2014/main" id="{9E946884-C68D-4F8D-BE78-0CF742DFB3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7" y="3010"/>
                <a:ext cx="30" cy="23"/>
              </a:xfrm>
              <a:custGeom>
                <a:avLst/>
                <a:gdLst>
                  <a:gd name="T0" fmla="*/ 0 w 30"/>
                  <a:gd name="T1" fmla="*/ 23 h 23"/>
                  <a:gd name="T2" fmla="*/ 0 w 30"/>
                  <a:gd name="T3" fmla="*/ 0 h 23"/>
                  <a:gd name="T4" fmla="*/ 30 w 30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3">
                    <a:moveTo>
                      <a:pt x="0" y="23"/>
                    </a:moveTo>
                    <a:lnTo>
                      <a:pt x="0" y="0"/>
                    </a:lnTo>
                    <a:lnTo>
                      <a:pt x="3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60" name="Rectangle 119">
                <a:extLst>
                  <a:ext uri="{FF2B5EF4-FFF2-40B4-BE49-F238E27FC236}">
                    <a16:creationId xmlns:a16="http://schemas.microsoft.com/office/drawing/2014/main" id="{7B066C14-0DDF-4F1B-835C-6969BF4F6C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3" y="3044"/>
                <a:ext cx="203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sp. ICMP12835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" name="Freeform 120">
                <a:extLst>
                  <a:ext uri="{FF2B5EF4-FFF2-40B4-BE49-F238E27FC236}">
                    <a16:creationId xmlns:a16="http://schemas.microsoft.com/office/drawing/2014/main" id="{BD76F9A8-D256-4B2E-9436-BEF6378193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7" y="3035"/>
                <a:ext cx="15" cy="24"/>
              </a:xfrm>
              <a:custGeom>
                <a:avLst/>
                <a:gdLst>
                  <a:gd name="T0" fmla="*/ 0 w 15"/>
                  <a:gd name="T1" fmla="*/ 0 h 24"/>
                  <a:gd name="T2" fmla="*/ 0 w 15"/>
                  <a:gd name="T3" fmla="*/ 24 h 24"/>
                  <a:gd name="T4" fmla="*/ 15 w 15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24">
                    <a:moveTo>
                      <a:pt x="0" y="0"/>
                    </a:moveTo>
                    <a:lnTo>
                      <a:pt x="0" y="24"/>
                    </a:lnTo>
                    <a:lnTo>
                      <a:pt x="15" y="24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62" name="Freeform 121">
                <a:extLst>
                  <a:ext uri="{FF2B5EF4-FFF2-40B4-BE49-F238E27FC236}">
                    <a16:creationId xmlns:a16="http://schemas.microsoft.com/office/drawing/2014/main" id="{4D7DAEC2-92B3-46CD-B3CB-70009E43A1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1" y="3034"/>
                <a:ext cx="6" cy="562"/>
              </a:xfrm>
              <a:custGeom>
                <a:avLst/>
                <a:gdLst>
                  <a:gd name="T0" fmla="*/ 0 w 6"/>
                  <a:gd name="T1" fmla="*/ 562 h 562"/>
                  <a:gd name="T2" fmla="*/ 0 w 6"/>
                  <a:gd name="T3" fmla="*/ 0 h 562"/>
                  <a:gd name="T4" fmla="*/ 6 w 6"/>
                  <a:gd name="T5" fmla="*/ 0 h 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562">
                    <a:moveTo>
                      <a:pt x="0" y="562"/>
                    </a:moveTo>
                    <a:lnTo>
                      <a:pt x="0" y="0"/>
                    </a:lnTo>
                    <a:lnTo>
                      <a:pt x="6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63" name="Rectangle 122">
                <a:extLst>
                  <a:ext uri="{FF2B5EF4-FFF2-40B4-BE49-F238E27FC236}">
                    <a16:creationId xmlns:a16="http://schemas.microsoft.com/office/drawing/2014/main" id="{C86F452C-C092-402D-AAA8-0FECF2BCB8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9" y="3093"/>
                <a:ext cx="136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sp. 20BH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4" name="Freeform 123">
                <a:extLst>
                  <a:ext uri="{FF2B5EF4-FFF2-40B4-BE49-F238E27FC236}">
                    <a16:creationId xmlns:a16="http://schemas.microsoft.com/office/drawing/2014/main" id="{9EFFB574-3AAA-48BA-B52E-8A92906D46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7" y="3109"/>
                <a:ext cx="41" cy="24"/>
              </a:xfrm>
              <a:custGeom>
                <a:avLst/>
                <a:gdLst>
                  <a:gd name="T0" fmla="*/ 0 w 41"/>
                  <a:gd name="T1" fmla="*/ 24 h 24"/>
                  <a:gd name="T2" fmla="*/ 0 w 41"/>
                  <a:gd name="T3" fmla="*/ 0 h 24"/>
                  <a:gd name="T4" fmla="*/ 41 w 41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24">
                    <a:moveTo>
                      <a:pt x="0" y="24"/>
                    </a:moveTo>
                    <a:lnTo>
                      <a:pt x="0" y="0"/>
                    </a:lnTo>
                    <a:lnTo>
                      <a:pt x="41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65" name="Rectangle 124">
                <a:extLst>
                  <a:ext uri="{FF2B5EF4-FFF2-40B4-BE49-F238E27FC236}">
                    <a16:creationId xmlns:a16="http://schemas.microsoft.com/office/drawing/2014/main" id="{398E78D9-23D5-4310-8371-D7471B9E31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8" y="3143"/>
                <a:ext cx="41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spp. 2AA, 2AC, 20DD, 20CC, 20BK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" name="Freeform 125">
                <a:extLst>
                  <a:ext uri="{FF2B5EF4-FFF2-40B4-BE49-F238E27FC236}">
                    <a16:creationId xmlns:a16="http://schemas.microsoft.com/office/drawing/2014/main" id="{5562EF51-2D2D-4B73-A68A-58C28C1103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7" y="3135"/>
                <a:ext cx="0" cy="23"/>
              </a:xfrm>
              <a:custGeom>
                <a:avLst/>
                <a:gdLst>
                  <a:gd name="T0" fmla="*/ 0 h 23"/>
                  <a:gd name="T1" fmla="*/ 23 h 23"/>
                  <a:gd name="T2" fmla="*/ 23 h 2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3">
                    <a:moveTo>
                      <a:pt x="0" y="0"/>
                    </a:moveTo>
                    <a:lnTo>
                      <a:pt x="0" y="23"/>
                    </a:lnTo>
                    <a:lnTo>
                      <a:pt x="0" y="23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67" name="Rectangle 126">
                <a:extLst>
                  <a:ext uri="{FF2B5EF4-FFF2-40B4-BE49-F238E27FC236}">
                    <a16:creationId xmlns:a16="http://schemas.microsoft.com/office/drawing/2014/main" id="{33A2E421-A393-4C4C-923F-6C8697D737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8" y="3192"/>
                <a:ext cx="196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spp. 7AB, 7AC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8" name="Freeform 127">
                <a:extLst>
                  <a:ext uri="{FF2B5EF4-FFF2-40B4-BE49-F238E27FC236}">
                    <a16:creationId xmlns:a16="http://schemas.microsoft.com/office/drawing/2014/main" id="{5B8740A4-0B59-4214-9D9F-CE6B886054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7" y="3159"/>
                <a:ext cx="10" cy="49"/>
              </a:xfrm>
              <a:custGeom>
                <a:avLst/>
                <a:gdLst>
                  <a:gd name="T0" fmla="*/ 0 w 10"/>
                  <a:gd name="T1" fmla="*/ 0 h 49"/>
                  <a:gd name="T2" fmla="*/ 0 w 10"/>
                  <a:gd name="T3" fmla="*/ 49 h 49"/>
                  <a:gd name="T4" fmla="*/ 10 w 10"/>
                  <a:gd name="T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49">
                    <a:moveTo>
                      <a:pt x="0" y="0"/>
                    </a:moveTo>
                    <a:lnTo>
                      <a:pt x="0" y="49"/>
                    </a:lnTo>
                    <a:lnTo>
                      <a:pt x="10" y="49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69" name="Line 128">
                <a:extLst>
                  <a:ext uri="{FF2B5EF4-FFF2-40B4-BE49-F238E27FC236}">
                    <a16:creationId xmlns:a16="http://schemas.microsoft.com/office/drawing/2014/main" id="{80BCB3BF-5855-4A49-AC2D-E939AAF61B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07" y="3109"/>
                <a:ext cx="0" cy="48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70" name="Freeform 129">
                <a:extLst>
                  <a:ext uri="{FF2B5EF4-FFF2-40B4-BE49-F238E27FC236}">
                    <a16:creationId xmlns:a16="http://schemas.microsoft.com/office/drawing/2014/main" id="{C6A7BD7A-8E7F-41D2-80AE-34A2616838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2" y="3158"/>
                <a:ext cx="5" cy="49"/>
              </a:xfrm>
              <a:custGeom>
                <a:avLst/>
                <a:gdLst>
                  <a:gd name="T0" fmla="*/ 0 w 5"/>
                  <a:gd name="T1" fmla="*/ 49 h 49"/>
                  <a:gd name="T2" fmla="*/ 0 w 5"/>
                  <a:gd name="T3" fmla="*/ 0 h 49"/>
                  <a:gd name="T4" fmla="*/ 5 w 5"/>
                  <a:gd name="T5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49">
                    <a:moveTo>
                      <a:pt x="0" y="49"/>
                    </a:moveTo>
                    <a:lnTo>
                      <a:pt x="0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71" name="Rectangle 130">
                <a:extLst>
                  <a:ext uri="{FF2B5EF4-FFF2-40B4-BE49-F238E27FC236}">
                    <a16:creationId xmlns:a16="http://schemas.microsoft.com/office/drawing/2014/main" id="{77E46A41-EAB9-456C-B2F3-9586A7159A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3242"/>
                <a:ext cx="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" name="Freeform 131">
                <a:extLst>
                  <a:ext uri="{FF2B5EF4-FFF2-40B4-BE49-F238E27FC236}">
                    <a16:creationId xmlns:a16="http://schemas.microsoft.com/office/drawing/2014/main" id="{3B534013-5A8D-43E9-B2C1-869E917673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2" y="3209"/>
                <a:ext cx="0" cy="49"/>
              </a:xfrm>
              <a:custGeom>
                <a:avLst/>
                <a:gdLst>
                  <a:gd name="T0" fmla="*/ 0 h 49"/>
                  <a:gd name="T1" fmla="*/ 49 h 49"/>
                  <a:gd name="T2" fmla="*/ 49 h 49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49">
                    <a:moveTo>
                      <a:pt x="0" y="0"/>
                    </a:moveTo>
                    <a:lnTo>
                      <a:pt x="0" y="49"/>
                    </a:lnTo>
                    <a:lnTo>
                      <a:pt x="0" y="49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73" name="Rectangle 132">
                <a:extLst>
                  <a:ext uri="{FF2B5EF4-FFF2-40B4-BE49-F238E27FC236}">
                    <a16:creationId xmlns:a16="http://schemas.microsoft.com/office/drawing/2014/main" id="{9F661F01-2F6E-4152-B22C-837E01D4B7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0" y="3292"/>
                <a:ext cx="145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sp. Ad261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4" name="Freeform 133">
                <a:extLst>
                  <a:ext uri="{FF2B5EF4-FFF2-40B4-BE49-F238E27FC236}">
                    <a16:creationId xmlns:a16="http://schemas.microsoft.com/office/drawing/2014/main" id="{8B162C77-8FF2-4388-9F60-4B7B446665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2" y="3307"/>
                <a:ext cx="7" cy="24"/>
              </a:xfrm>
              <a:custGeom>
                <a:avLst/>
                <a:gdLst>
                  <a:gd name="T0" fmla="*/ 0 w 7"/>
                  <a:gd name="T1" fmla="*/ 24 h 24"/>
                  <a:gd name="T2" fmla="*/ 0 w 7"/>
                  <a:gd name="T3" fmla="*/ 0 h 24"/>
                  <a:gd name="T4" fmla="*/ 7 w 7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24">
                    <a:moveTo>
                      <a:pt x="0" y="24"/>
                    </a:move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75" name="Rectangle 134">
                <a:extLst>
                  <a:ext uri="{FF2B5EF4-FFF2-40B4-BE49-F238E27FC236}">
                    <a16:creationId xmlns:a16="http://schemas.microsoft.com/office/drawing/2014/main" id="{F9BF8589-C2AF-4FF2-B7F0-6C73144302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9" y="3341"/>
                <a:ext cx="161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sp. DLM1.1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6" name="Freeform 135">
                <a:extLst>
                  <a:ext uri="{FF2B5EF4-FFF2-40B4-BE49-F238E27FC236}">
                    <a16:creationId xmlns:a16="http://schemas.microsoft.com/office/drawing/2014/main" id="{364441FF-BDF4-4A9C-8033-4A2004464E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2" y="3333"/>
                <a:ext cx="6" cy="24"/>
              </a:xfrm>
              <a:custGeom>
                <a:avLst/>
                <a:gdLst>
                  <a:gd name="T0" fmla="*/ 0 w 6"/>
                  <a:gd name="T1" fmla="*/ 0 h 24"/>
                  <a:gd name="T2" fmla="*/ 0 w 6"/>
                  <a:gd name="T3" fmla="*/ 24 h 24"/>
                  <a:gd name="T4" fmla="*/ 6 w 6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24">
                    <a:moveTo>
                      <a:pt x="0" y="0"/>
                    </a:moveTo>
                    <a:lnTo>
                      <a:pt x="0" y="24"/>
                    </a:lnTo>
                    <a:lnTo>
                      <a:pt x="6" y="24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77" name="Rectangle 136">
                <a:extLst>
                  <a:ext uri="{FF2B5EF4-FFF2-40B4-BE49-F238E27FC236}">
                    <a16:creationId xmlns:a16="http://schemas.microsoft.com/office/drawing/2014/main" id="{7CC768CB-1A13-40B6-9C1A-6CB9940A0B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3391"/>
                <a:ext cx="325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spp. USDA3002, BDV5029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" name="Freeform 137">
                <a:extLst>
                  <a:ext uri="{FF2B5EF4-FFF2-40B4-BE49-F238E27FC236}">
                    <a16:creationId xmlns:a16="http://schemas.microsoft.com/office/drawing/2014/main" id="{591AAFDB-3F32-44C8-A74E-0F3008C99D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2" y="3283"/>
                <a:ext cx="0" cy="123"/>
              </a:xfrm>
              <a:custGeom>
                <a:avLst/>
                <a:gdLst>
                  <a:gd name="T0" fmla="*/ 0 h 123"/>
                  <a:gd name="T1" fmla="*/ 123 h 123"/>
                  <a:gd name="T2" fmla="*/ 123 h 12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23">
                    <a:moveTo>
                      <a:pt x="0" y="0"/>
                    </a:moveTo>
                    <a:lnTo>
                      <a:pt x="0" y="123"/>
                    </a:lnTo>
                    <a:lnTo>
                      <a:pt x="0" y="123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79" name="Rectangle 138">
                <a:extLst>
                  <a:ext uri="{FF2B5EF4-FFF2-40B4-BE49-F238E27FC236}">
                    <a16:creationId xmlns:a16="http://schemas.microsoft.com/office/drawing/2014/main" id="{ADAA7F95-E322-4C9C-A97B-BC0173750C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3" y="3440"/>
                <a:ext cx="132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sp. A218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0" name="Freeform 139">
                <a:extLst>
                  <a:ext uri="{FF2B5EF4-FFF2-40B4-BE49-F238E27FC236}">
                    <a16:creationId xmlns:a16="http://schemas.microsoft.com/office/drawing/2014/main" id="{ABAD74CF-4C96-47ED-9AF4-B882D9336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2" y="3456"/>
                <a:ext cx="0" cy="111"/>
              </a:xfrm>
              <a:custGeom>
                <a:avLst/>
                <a:gdLst>
                  <a:gd name="T0" fmla="*/ 111 h 111"/>
                  <a:gd name="T1" fmla="*/ 0 h 111"/>
                  <a:gd name="T2" fmla="*/ 0 h 11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11">
                    <a:moveTo>
                      <a:pt x="0" y="111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81" name="Rectangle 140">
                <a:extLst>
                  <a:ext uri="{FF2B5EF4-FFF2-40B4-BE49-F238E27FC236}">
                    <a16:creationId xmlns:a16="http://schemas.microsoft.com/office/drawing/2014/main" id="{22677080-4D9A-4F05-A8F9-C31175402A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8" y="3490"/>
                <a:ext cx="120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sp. U23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2" name="Freeform 141">
                <a:extLst>
                  <a:ext uri="{FF2B5EF4-FFF2-40B4-BE49-F238E27FC236}">
                    <a16:creationId xmlns:a16="http://schemas.microsoft.com/office/drawing/2014/main" id="{92A5AAB1-9F00-4AD3-BDF1-54AAAFC9C9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2" y="3506"/>
                <a:ext cx="5" cy="85"/>
              </a:xfrm>
              <a:custGeom>
                <a:avLst/>
                <a:gdLst>
                  <a:gd name="T0" fmla="*/ 0 w 5"/>
                  <a:gd name="T1" fmla="*/ 85 h 85"/>
                  <a:gd name="T2" fmla="*/ 0 w 5"/>
                  <a:gd name="T3" fmla="*/ 0 h 85"/>
                  <a:gd name="T4" fmla="*/ 5 w 5"/>
                  <a:gd name="T5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85">
                    <a:moveTo>
                      <a:pt x="0" y="85"/>
                    </a:moveTo>
                    <a:lnTo>
                      <a:pt x="0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83" name="Rectangle 142">
                <a:extLst>
                  <a:ext uri="{FF2B5EF4-FFF2-40B4-BE49-F238E27FC236}">
                    <a16:creationId xmlns:a16="http://schemas.microsoft.com/office/drawing/2014/main" id="{C793F5A7-2909-44FF-A976-901C9762E3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3" y="3540"/>
                <a:ext cx="190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spp. U29, A26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" name="Freeform 143">
                <a:extLst>
                  <a:ext uri="{FF2B5EF4-FFF2-40B4-BE49-F238E27FC236}">
                    <a16:creationId xmlns:a16="http://schemas.microsoft.com/office/drawing/2014/main" id="{DE1C6C56-935B-4376-8BF5-E653B1C74E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2" y="3555"/>
                <a:ext cx="0" cy="61"/>
              </a:xfrm>
              <a:custGeom>
                <a:avLst/>
                <a:gdLst>
                  <a:gd name="T0" fmla="*/ 61 h 61"/>
                  <a:gd name="T1" fmla="*/ 0 h 61"/>
                  <a:gd name="T2" fmla="*/ 0 h 6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61">
                    <a:moveTo>
                      <a:pt x="0" y="61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85" name="Rectangle 144">
                <a:extLst>
                  <a:ext uri="{FF2B5EF4-FFF2-40B4-BE49-F238E27FC236}">
                    <a16:creationId xmlns:a16="http://schemas.microsoft.com/office/drawing/2014/main" id="{DC3DA8C8-F077-4037-96DE-8A3710DB72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3" y="3589"/>
                <a:ext cx="120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sp. U21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6" name="Freeform 145">
                <a:extLst>
                  <a:ext uri="{FF2B5EF4-FFF2-40B4-BE49-F238E27FC236}">
                    <a16:creationId xmlns:a16="http://schemas.microsoft.com/office/drawing/2014/main" id="{3E709C41-B523-44D7-ACA4-A164BD1BE4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2" y="3605"/>
                <a:ext cx="10" cy="36"/>
              </a:xfrm>
              <a:custGeom>
                <a:avLst/>
                <a:gdLst>
                  <a:gd name="T0" fmla="*/ 0 w 10"/>
                  <a:gd name="T1" fmla="*/ 36 h 36"/>
                  <a:gd name="T2" fmla="*/ 0 w 10"/>
                  <a:gd name="T3" fmla="*/ 0 h 36"/>
                  <a:gd name="T4" fmla="*/ 10 w 10"/>
                  <a:gd name="T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36">
                    <a:moveTo>
                      <a:pt x="0" y="36"/>
                    </a:moveTo>
                    <a:lnTo>
                      <a:pt x="0" y="0"/>
                    </a:lnTo>
                    <a:lnTo>
                      <a:pt x="1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87" name="Rectangle 146">
                <a:extLst>
                  <a:ext uri="{FF2B5EF4-FFF2-40B4-BE49-F238E27FC236}">
                    <a16:creationId xmlns:a16="http://schemas.microsoft.com/office/drawing/2014/main" id="{785A52E5-BF9F-4AE2-B65C-C3C7C34662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4" y="3639"/>
                <a:ext cx="132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sp. A211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8" name="Freeform 147">
                <a:extLst>
                  <a:ext uri="{FF2B5EF4-FFF2-40B4-BE49-F238E27FC236}">
                    <a16:creationId xmlns:a16="http://schemas.microsoft.com/office/drawing/2014/main" id="{C103DDCF-213A-4927-A14B-2BF0B7FBCA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7" y="3655"/>
                <a:ext cx="36" cy="23"/>
              </a:xfrm>
              <a:custGeom>
                <a:avLst/>
                <a:gdLst>
                  <a:gd name="T0" fmla="*/ 0 w 36"/>
                  <a:gd name="T1" fmla="*/ 23 h 23"/>
                  <a:gd name="T2" fmla="*/ 0 w 36"/>
                  <a:gd name="T3" fmla="*/ 0 h 23"/>
                  <a:gd name="T4" fmla="*/ 36 w 36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23">
                    <a:moveTo>
                      <a:pt x="0" y="23"/>
                    </a:moveTo>
                    <a:lnTo>
                      <a:pt x="0" y="0"/>
                    </a:lnTo>
                    <a:lnTo>
                      <a:pt x="36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89" name="Rectangle 148">
                <a:extLst>
                  <a:ext uri="{FF2B5EF4-FFF2-40B4-BE49-F238E27FC236}">
                    <a16:creationId xmlns:a16="http://schemas.microsoft.com/office/drawing/2014/main" id="{C1DE90A8-5593-4235-8EBA-F1FC8C09FF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8" y="3689"/>
                <a:ext cx="132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sp. A214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" name="Freeform 149">
                <a:extLst>
                  <a:ext uri="{FF2B5EF4-FFF2-40B4-BE49-F238E27FC236}">
                    <a16:creationId xmlns:a16="http://schemas.microsoft.com/office/drawing/2014/main" id="{F5CA6F24-345C-480B-B278-6F18B11FB5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7" y="3680"/>
                <a:ext cx="0" cy="24"/>
              </a:xfrm>
              <a:custGeom>
                <a:avLst/>
                <a:gdLst>
                  <a:gd name="T0" fmla="*/ 0 h 24"/>
                  <a:gd name="T1" fmla="*/ 24 h 24"/>
                  <a:gd name="T2" fmla="*/ 24 h 2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4">
                    <a:moveTo>
                      <a:pt x="0" y="0"/>
                    </a:moveTo>
                    <a:lnTo>
                      <a:pt x="0" y="24"/>
                    </a:lnTo>
                    <a:lnTo>
                      <a:pt x="0" y="24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91" name="Freeform 150">
                <a:extLst>
                  <a:ext uri="{FF2B5EF4-FFF2-40B4-BE49-F238E27FC236}">
                    <a16:creationId xmlns:a16="http://schemas.microsoft.com/office/drawing/2014/main" id="{7B58ADB1-B2FD-454C-A2E5-F1CD2820D6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2" y="3643"/>
                <a:ext cx="5" cy="36"/>
              </a:xfrm>
              <a:custGeom>
                <a:avLst/>
                <a:gdLst>
                  <a:gd name="T0" fmla="*/ 0 w 5"/>
                  <a:gd name="T1" fmla="*/ 0 h 36"/>
                  <a:gd name="T2" fmla="*/ 0 w 5"/>
                  <a:gd name="T3" fmla="*/ 36 h 36"/>
                  <a:gd name="T4" fmla="*/ 5 w 5"/>
                  <a:gd name="T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36">
                    <a:moveTo>
                      <a:pt x="0" y="0"/>
                    </a:moveTo>
                    <a:lnTo>
                      <a:pt x="0" y="36"/>
                    </a:lnTo>
                    <a:lnTo>
                      <a:pt x="5" y="36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92" name="Line 151">
                <a:extLst>
                  <a:ext uri="{FF2B5EF4-FFF2-40B4-BE49-F238E27FC236}">
                    <a16:creationId xmlns:a16="http://schemas.microsoft.com/office/drawing/2014/main" id="{B41DD2BC-0A5F-40D2-8070-3E42506620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12" y="3569"/>
                <a:ext cx="0" cy="11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93" name="Freeform 152">
                <a:extLst>
                  <a:ext uri="{FF2B5EF4-FFF2-40B4-BE49-F238E27FC236}">
                    <a16:creationId xmlns:a16="http://schemas.microsoft.com/office/drawing/2014/main" id="{786FFC6F-181D-4DEF-BF66-B2374C35AF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2" y="3364"/>
                <a:ext cx="10" cy="204"/>
              </a:xfrm>
              <a:custGeom>
                <a:avLst/>
                <a:gdLst>
                  <a:gd name="T0" fmla="*/ 0 w 10"/>
                  <a:gd name="T1" fmla="*/ 0 h 204"/>
                  <a:gd name="T2" fmla="*/ 0 w 10"/>
                  <a:gd name="T3" fmla="*/ 204 h 204"/>
                  <a:gd name="T4" fmla="*/ 10 w 10"/>
                  <a:gd name="T5" fmla="*/ 204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204">
                    <a:moveTo>
                      <a:pt x="0" y="0"/>
                    </a:moveTo>
                    <a:lnTo>
                      <a:pt x="0" y="204"/>
                    </a:lnTo>
                    <a:lnTo>
                      <a:pt x="10" y="204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94" name="Line 153">
                <a:extLst>
                  <a:ext uri="{FF2B5EF4-FFF2-40B4-BE49-F238E27FC236}">
                    <a16:creationId xmlns:a16="http://schemas.microsoft.com/office/drawing/2014/main" id="{4BEC1A9F-8F0F-47DE-B6F6-DAE0F94B79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02" y="3242"/>
                <a:ext cx="0" cy="12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95" name="Freeform 154">
                <a:extLst>
                  <a:ext uri="{FF2B5EF4-FFF2-40B4-BE49-F238E27FC236}">
                    <a16:creationId xmlns:a16="http://schemas.microsoft.com/office/drawing/2014/main" id="{9EA787DA-C3AC-4D44-93EF-90ABA8A12F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6" y="3363"/>
                <a:ext cx="6" cy="796"/>
              </a:xfrm>
              <a:custGeom>
                <a:avLst/>
                <a:gdLst>
                  <a:gd name="T0" fmla="*/ 0 w 6"/>
                  <a:gd name="T1" fmla="*/ 796 h 796"/>
                  <a:gd name="T2" fmla="*/ 0 w 6"/>
                  <a:gd name="T3" fmla="*/ 0 h 796"/>
                  <a:gd name="T4" fmla="*/ 6 w 6"/>
                  <a:gd name="T5" fmla="*/ 0 h 7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796">
                    <a:moveTo>
                      <a:pt x="0" y="796"/>
                    </a:moveTo>
                    <a:lnTo>
                      <a:pt x="0" y="0"/>
                    </a:lnTo>
                    <a:lnTo>
                      <a:pt x="6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96" name="Rectangle 155">
                <a:extLst>
                  <a:ext uri="{FF2B5EF4-FFF2-40B4-BE49-F238E27FC236}">
                    <a16:creationId xmlns:a16="http://schemas.microsoft.com/office/drawing/2014/main" id="{B91AE21B-5BBE-4893-8C84-E7DAD34171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7" y="3738"/>
                <a:ext cx="30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spp. BDV5173, BDV5493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7" name="Freeform 156">
                <a:extLst>
                  <a:ext uri="{FF2B5EF4-FFF2-40B4-BE49-F238E27FC236}">
                    <a16:creationId xmlns:a16="http://schemas.microsoft.com/office/drawing/2014/main" id="{627259E8-68F6-4586-A0D4-A314981003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6" y="3754"/>
                <a:ext cx="0" cy="600"/>
              </a:xfrm>
              <a:custGeom>
                <a:avLst/>
                <a:gdLst>
                  <a:gd name="T0" fmla="*/ 600 h 600"/>
                  <a:gd name="T1" fmla="*/ 0 h 600"/>
                  <a:gd name="T2" fmla="*/ 0 h 60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600">
                    <a:moveTo>
                      <a:pt x="0" y="60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298" name="Rectangle 157">
                <a:extLst>
                  <a:ext uri="{FF2B5EF4-FFF2-40B4-BE49-F238E27FC236}">
                    <a16:creationId xmlns:a16="http://schemas.microsoft.com/office/drawing/2014/main" id="{98822372-BAB4-4A50-94EA-7BD0C13410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3" y="3788"/>
                <a:ext cx="203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.sp. ICMP14753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9" name="Freeform 158">
                <a:extLst>
                  <a:ext uri="{FF2B5EF4-FFF2-40B4-BE49-F238E27FC236}">
                    <a16:creationId xmlns:a16="http://schemas.microsoft.com/office/drawing/2014/main" id="{6F31E38B-7C93-465B-A097-2BA9990B2E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2" y="3803"/>
                <a:ext cx="10" cy="24"/>
              </a:xfrm>
              <a:custGeom>
                <a:avLst/>
                <a:gdLst>
                  <a:gd name="T0" fmla="*/ 0 w 10"/>
                  <a:gd name="T1" fmla="*/ 24 h 24"/>
                  <a:gd name="T2" fmla="*/ 0 w 10"/>
                  <a:gd name="T3" fmla="*/ 0 h 24"/>
                  <a:gd name="T4" fmla="*/ 10 w 10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24">
                    <a:moveTo>
                      <a:pt x="0" y="24"/>
                    </a:moveTo>
                    <a:lnTo>
                      <a:pt x="0" y="0"/>
                    </a:lnTo>
                    <a:lnTo>
                      <a:pt x="1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300" name="Rectangle 159">
                <a:extLst>
                  <a:ext uri="{FF2B5EF4-FFF2-40B4-BE49-F238E27FC236}">
                    <a16:creationId xmlns:a16="http://schemas.microsoft.com/office/drawing/2014/main" id="{06A532FD-DF7B-42E5-8960-62A17AB632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8" y="3837"/>
                <a:ext cx="215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spp. A120, A110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1" name="Freeform 160">
                <a:extLst>
                  <a:ext uri="{FF2B5EF4-FFF2-40B4-BE49-F238E27FC236}">
                    <a16:creationId xmlns:a16="http://schemas.microsoft.com/office/drawing/2014/main" id="{765FA03F-9365-4557-B3E1-6C9949D2DA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2" y="3829"/>
                <a:ext cx="5" cy="24"/>
              </a:xfrm>
              <a:custGeom>
                <a:avLst/>
                <a:gdLst>
                  <a:gd name="T0" fmla="*/ 0 w 5"/>
                  <a:gd name="T1" fmla="*/ 0 h 24"/>
                  <a:gd name="T2" fmla="*/ 0 w 5"/>
                  <a:gd name="T3" fmla="*/ 24 h 24"/>
                  <a:gd name="T4" fmla="*/ 5 w 5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4">
                    <a:moveTo>
                      <a:pt x="0" y="0"/>
                    </a:moveTo>
                    <a:lnTo>
                      <a:pt x="0" y="24"/>
                    </a:lnTo>
                    <a:lnTo>
                      <a:pt x="5" y="24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302" name="Rectangle 161">
                <a:extLst>
                  <a:ext uri="{FF2B5EF4-FFF2-40B4-BE49-F238E27FC236}">
                    <a16:creationId xmlns:a16="http://schemas.microsoft.com/office/drawing/2014/main" id="{4F6BA8E5-04F2-45AB-8E84-3FE4424F37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3" y="3887"/>
                <a:ext cx="120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sp. U12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3" name="Freeform 162">
                <a:extLst>
                  <a:ext uri="{FF2B5EF4-FFF2-40B4-BE49-F238E27FC236}">
                    <a16:creationId xmlns:a16="http://schemas.microsoft.com/office/drawing/2014/main" id="{605956E5-A4AA-49A4-B8DE-2EA023EFA7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2" y="3854"/>
                <a:ext cx="0" cy="49"/>
              </a:xfrm>
              <a:custGeom>
                <a:avLst/>
                <a:gdLst>
                  <a:gd name="T0" fmla="*/ 0 h 49"/>
                  <a:gd name="T1" fmla="*/ 49 h 49"/>
                  <a:gd name="T2" fmla="*/ 49 h 49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49">
                    <a:moveTo>
                      <a:pt x="0" y="0"/>
                    </a:moveTo>
                    <a:lnTo>
                      <a:pt x="0" y="49"/>
                    </a:lnTo>
                    <a:lnTo>
                      <a:pt x="0" y="49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304" name="Rectangle 163">
                <a:extLst>
                  <a:ext uri="{FF2B5EF4-FFF2-40B4-BE49-F238E27FC236}">
                    <a16:creationId xmlns:a16="http://schemas.microsoft.com/office/drawing/2014/main" id="{E1D58ABE-AE40-483F-8FC3-87D2F1AF0F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8" y="3937"/>
                <a:ext cx="132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sp. A113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5" name="Freeform 164">
                <a:extLst>
                  <a:ext uri="{FF2B5EF4-FFF2-40B4-BE49-F238E27FC236}">
                    <a16:creationId xmlns:a16="http://schemas.microsoft.com/office/drawing/2014/main" id="{6316EFBD-93D9-4ACB-B5A8-E382640121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2" y="3952"/>
                <a:ext cx="5" cy="24"/>
              </a:xfrm>
              <a:custGeom>
                <a:avLst/>
                <a:gdLst>
                  <a:gd name="T0" fmla="*/ 0 w 5"/>
                  <a:gd name="T1" fmla="*/ 24 h 24"/>
                  <a:gd name="T2" fmla="*/ 0 w 5"/>
                  <a:gd name="T3" fmla="*/ 0 h 24"/>
                  <a:gd name="T4" fmla="*/ 5 w 5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4">
                    <a:moveTo>
                      <a:pt x="0" y="24"/>
                    </a:moveTo>
                    <a:lnTo>
                      <a:pt x="0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306" name="Rectangle 165">
                <a:extLst>
                  <a:ext uri="{FF2B5EF4-FFF2-40B4-BE49-F238E27FC236}">
                    <a16:creationId xmlns:a16="http://schemas.microsoft.com/office/drawing/2014/main" id="{28EB0320-660A-4992-8E25-2BA9C0A06F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8" y="3986"/>
                <a:ext cx="133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sp. U118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7" name="Freeform 166">
                <a:extLst>
                  <a:ext uri="{FF2B5EF4-FFF2-40B4-BE49-F238E27FC236}">
                    <a16:creationId xmlns:a16="http://schemas.microsoft.com/office/drawing/2014/main" id="{2DBAAADD-4B17-421A-8537-FD1396A491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2" y="3978"/>
                <a:ext cx="15" cy="24"/>
              </a:xfrm>
              <a:custGeom>
                <a:avLst/>
                <a:gdLst>
                  <a:gd name="T0" fmla="*/ 0 w 15"/>
                  <a:gd name="T1" fmla="*/ 0 h 24"/>
                  <a:gd name="T2" fmla="*/ 0 w 15"/>
                  <a:gd name="T3" fmla="*/ 24 h 24"/>
                  <a:gd name="T4" fmla="*/ 15 w 15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24">
                    <a:moveTo>
                      <a:pt x="0" y="0"/>
                    </a:moveTo>
                    <a:lnTo>
                      <a:pt x="0" y="24"/>
                    </a:lnTo>
                    <a:lnTo>
                      <a:pt x="15" y="24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308" name="Line 167">
                <a:extLst>
                  <a:ext uri="{FF2B5EF4-FFF2-40B4-BE49-F238E27FC236}">
                    <a16:creationId xmlns:a16="http://schemas.microsoft.com/office/drawing/2014/main" id="{730972AE-E646-46FD-9A09-3094525991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12" y="3803"/>
                <a:ext cx="0" cy="99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309" name="Line 168">
                <a:extLst>
                  <a:ext uri="{FF2B5EF4-FFF2-40B4-BE49-F238E27FC236}">
                    <a16:creationId xmlns:a16="http://schemas.microsoft.com/office/drawing/2014/main" id="{9E6224F7-FB01-4493-AC33-3CC06EA03E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12" y="3904"/>
                <a:ext cx="0" cy="98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310" name="Freeform 169">
                <a:extLst>
                  <a:ext uri="{FF2B5EF4-FFF2-40B4-BE49-F238E27FC236}">
                    <a16:creationId xmlns:a16="http://schemas.microsoft.com/office/drawing/2014/main" id="{F29F45D9-B023-4B06-8047-7DA793B194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2" y="3903"/>
                <a:ext cx="10" cy="73"/>
              </a:xfrm>
              <a:custGeom>
                <a:avLst/>
                <a:gdLst>
                  <a:gd name="T0" fmla="*/ 0 w 10"/>
                  <a:gd name="T1" fmla="*/ 73 h 73"/>
                  <a:gd name="T2" fmla="*/ 0 w 10"/>
                  <a:gd name="T3" fmla="*/ 0 h 73"/>
                  <a:gd name="T4" fmla="*/ 10 w 10"/>
                  <a:gd name="T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73">
                    <a:moveTo>
                      <a:pt x="0" y="73"/>
                    </a:moveTo>
                    <a:lnTo>
                      <a:pt x="0" y="0"/>
                    </a:lnTo>
                    <a:lnTo>
                      <a:pt x="1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311" name="Rectangle 170">
                <a:extLst>
                  <a:ext uri="{FF2B5EF4-FFF2-40B4-BE49-F238E27FC236}">
                    <a16:creationId xmlns:a16="http://schemas.microsoft.com/office/drawing/2014/main" id="{5488A3A8-F2C6-4FC2-8BA3-5D77991719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4036"/>
                <a:ext cx="179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sp. BDV5329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2" name="Freeform 171">
                <a:extLst>
                  <a:ext uri="{FF2B5EF4-FFF2-40B4-BE49-F238E27FC236}">
                    <a16:creationId xmlns:a16="http://schemas.microsoft.com/office/drawing/2014/main" id="{D2608101-6669-4D0E-9B2B-7870175518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2" y="3978"/>
                <a:ext cx="0" cy="73"/>
              </a:xfrm>
              <a:custGeom>
                <a:avLst/>
                <a:gdLst>
                  <a:gd name="T0" fmla="*/ 0 h 73"/>
                  <a:gd name="T1" fmla="*/ 73 h 73"/>
                  <a:gd name="T2" fmla="*/ 73 h 7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3">
                    <a:moveTo>
                      <a:pt x="0" y="0"/>
                    </a:moveTo>
                    <a:lnTo>
                      <a:pt x="0" y="73"/>
                    </a:lnTo>
                    <a:lnTo>
                      <a:pt x="0" y="73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313" name="Rectangle 172">
                <a:extLst>
                  <a:ext uri="{FF2B5EF4-FFF2-40B4-BE49-F238E27FC236}">
                    <a16:creationId xmlns:a16="http://schemas.microsoft.com/office/drawing/2014/main" id="{155A517D-CBF6-4504-B654-ED39C631B9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6" y="4085"/>
                <a:ext cx="395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spp. BDV5040, BDV5028, CP299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4" name="Freeform 173">
                <a:extLst>
                  <a:ext uri="{FF2B5EF4-FFF2-40B4-BE49-F238E27FC236}">
                    <a16:creationId xmlns:a16="http://schemas.microsoft.com/office/drawing/2014/main" id="{DEEF3704-6ED2-4FDA-9CF3-9B1464E387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2" y="4003"/>
                <a:ext cx="12" cy="98"/>
              </a:xfrm>
              <a:custGeom>
                <a:avLst/>
                <a:gdLst>
                  <a:gd name="T0" fmla="*/ 0 w 12"/>
                  <a:gd name="T1" fmla="*/ 0 h 98"/>
                  <a:gd name="T2" fmla="*/ 0 w 12"/>
                  <a:gd name="T3" fmla="*/ 98 h 98"/>
                  <a:gd name="T4" fmla="*/ 12 w 12"/>
                  <a:gd name="T5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98">
                    <a:moveTo>
                      <a:pt x="0" y="0"/>
                    </a:moveTo>
                    <a:lnTo>
                      <a:pt x="0" y="98"/>
                    </a:lnTo>
                    <a:lnTo>
                      <a:pt x="12" y="98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315" name="Rectangle 174">
                <a:extLst>
                  <a:ext uri="{FF2B5EF4-FFF2-40B4-BE49-F238E27FC236}">
                    <a16:creationId xmlns:a16="http://schemas.microsoft.com/office/drawing/2014/main" id="{5DC74984-FEA2-4C8B-BFA8-D8DAAA4CD7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4135"/>
                <a:ext cx="179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sp. BDV5325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6" name="Freeform 175">
                <a:extLst>
                  <a:ext uri="{FF2B5EF4-FFF2-40B4-BE49-F238E27FC236}">
                    <a16:creationId xmlns:a16="http://schemas.microsoft.com/office/drawing/2014/main" id="{F106EF63-4AB9-4E40-BBB8-7AD0D5D9F9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2" y="4028"/>
                <a:ext cx="0" cy="123"/>
              </a:xfrm>
              <a:custGeom>
                <a:avLst/>
                <a:gdLst>
                  <a:gd name="T0" fmla="*/ 0 h 123"/>
                  <a:gd name="T1" fmla="*/ 123 h 123"/>
                  <a:gd name="T2" fmla="*/ 123 h 12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23">
                    <a:moveTo>
                      <a:pt x="0" y="0"/>
                    </a:moveTo>
                    <a:lnTo>
                      <a:pt x="0" y="123"/>
                    </a:lnTo>
                    <a:lnTo>
                      <a:pt x="0" y="123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317" name="Rectangle 176">
                <a:extLst>
                  <a:ext uri="{FF2B5EF4-FFF2-40B4-BE49-F238E27FC236}">
                    <a16:creationId xmlns:a16="http://schemas.microsoft.com/office/drawing/2014/main" id="{8BBA1F53-7CAD-467D-ABBB-1B9D9387D6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8" y="4185"/>
                <a:ext cx="196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sp. USDA3475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8" name="Freeform 177">
                <a:extLst>
                  <a:ext uri="{FF2B5EF4-FFF2-40B4-BE49-F238E27FC236}">
                    <a16:creationId xmlns:a16="http://schemas.microsoft.com/office/drawing/2014/main" id="{4C28743D-2F22-49AD-B447-C1799C9006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2" y="4200"/>
                <a:ext cx="5" cy="49"/>
              </a:xfrm>
              <a:custGeom>
                <a:avLst/>
                <a:gdLst>
                  <a:gd name="T0" fmla="*/ 0 w 5"/>
                  <a:gd name="T1" fmla="*/ 49 h 49"/>
                  <a:gd name="T2" fmla="*/ 0 w 5"/>
                  <a:gd name="T3" fmla="*/ 0 h 49"/>
                  <a:gd name="T4" fmla="*/ 5 w 5"/>
                  <a:gd name="T5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49">
                    <a:moveTo>
                      <a:pt x="0" y="49"/>
                    </a:moveTo>
                    <a:lnTo>
                      <a:pt x="0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319" name="Rectangle 178">
                <a:extLst>
                  <a:ext uri="{FF2B5EF4-FFF2-40B4-BE49-F238E27FC236}">
                    <a16:creationId xmlns:a16="http://schemas.microsoft.com/office/drawing/2014/main" id="{70E7E880-2572-4584-AF2B-5B61FE61B7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8" y="4234"/>
                <a:ext cx="196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sp. USDA3001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0" name="Freeform 179">
                <a:extLst>
                  <a:ext uri="{FF2B5EF4-FFF2-40B4-BE49-F238E27FC236}">
                    <a16:creationId xmlns:a16="http://schemas.microsoft.com/office/drawing/2014/main" id="{76AFD571-AC2E-4F2C-8D97-4003ADF2A0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2" y="4250"/>
                <a:ext cx="5" cy="48"/>
              </a:xfrm>
              <a:custGeom>
                <a:avLst/>
                <a:gdLst>
                  <a:gd name="T0" fmla="*/ 0 w 5"/>
                  <a:gd name="T1" fmla="*/ 48 h 48"/>
                  <a:gd name="T2" fmla="*/ 0 w 5"/>
                  <a:gd name="T3" fmla="*/ 0 h 48"/>
                  <a:gd name="T4" fmla="*/ 5 w 5"/>
                  <a:gd name="T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48">
                    <a:moveTo>
                      <a:pt x="0" y="48"/>
                    </a:moveTo>
                    <a:lnTo>
                      <a:pt x="0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321" name="Rectangle 180">
                <a:extLst>
                  <a:ext uri="{FF2B5EF4-FFF2-40B4-BE49-F238E27FC236}">
                    <a16:creationId xmlns:a16="http://schemas.microsoft.com/office/drawing/2014/main" id="{8B4478FB-3D2E-4897-8963-01369CE241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8" y="4284"/>
                <a:ext cx="122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sp. 2BB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2" name="Freeform 181">
                <a:extLst>
                  <a:ext uri="{FF2B5EF4-FFF2-40B4-BE49-F238E27FC236}">
                    <a16:creationId xmlns:a16="http://schemas.microsoft.com/office/drawing/2014/main" id="{F5254FD1-AB6A-46F7-9C9D-8719739599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2" y="4300"/>
                <a:ext cx="5" cy="23"/>
              </a:xfrm>
              <a:custGeom>
                <a:avLst/>
                <a:gdLst>
                  <a:gd name="T0" fmla="*/ 0 w 5"/>
                  <a:gd name="T1" fmla="*/ 23 h 23"/>
                  <a:gd name="T2" fmla="*/ 0 w 5"/>
                  <a:gd name="T3" fmla="*/ 0 h 23"/>
                  <a:gd name="T4" fmla="*/ 5 w 5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3">
                    <a:moveTo>
                      <a:pt x="0" y="23"/>
                    </a:moveTo>
                    <a:lnTo>
                      <a:pt x="0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323" name="Rectangle 182">
                <a:extLst>
                  <a:ext uri="{FF2B5EF4-FFF2-40B4-BE49-F238E27FC236}">
                    <a16:creationId xmlns:a16="http://schemas.microsoft.com/office/drawing/2014/main" id="{BE6EE82E-8E06-413A-997E-C34339403E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3" y="4334"/>
                <a:ext cx="274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spp. U11I, CMP14752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4" name="Freeform 183">
                <a:extLst>
                  <a:ext uri="{FF2B5EF4-FFF2-40B4-BE49-F238E27FC236}">
                    <a16:creationId xmlns:a16="http://schemas.microsoft.com/office/drawing/2014/main" id="{0EF99928-F361-49F1-A6FA-9E23BA010E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2" y="4325"/>
                <a:ext cx="0" cy="24"/>
              </a:xfrm>
              <a:custGeom>
                <a:avLst/>
                <a:gdLst>
                  <a:gd name="T0" fmla="*/ 0 h 24"/>
                  <a:gd name="T1" fmla="*/ 24 h 24"/>
                  <a:gd name="T2" fmla="*/ 24 h 2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4">
                    <a:moveTo>
                      <a:pt x="0" y="0"/>
                    </a:moveTo>
                    <a:lnTo>
                      <a:pt x="0" y="24"/>
                    </a:lnTo>
                    <a:lnTo>
                      <a:pt x="0" y="24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325" name="Line 184">
                <a:extLst>
                  <a:ext uri="{FF2B5EF4-FFF2-40B4-BE49-F238E27FC236}">
                    <a16:creationId xmlns:a16="http://schemas.microsoft.com/office/drawing/2014/main" id="{22814B2C-2C70-47E4-A251-806E4105CE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12" y="4301"/>
                <a:ext cx="0" cy="48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326" name="Freeform 185">
                <a:extLst>
                  <a:ext uri="{FF2B5EF4-FFF2-40B4-BE49-F238E27FC236}">
                    <a16:creationId xmlns:a16="http://schemas.microsoft.com/office/drawing/2014/main" id="{23AE04D4-111A-4607-9C95-058B1F2139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2" y="4251"/>
                <a:ext cx="10" cy="49"/>
              </a:xfrm>
              <a:custGeom>
                <a:avLst/>
                <a:gdLst>
                  <a:gd name="T0" fmla="*/ 0 w 10"/>
                  <a:gd name="T1" fmla="*/ 0 h 49"/>
                  <a:gd name="T2" fmla="*/ 0 w 10"/>
                  <a:gd name="T3" fmla="*/ 49 h 49"/>
                  <a:gd name="T4" fmla="*/ 10 w 10"/>
                  <a:gd name="T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49">
                    <a:moveTo>
                      <a:pt x="0" y="0"/>
                    </a:moveTo>
                    <a:lnTo>
                      <a:pt x="0" y="49"/>
                    </a:lnTo>
                    <a:lnTo>
                      <a:pt x="10" y="49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327" name="Rectangle 186">
                <a:extLst>
                  <a:ext uri="{FF2B5EF4-FFF2-40B4-BE49-F238E27FC236}">
                    <a16:creationId xmlns:a16="http://schemas.microsoft.com/office/drawing/2014/main" id="{F6A5A756-F670-4CAC-93A1-3D6E744B30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8" y="4383"/>
                <a:ext cx="119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sp. A14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8" name="Freeform 187">
                <a:extLst>
                  <a:ext uri="{FF2B5EF4-FFF2-40B4-BE49-F238E27FC236}">
                    <a16:creationId xmlns:a16="http://schemas.microsoft.com/office/drawing/2014/main" id="{ECEC4C3B-C3CF-4C0B-879A-5172242BD3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7" y="4399"/>
                <a:ext cx="10" cy="24"/>
              </a:xfrm>
              <a:custGeom>
                <a:avLst/>
                <a:gdLst>
                  <a:gd name="T0" fmla="*/ 0 w 10"/>
                  <a:gd name="T1" fmla="*/ 24 h 24"/>
                  <a:gd name="T2" fmla="*/ 0 w 10"/>
                  <a:gd name="T3" fmla="*/ 0 h 24"/>
                  <a:gd name="T4" fmla="*/ 10 w 10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24">
                    <a:moveTo>
                      <a:pt x="0" y="24"/>
                    </a:moveTo>
                    <a:lnTo>
                      <a:pt x="0" y="0"/>
                    </a:lnTo>
                    <a:lnTo>
                      <a:pt x="1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329" name="Rectangle 188">
                <a:extLst>
                  <a:ext uri="{FF2B5EF4-FFF2-40B4-BE49-F238E27FC236}">
                    <a16:creationId xmlns:a16="http://schemas.microsoft.com/office/drawing/2014/main" id="{5BE07813-D191-485F-8E11-9EB4C10FCB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8" y="4433"/>
                <a:ext cx="120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sp. C11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0" name="Freeform 189">
                <a:extLst>
                  <a:ext uri="{FF2B5EF4-FFF2-40B4-BE49-F238E27FC236}">
                    <a16:creationId xmlns:a16="http://schemas.microsoft.com/office/drawing/2014/main" id="{2D50BEF2-B341-49A0-AEAE-B1F3DB13B2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7" y="4425"/>
                <a:ext cx="0" cy="23"/>
              </a:xfrm>
              <a:custGeom>
                <a:avLst/>
                <a:gdLst>
                  <a:gd name="T0" fmla="*/ 0 h 23"/>
                  <a:gd name="T1" fmla="*/ 23 h 23"/>
                  <a:gd name="T2" fmla="*/ 23 h 2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3">
                    <a:moveTo>
                      <a:pt x="0" y="0"/>
                    </a:moveTo>
                    <a:lnTo>
                      <a:pt x="0" y="23"/>
                    </a:lnTo>
                    <a:lnTo>
                      <a:pt x="0" y="23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331" name="Freeform 190">
                <a:extLst>
                  <a:ext uri="{FF2B5EF4-FFF2-40B4-BE49-F238E27FC236}">
                    <a16:creationId xmlns:a16="http://schemas.microsoft.com/office/drawing/2014/main" id="{CEF8DC22-91A3-4964-8562-0DE7A3877F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2" y="4164"/>
                <a:ext cx="5" cy="260"/>
              </a:xfrm>
              <a:custGeom>
                <a:avLst/>
                <a:gdLst>
                  <a:gd name="T0" fmla="*/ 0 w 5"/>
                  <a:gd name="T1" fmla="*/ 0 h 260"/>
                  <a:gd name="T2" fmla="*/ 0 w 5"/>
                  <a:gd name="T3" fmla="*/ 260 h 260"/>
                  <a:gd name="T4" fmla="*/ 5 w 5"/>
                  <a:gd name="T5" fmla="*/ 26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60">
                    <a:moveTo>
                      <a:pt x="0" y="0"/>
                    </a:moveTo>
                    <a:lnTo>
                      <a:pt x="0" y="260"/>
                    </a:lnTo>
                    <a:lnTo>
                      <a:pt x="5" y="26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332" name="Line 191">
                <a:extLst>
                  <a:ext uri="{FF2B5EF4-FFF2-40B4-BE49-F238E27FC236}">
                    <a16:creationId xmlns:a16="http://schemas.microsoft.com/office/drawing/2014/main" id="{128AA63E-03BF-4BAB-94AA-D60682D11F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02" y="3903"/>
                <a:ext cx="0" cy="259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333" name="Freeform 192">
                <a:extLst>
                  <a:ext uri="{FF2B5EF4-FFF2-40B4-BE49-F238E27FC236}">
                    <a16:creationId xmlns:a16="http://schemas.microsoft.com/office/drawing/2014/main" id="{F31FE1D6-0A6F-4B71-9925-8E0E89F5DA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6" y="4163"/>
                <a:ext cx="6" cy="396"/>
              </a:xfrm>
              <a:custGeom>
                <a:avLst/>
                <a:gdLst>
                  <a:gd name="T0" fmla="*/ 0 w 6"/>
                  <a:gd name="T1" fmla="*/ 396 h 396"/>
                  <a:gd name="T2" fmla="*/ 0 w 6"/>
                  <a:gd name="T3" fmla="*/ 0 h 396"/>
                  <a:gd name="T4" fmla="*/ 6 w 6"/>
                  <a:gd name="T5" fmla="*/ 0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396">
                    <a:moveTo>
                      <a:pt x="0" y="396"/>
                    </a:moveTo>
                    <a:lnTo>
                      <a:pt x="0" y="0"/>
                    </a:lnTo>
                    <a:lnTo>
                      <a:pt x="6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334" name="Rectangle 193">
                <a:extLst>
                  <a:ext uri="{FF2B5EF4-FFF2-40B4-BE49-F238E27FC236}">
                    <a16:creationId xmlns:a16="http://schemas.microsoft.com/office/drawing/2014/main" id="{EAA6FF61-DC89-477F-A7E1-36A7E81A25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1" y="4482"/>
                <a:ext cx="203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sp. ICMP14756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5" name="Freeform 194">
                <a:extLst>
                  <a:ext uri="{FF2B5EF4-FFF2-40B4-BE49-F238E27FC236}">
                    <a16:creationId xmlns:a16="http://schemas.microsoft.com/office/drawing/2014/main" id="{04AB028A-4BDB-4DCD-A8A1-4E164AB01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9" y="4498"/>
                <a:ext cx="0" cy="24"/>
              </a:xfrm>
              <a:custGeom>
                <a:avLst/>
                <a:gdLst>
                  <a:gd name="T0" fmla="*/ 24 h 24"/>
                  <a:gd name="T1" fmla="*/ 0 h 24"/>
                  <a:gd name="T2" fmla="*/ 0 h 2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4">
                    <a:moveTo>
                      <a:pt x="0" y="24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336" name="Rectangle 195">
                <a:extLst>
                  <a:ext uri="{FF2B5EF4-FFF2-40B4-BE49-F238E27FC236}">
                    <a16:creationId xmlns:a16="http://schemas.microsoft.com/office/drawing/2014/main" id="{F59BADD4-5FD6-4B25-9534-2CB0E94EB0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1" y="4532"/>
                <a:ext cx="203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sp. ICMP14757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7" name="Freeform 196">
                <a:extLst>
                  <a:ext uri="{FF2B5EF4-FFF2-40B4-BE49-F238E27FC236}">
                    <a16:creationId xmlns:a16="http://schemas.microsoft.com/office/drawing/2014/main" id="{E58DEA3E-71C6-47BB-8DCF-28666BC2B5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9" y="4524"/>
                <a:ext cx="0" cy="24"/>
              </a:xfrm>
              <a:custGeom>
                <a:avLst/>
                <a:gdLst>
                  <a:gd name="T0" fmla="*/ 0 h 24"/>
                  <a:gd name="T1" fmla="*/ 24 h 24"/>
                  <a:gd name="T2" fmla="*/ 24 h 2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4">
                    <a:moveTo>
                      <a:pt x="0" y="0"/>
                    </a:moveTo>
                    <a:lnTo>
                      <a:pt x="0" y="24"/>
                    </a:lnTo>
                    <a:lnTo>
                      <a:pt x="0" y="24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338" name="Freeform 197">
                <a:extLst>
                  <a:ext uri="{FF2B5EF4-FFF2-40B4-BE49-F238E27FC236}">
                    <a16:creationId xmlns:a16="http://schemas.microsoft.com/office/drawing/2014/main" id="{CCC0090A-46B5-4D73-954F-57568D27EC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2" y="4523"/>
                <a:ext cx="7" cy="36"/>
              </a:xfrm>
              <a:custGeom>
                <a:avLst/>
                <a:gdLst>
                  <a:gd name="T0" fmla="*/ 0 w 7"/>
                  <a:gd name="T1" fmla="*/ 36 h 36"/>
                  <a:gd name="T2" fmla="*/ 0 w 7"/>
                  <a:gd name="T3" fmla="*/ 0 h 36"/>
                  <a:gd name="T4" fmla="*/ 7 w 7"/>
                  <a:gd name="T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36">
                    <a:moveTo>
                      <a:pt x="0" y="36"/>
                    </a:move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339" name="Rectangle 198">
                <a:extLst>
                  <a:ext uri="{FF2B5EF4-FFF2-40B4-BE49-F238E27FC236}">
                    <a16:creationId xmlns:a16="http://schemas.microsoft.com/office/drawing/2014/main" id="{F9030650-C5EF-4571-88E5-1648D03111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3" y="4582"/>
                <a:ext cx="203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sp. ICMP14755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0" name="Freeform 199">
                <a:extLst>
                  <a:ext uri="{FF2B5EF4-FFF2-40B4-BE49-F238E27FC236}">
                    <a16:creationId xmlns:a16="http://schemas.microsoft.com/office/drawing/2014/main" id="{90381E38-8042-4C5E-909A-3FBFB61AAB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2" y="4561"/>
                <a:ext cx="0" cy="36"/>
              </a:xfrm>
              <a:custGeom>
                <a:avLst/>
                <a:gdLst>
                  <a:gd name="T0" fmla="*/ 0 h 36"/>
                  <a:gd name="T1" fmla="*/ 36 h 36"/>
                  <a:gd name="T2" fmla="*/ 36 h 3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6">
                    <a:moveTo>
                      <a:pt x="0" y="0"/>
                    </a:moveTo>
                    <a:lnTo>
                      <a:pt x="0" y="36"/>
                    </a:lnTo>
                    <a:lnTo>
                      <a:pt x="0" y="36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341" name="Rectangle 200">
                <a:extLst>
                  <a:ext uri="{FF2B5EF4-FFF2-40B4-BE49-F238E27FC236}">
                    <a16:creationId xmlns:a16="http://schemas.microsoft.com/office/drawing/2014/main" id="{2F4B6F60-9D2E-4814-BC77-A385535295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3" y="4631"/>
                <a:ext cx="203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sp. ICMP14758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2" name="Freeform 201">
                <a:extLst>
                  <a:ext uri="{FF2B5EF4-FFF2-40B4-BE49-F238E27FC236}">
                    <a16:creationId xmlns:a16="http://schemas.microsoft.com/office/drawing/2014/main" id="{AC620AE5-7044-420B-B660-597A89DD56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2" y="4586"/>
                <a:ext cx="0" cy="61"/>
              </a:xfrm>
              <a:custGeom>
                <a:avLst/>
                <a:gdLst>
                  <a:gd name="T0" fmla="*/ 0 h 61"/>
                  <a:gd name="T1" fmla="*/ 61 h 61"/>
                  <a:gd name="T2" fmla="*/ 61 h 6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61">
                    <a:moveTo>
                      <a:pt x="0" y="0"/>
                    </a:moveTo>
                    <a:lnTo>
                      <a:pt x="0" y="61"/>
                    </a:lnTo>
                    <a:lnTo>
                      <a:pt x="0" y="61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343" name="Line 202">
                <a:extLst>
                  <a:ext uri="{FF2B5EF4-FFF2-40B4-BE49-F238E27FC236}">
                    <a16:creationId xmlns:a16="http://schemas.microsoft.com/office/drawing/2014/main" id="{6F774A19-6EEC-4631-A19F-6AB0979ED3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22" y="4523"/>
                <a:ext cx="0" cy="61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344" name="Freeform 203">
                <a:extLst>
                  <a:ext uri="{FF2B5EF4-FFF2-40B4-BE49-F238E27FC236}">
                    <a16:creationId xmlns:a16="http://schemas.microsoft.com/office/drawing/2014/main" id="{02BAC359-3D7B-4EAF-B619-2C5C8C297F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7" y="4585"/>
                <a:ext cx="15" cy="55"/>
              </a:xfrm>
              <a:custGeom>
                <a:avLst/>
                <a:gdLst>
                  <a:gd name="T0" fmla="*/ 0 w 15"/>
                  <a:gd name="T1" fmla="*/ 55 h 55"/>
                  <a:gd name="T2" fmla="*/ 0 w 15"/>
                  <a:gd name="T3" fmla="*/ 0 h 55"/>
                  <a:gd name="T4" fmla="*/ 15 w 15"/>
                  <a:gd name="T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55">
                    <a:moveTo>
                      <a:pt x="0" y="55"/>
                    </a:moveTo>
                    <a:lnTo>
                      <a:pt x="0" y="0"/>
                    </a:lnTo>
                    <a:lnTo>
                      <a:pt x="1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345" name="Rectangle 204">
                <a:extLst>
                  <a:ext uri="{FF2B5EF4-FFF2-40B4-BE49-F238E27FC236}">
                    <a16:creationId xmlns:a16="http://schemas.microsoft.com/office/drawing/2014/main" id="{2551F9C2-6AAA-4003-A958-1F62F4F7C9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8" y="4681"/>
                <a:ext cx="203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3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</a:t>
                </a:r>
                <a:r>
                  <a:rPr kumimoji="0" lang="en-US" altLang="en-US" sz="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 sp. ICMP14755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9" name="Freeform 206">
              <a:extLst>
                <a:ext uri="{FF2B5EF4-FFF2-40B4-BE49-F238E27FC236}">
                  <a16:creationId xmlns:a16="http://schemas.microsoft.com/office/drawing/2014/main" id="{7EFE9EFE-FE62-4BE8-B762-99E0331496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7" y="4642"/>
              <a:ext cx="0" cy="54"/>
            </a:xfrm>
            <a:custGeom>
              <a:avLst/>
              <a:gdLst>
                <a:gd name="T0" fmla="*/ 0 h 54"/>
                <a:gd name="T1" fmla="*/ 54 h 54"/>
                <a:gd name="T2" fmla="*/ 54 h 5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4">
                  <a:moveTo>
                    <a:pt x="0" y="0"/>
                  </a:moveTo>
                  <a:lnTo>
                    <a:pt x="0" y="54"/>
                  </a:lnTo>
                  <a:lnTo>
                    <a:pt x="0" y="5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10" name="Freeform 207">
              <a:extLst>
                <a:ext uri="{FF2B5EF4-FFF2-40B4-BE49-F238E27FC236}">
                  <a16:creationId xmlns:a16="http://schemas.microsoft.com/office/drawing/2014/main" id="{236FC403-4D9F-4DA1-BDB2-DDDC28126E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6" y="4641"/>
              <a:ext cx="11" cy="157"/>
            </a:xfrm>
            <a:custGeom>
              <a:avLst/>
              <a:gdLst>
                <a:gd name="T0" fmla="*/ 0 w 11"/>
                <a:gd name="T1" fmla="*/ 157 h 157"/>
                <a:gd name="T2" fmla="*/ 0 w 11"/>
                <a:gd name="T3" fmla="*/ 0 h 157"/>
                <a:gd name="T4" fmla="*/ 11 w 11"/>
                <a:gd name="T5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57">
                  <a:moveTo>
                    <a:pt x="0" y="157"/>
                  </a:moveTo>
                  <a:lnTo>
                    <a:pt x="0" y="0"/>
                  </a:lnTo>
                  <a:lnTo>
                    <a:pt x="11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11" name="Rectangle 208">
              <a:extLst>
                <a:ext uri="{FF2B5EF4-FFF2-40B4-BE49-F238E27FC236}">
                  <a16:creationId xmlns:a16="http://schemas.microsoft.com/office/drawing/2014/main" id="{EDAD2283-AADC-478D-8013-002261EF07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8" y="4730"/>
              <a:ext cx="189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3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</a:t>
              </a:r>
              <a:r>
                <a:rPr kumimoji="0" lang="en-US" altLang="en-US" sz="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. sp. WSM3997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" name="Freeform 209">
              <a:extLst>
                <a:ext uri="{FF2B5EF4-FFF2-40B4-BE49-F238E27FC236}">
                  <a16:creationId xmlns:a16="http://schemas.microsoft.com/office/drawing/2014/main" id="{36AC1E83-8B56-44DE-B40A-86B26D400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2" y="4746"/>
              <a:ext cx="5" cy="24"/>
            </a:xfrm>
            <a:custGeom>
              <a:avLst/>
              <a:gdLst>
                <a:gd name="T0" fmla="*/ 0 w 5"/>
                <a:gd name="T1" fmla="*/ 24 h 24"/>
                <a:gd name="T2" fmla="*/ 0 w 5"/>
                <a:gd name="T3" fmla="*/ 0 h 24"/>
                <a:gd name="T4" fmla="*/ 5 w 5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4">
                  <a:moveTo>
                    <a:pt x="0" y="24"/>
                  </a:moveTo>
                  <a:lnTo>
                    <a:pt x="0" y="0"/>
                  </a:lnTo>
                  <a:lnTo>
                    <a:pt x="5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13" name="Rectangle 210">
              <a:extLst>
                <a:ext uri="{FF2B5EF4-FFF2-40B4-BE49-F238E27FC236}">
                  <a16:creationId xmlns:a16="http://schemas.microsoft.com/office/drawing/2014/main" id="{861FA24A-8410-4B21-B7F2-8206C23CB1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3" y="4780"/>
              <a:ext cx="189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3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</a:t>
              </a:r>
              <a:r>
                <a:rPr kumimoji="0" lang="en-US" altLang="en-US" sz="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. sp. WSM3976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Freeform 211">
              <a:extLst>
                <a:ext uri="{FF2B5EF4-FFF2-40B4-BE49-F238E27FC236}">
                  <a16:creationId xmlns:a16="http://schemas.microsoft.com/office/drawing/2014/main" id="{78FD1757-2A5D-4598-9C68-C8D61D2CD7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2" y="4772"/>
              <a:ext cx="0" cy="24"/>
            </a:xfrm>
            <a:custGeom>
              <a:avLst/>
              <a:gdLst>
                <a:gd name="T0" fmla="*/ 0 h 24"/>
                <a:gd name="T1" fmla="*/ 24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24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15" name="Freeform 212">
              <a:extLst>
                <a:ext uri="{FF2B5EF4-FFF2-40B4-BE49-F238E27FC236}">
                  <a16:creationId xmlns:a16="http://schemas.microsoft.com/office/drawing/2014/main" id="{ECE32B76-F2F2-47A4-BADA-CF28978672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7" y="4771"/>
              <a:ext cx="5" cy="36"/>
            </a:xfrm>
            <a:custGeom>
              <a:avLst/>
              <a:gdLst>
                <a:gd name="T0" fmla="*/ 0 w 5"/>
                <a:gd name="T1" fmla="*/ 36 h 36"/>
                <a:gd name="T2" fmla="*/ 0 w 5"/>
                <a:gd name="T3" fmla="*/ 0 h 36"/>
                <a:gd name="T4" fmla="*/ 5 w 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6">
                  <a:moveTo>
                    <a:pt x="0" y="36"/>
                  </a:moveTo>
                  <a:lnTo>
                    <a:pt x="0" y="0"/>
                  </a:lnTo>
                  <a:lnTo>
                    <a:pt x="5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16" name="Rectangle 213">
              <a:extLst>
                <a:ext uri="{FF2B5EF4-FFF2-40B4-BE49-F238E27FC236}">
                  <a16:creationId xmlns:a16="http://schemas.microsoft.com/office/drawing/2014/main" id="{C5128DD1-7C8D-49DD-AC86-DA42145DD0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8" y="4830"/>
              <a:ext cx="189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3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</a:t>
              </a:r>
              <a:r>
                <a:rPr kumimoji="0" lang="en-US" altLang="en-US" sz="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. sp. WSM2249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Freeform 214">
              <a:extLst>
                <a:ext uri="{FF2B5EF4-FFF2-40B4-BE49-F238E27FC236}">
                  <a16:creationId xmlns:a16="http://schemas.microsoft.com/office/drawing/2014/main" id="{9F600007-E316-463C-A3A4-E1BE6C95BF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7" y="4809"/>
              <a:ext cx="10" cy="36"/>
            </a:xfrm>
            <a:custGeom>
              <a:avLst/>
              <a:gdLst>
                <a:gd name="T0" fmla="*/ 0 w 10"/>
                <a:gd name="T1" fmla="*/ 0 h 36"/>
                <a:gd name="T2" fmla="*/ 0 w 10"/>
                <a:gd name="T3" fmla="*/ 36 h 36"/>
                <a:gd name="T4" fmla="*/ 10 w 10"/>
                <a:gd name="T5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36">
                  <a:moveTo>
                    <a:pt x="0" y="0"/>
                  </a:moveTo>
                  <a:lnTo>
                    <a:pt x="0" y="36"/>
                  </a:lnTo>
                  <a:lnTo>
                    <a:pt x="10" y="36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18" name="Freeform 215">
              <a:extLst>
                <a:ext uri="{FF2B5EF4-FFF2-40B4-BE49-F238E27FC236}">
                  <a16:creationId xmlns:a16="http://schemas.microsoft.com/office/drawing/2014/main" id="{FF307CAF-0615-471E-B928-5427D1F3FA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7" y="4808"/>
              <a:ext cx="10" cy="42"/>
            </a:xfrm>
            <a:custGeom>
              <a:avLst/>
              <a:gdLst>
                <a:gd name="T0" fmla="*/ 0 w 10"/>
                <a:gd name="T1" fmla="*/ 42 h 42"/>
                <a:gd name="T2" fmla="*/ 0 w 10"/>
                <a:gd name="T3" fmla="*/ 0 h 42"/>
                <a:gd name="T4" fmla="*/ 10 w 10"/>
                <a:gd name="T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42">
                  <a:moveTo>
                    <a:pt x="0" y="42"/>
                  </a:moveTo>
                  <a:lnTo>
                    <a:pt x="0" y="0"/>
                  </a:lnTo>
                  <a:lnTo>
                    <a:pt x="10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19" name="Rectangle 216">
              <a:extLst>
                <a:ext uri="{FF2B5EF4-FFF2-40B4-BE49-F238E27FC236}">
                  <a16:creationId xmlns:a16="http://schemas.microsoft.com/office/drawing/2014/main" id="{8997E26B-853C-40DB-82BD-FFCDEDC069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9" y="4879"/>
              <a:ext cx="179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3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</a:t>
              </a:r>
              <a:r>
                <a:rPr kumimoji="0" lang="en-US" altLang="en-US" sz="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. sp. BDV5057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" name="Freeform 217">
              <a:extLst>
                <a:ext uri="{FF2B5EF4-FFF2-40B4-BE49-F238E27FC236}">
                  <a16:creationId xmlns:a16="http://schemas.microsoft.com/office/drawing/2014/main" id="{EC573DA3-84C4-46B7-B5F1-F971D6729E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7" y="4853"/>
              <a:ext cx="11" cy="42"/>
            </a:xfrm>
            <a:custGeom>
              <a:avLst/>
              <a:gdLst>
                <a:gd name="T0" fmla="*/ 0 w 11"/>
                <a:gd name="T1" fmla="*/ 0 h 42"/>
                <a:gd name="T2" fmla="*/ 0 w 11"/>
                <a:gd name="T3" fmla="*/ 42 h 42"/>
                <a:gd name="T4" fmla="*/ 11 w 11"/>
                <a:gd name="T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42">
                  <a:moveTo>
                    <a:pt x="0" y="0"/>
                  </a:moveTo>
                  <a:lnTo>
                    <a:pt x="0" y="42"/>
                  </a:lnTo>
                  <a:lnTo>
                    <a:pt x="11" y="42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21" name="Freeform 218">
              <a:extLst>
                <a:ext uri="{FF2B5EF4-FFF2-40B4-BE49-F238E27FC236}">
                  <a16:creationId xmlns:a16="http://schemas.microsoft.com/office/drawing/2014/main" id="{740555DD-E6FF-4B44-A3E6-D37264E3B3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2" y="4852"/>
              <a:ext cx="5" cy="104"/>
            </a:xfrm>
            <a:custGeom>
              <a:avLst/>
              <a:gdLst>
                <a:gd name="T0" fmla="*/ 0 w 5"/>
                <a:gd name="T1" fmla="*/ 104 h 104"/>
                <a:gd name="T2" fmla="*/ 0 w 5"/>
                <a:gd name="T3" fmla="*/ 0 h 104"/>
                <a:gd name="T4" fmla="*/ 5 w 5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04">
                  <a:moveTo>
                    <a:pt x="0" y="104"/>
                  </a:moveTo>
                  <a:lnTo>
                    <a:pt x="0" y="0"/>
                  </a:lnTo>
                  <a:lnTo>
                    <a:pt x="5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22" name="Rectangle 219">
              <a:extLst>
                <a:ext uri="{FF2B5EF4-FFF2-40B4-BE49-F238E27FC236}">
                  <a16:creationId xmlns:a16="http://schemas.microsoft.com/office/drawing/2014/main" id="{CE26B9F3-D7C2-42CB-AA25-FCD6910413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3" y="4929"/>
              <a:ext cx="167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3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</a:t>
              </a:r>
              <a:r>
                <a:rPr kumimoji="0" lang="en-US" altLang="en-US" sz="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. sp. ARR877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" name="Freeform 220">
              <a:extLst>
                <a:ext uri="{FF2B5EF4-FFF2-40B4-BE49-F238E27FC236}">
                  <a16:creationId xmlns:a16="http://schemas.microsoft.com/office/drawing/2014/main" id="{61E0F375-C1BF-403B-83C8-8C71B89266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2" y="4945"/>
              <a:ext cx="10" cy="116"/>
            </a:xfrm>
            <a:custGeom>
              <a:avLst/>
              <a:gdLst>
                <a:gd name="T0" fmla="*/ 0 w 10"/>
                <a:gd name="T1" fmla="*/ 116 h 116"/>
                <a:gd name="T2" fmla="*/ 0 w 10"/>
                <a:gd name="T3" fmla="*/ 0 h 116"/>
                <a:gd name="T4" fmla="*/ 10 w 10"/>
                <a:gd name="T5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16">
                  <a:moveTo>
                    <a:pt x="0" y="116"/>
                  </a:moveTo>
                  <a:lnTo>
                    <a:pt x="0" y="0"/>
                  </a:lnTo>
                  <a:lnTo>
                    <a:pt x="10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24" name="Rectangle 221">
              <a:extLst>
                <a:ext uri="{FF2B5EF4-FFF2-40B4-BE49-F238E27FC236}">
                  <a16:creationId xmlns:a16="http://schemas.microsoft.com/office/drawing/2014/main" id="{F1510BE3-4ACB-4FAD-9B2A-3161FE3D3D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8" y="4970"/>
              <a:ext cx="596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3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</a:t>
              </a:r>
              <a:r>
                <a:rPr kumimoji="0" lang="en-US" altLang="en-US" sz="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. spp. ARR815, ARR620, ARR614, ARR428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300" dirty="0">
                  <a:solidFill>
                    <a:srgbClr val="000000"/>
                  </a:solidFill>
                </a:rPr>
                <a:t> </a:t>
              </a:r>
              <a:r>
                <a:rPr lang="en-US" altLang="en-US" sz="300" i="1" dirty="0">
                  <a:solidFill>
                    <a:srgbClr val="000000"/>
                  </a:solidFill>
                </a:rPr>
                <a:t>B</a:t>
              </a:r>
              <a:r>
                <a:rPr lang="en-US" altLang="en-US" sz="300" dirty="0">
                  <a:solidFill>
                    <a:srgbClr val="000000"/>
                  </a:solidFill>
                </a:rPr>
                <a:t>. spp. </a:t>
              </a:r>
              <a:r>
                <a:rPr kumimoji="0" lang="en-US" altLang="en-US" sz="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ARR425, ARR419, ARR496, ARR440, ARR345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" name="Freeform 222">
              <a:extLst>
                <a:ext uri="{FF2B5EF4-FFF2-40B4-BE49-F238E27FC236}">
                  <a16:creationId xmlns:a16="http://schemas.microsoft.com/office/drawing/2014/main" id="{1E6DD26A-59BB-4348-81FD-B76E1CAE2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7" y="4994"/>
              <a:ext cx="0" cy="24"/>
            </a:xfrm>
            <a:custGeom>
              <a:avLst/>
              <a:gdLst>
                <a:gd name="T0" fmla="*/ 24 h 24"/>
                <a:gd name="T1" fmla="*/ 0 h 24"/>
                <a:gd name="T2" fmla="*/ 0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24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26" name="Rectangle 223">
              <a:extLst>
                <a:ext uri="{FF2B5EF4-FFF2-40B4-BE49-F238E27FC236}">
                  <a16:creationId xmlns:a16="http://schemas.microsoft.com/office/drawing/2014/main" id="{A530A98D-E596-4415-B270-8ED3C745D0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8" y="5028"/>
              <a:ext cx="181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3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</a:t>
              </a:r>
              <a:r>
                <a:rPr kumimoji="0" lang="en-US" altLang="en-US" sz="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. sp. STM8076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" name="Freeform 224">
              <a:extLst>
                <a:ext uri="{FF2B5EF4-FFF2-40B4-BE49-F238E27FC236}">
                  <a16:creationId xmlns:a16="http://schemas.microsoft.com/office/drawing/2014/main" id="{4D0EBA53-2563-4E8F-8556-AEC1D3CCF6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7" y="5020"/>
              <a:ext cx="0" cy="24"/>
            </a:xfrm>
            <a:custGeom>
              <a:avLst/>
              <a:gdLst>
                <a:gd name="T0" fmla="*/ 0 h 24"/>
                <a:gd name="T1" fmla="*/ 24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24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28" name="Freeform 225">
              <a:extLst>
                <a:ext uri="{FF2B5EF4-FFF2-40B4-BE49-F238E27FC236}">
                  <a16:creationId xmlns:a16="http://schemas.microsoft.com/office/drawing/2014/main" id="{099D5D01-FADF-429D-9DE2-B6D5747F0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2" y="5019"/>
              <a:ext cx="15" cy="80"/>
            </a:xfrm>
            <a:custGeom>
              <a:avLst/>
              <a:gdLst>
                <a:gd name="T0" fmla="*/ 0 w 15"/>
                <a:gd name="T1" fmla="*/ 80 h 80"/>
                <a:gd name="T2" fmla="*/ 0 w 15"/>
                <a:gd name="T3" fmla="*/ 0 h 80"/>
                <a:gd name="T4" fmla="*/ 15 w 15"/>
                <a:gd name="T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80">
                  <a:moveTo>
                    <a:pt x="0" y="80"/>
                  </a:moveTo>
                  <a:lnTo>
                    <a:pt x="0" y="0"/>
                  </a:lnTo>
                  <a:lnTo>
                    <a:pt x="15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29" name="Rectangle 226">
              <a:extLst>
                <a:ext uri="{FF2B5EF4-FFF2-40B4-BE49-F238E27FC236}">
                  <a16:creationId xmlns:a16="http://schemas.microsoft.com/office/drawing/2014/main" id="{8E439497-777A-48F8-B154-836582A592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3" y="5078"/>
              <a:ext cx="167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3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</a:t>
              </a:r>
              <a:r>
                <a:rPr kumimoji="0" lang="en-US" altLang="en-US" sz="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. sp. ARR611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" name="Freeform 227">
              <a:extLst>
                <a:ext uri="{FF2B5EF4-FFF2-40B4-BE49-F238E27FC236}">
                  <a16:creationId xmlns:a16="http://schemas.microsoft.com/office/drawing/2014/main" id="{E5C9FB39-C847-451A-9FB6-C1D0E92C15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8" y="5093"/>
              <a:ext cx="44" cy="24"/>
            </a:xfrm>
            <a:custGeom>
              <a:avLst/>
              <a:gdLst>
                <a:gd name="T0" fmla="*/ 0 w 44"/>
                <a:gd name="T1" fmla="*/ 24 h 24"/>
                <a:gd name="T2" fmla="*/ 0 w 44"/>
                <a:gd name="T3" fmla="*/ 0 h 24"/>
                <a:gd name="T4" fmla="*/ 44 w 44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4">
                  <a:moveTo>
                    <a:pt x="0" y="24"/>
                  </a:moveTo>
                  <a:lnTo>
                    <a:pt x="0" y="0"/>
                  </a:lnTo>
                  <a:lnTo>
                    <a:pt x="44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31" name="Rectangle 228">
              <a:extLst>
                <a:ext uri="{FF2B5EF4-FFF2-40B4-BE49-F238E27FC236}">
                  <a16:creationId xmlns:a16="http://schemas.microsoft.com/office/drawing/2014/main" id="{9595ED12-092B-4A34-A671-157248B76F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1" y="5127"/>
              <a:ext cx="284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3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</a:t>
              </a:r>
              <a:r>
                <a:rPr kumimoji="0" lang="en-US" altLang="en-US" sz="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. spp. ARR730, ARR601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Freeform 229">
              <a:extLst>
                <a:ext uri="{FF2B5EF4-FFF2-40B4-BE49-F238E27FC236}">
                  <a16:creationId xmlns:a16="http://schemas.microsoft.com/office/drawing/2014/main" id="{8FBFFAFC-940B-45C4-9F39-3D349BC1A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8" y="5119"/>
              <a:ext cx="2" cy="24"/>
            </a:xfrm>
            <a:custGeom>
              <a:avLst/>
              <a:gdLst>
                <a:gd name="T0" fmla="*/ 0 w 2"/>
                <a:gd name="T1" fmla="*/ 0 h 24"/>
                <a:gd name="T2" fmla="*/ 0 w 2"/>
                <a:gd name="T3" fmla="*/ 24 h 24"/>
                <a:gd name="T4" fmla="*/ 2 w 2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4">
                  <a:moveTo>
                    <a:pt x="0" y="0"/>
                  </a:moveTo>
                  <a:lnTo>
                    <a:pt x="0" y="24"/>
                  </a:lnTo>
                  <a:lnTo>
                    <a:pt x="2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33" name="Freeform 230">
              <a:extLst>
                <a:ext uri="{FF2B5EF4-FFF2-40B4-BE49-F238E27FC236}">
                  <a16:creationId xmlns:a16="http://schemas.microsoft.com/office/drawing/2014/main" id="{EBD6B5F6-AE9C-4CA8-8A71-2C86E57A76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7" y="5118"/>
              <a:ext cx="61" cy="61"/>
            </a:xfrm>
            <a:custGeom>
              <a:avLst/>
              <a:gdLst>
                <a:gd name="T0" fmla="*/ 0 w 61"/>
                <a:gd name="T1" fmla="*/ 61 h 61"/>
                <a:gd name="T2" fmla="*/ 0 w 61"/>
                <a:gd name="T3" fmla="*/ 0 h 61"/>
                <a:gd name="T4" fmla="*/ 61 w 61"/>
                <a:gd name="T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61">
                  <a:moveTo>
                    <a:pt x="0" y="61"/>
                  </a:moveTo>
                  <a:lnTo>
                    <a:pt x="0" y="0"/>
                  </a:lnTo>
                  <a:lnTo>
                    <a:pt x="61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34" name="Rectangle 231">
              <a:extLst>
                <a:ext uri="{FF2B5EF4-FFF2-40B4-BE49-F238E27FC236}">
                  <a16:creationId xmlns:a16="http://schemas.microsoft.com/office/drawing/2014/main" id="{B6C378D3-FC6D-4B2B-8B60-48B686F7F8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8" y="5177"/>
              <a:ext cx="388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3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</a:t>
              </a:r>
              <a:r>
                <a:rPr kumimoji="0" lang="en-US" altLang="en-US" sz="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. spp. ARR827, ARR497, ARR500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" name="Freeform 232">
              <a:extLst>
                <a:ext uri="{FF2B5EF4-FFF2-40B4-BE49-F238E27FC236}">
                  <a16:creationId xmlns:a16="http://schemas.microsoft.com/office/drawing/2014/main" id="{ABED0161-7618-405F-B2C8-890352D0FB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7" y="5193"/>
              <a:ext cx="10" cy="23"/>
            </a:xfrm>
            <a:custGeom>
              <a:avLst/>
              <a:gdLst>
                <a:gd name="T0" fmla="*/ 0 w 10"/>
                <a:gd name="T1" fmla="*/ 23 h 23"/>
                <a:gd name="T2" fmla="*/ 0 w 10"/>
                <a:gd name="T3" fmla="*/ 0 h 23"/>
                <a:gd name="T4" fmla="*/ 10 w 1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23">
                  <a:moveTo>
                    <a:pt x="0" y="23"/>
                  </a:moveTo>
                  <a:lnTo>
                    <a:pt x="0" y="0"/>
                  </a:lnTo>
                  <a:lnTo>
                    <a:pt x="10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36" name="Rectangle 233">
              <a:extLst>
                <a:ext uri="{FF2B5EF4-FFF2-40B4-BE49-F238E27FC236}">
                  <a16:creationId xmlns:a16="http://schemas.microsoft.com/office/drawing/2014/main" id="{42BF79F0-AFCE-4471-98E8-387A231BFB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" y="5227"/>
              <a:ext cx="167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3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</a:t>
              </a:r>
              <a:r>
                <a:rPr kumimoji="0" lang="en-US" altLang="en-US" sz="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.sp. ARR391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" name="Freeform 234">
              <a:extLst>
                <a:ext uri="{FF2B5EF4-FFF2-40B4-BE49-F238E27FC236}">
                  <a16:creationId xmlns:a16="http://schemas.microsoft.com/office/drawing/2014/main" id="{8C069A5A-1D69-406D-9BAE-7A122F7DA2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7" y="5218"/>
              <a:ext cx="0" cy="24"/>
            </a:xfrm>
            <a:custGeom>
              <a:avLst/>
              <a:gdLst>
                <a:gd name="T0" fmla="*/ 0 h 24"/>
                <a:gd name="T1" fmla="*/ 24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24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38" name="Line 235">
              <a:extLst>
                <a:ext uri="{FF2B5EF4-FFF2-40B4-BE49-F238E27FC236}">
                  <a16:creationId xmlns:a16="http://schemas.microsoft.com/office/drawing/2014/main" id="{4049C1A6-7438-49EA-A39D-E11488F278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17" y="5181"/>
              <a:ext cx="0" cy="61"/>
            </a:xfrm>
            <a:prstGeom prst="line">
              <a:avLst/>
            </a:pr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39" name="Freeform 236">
              <a:extLst>
                <a:ext uri="{FF2B5EF4-FFF2-40B4-BE49-F238E27FC236}">
                  <a16:creationId xmlns:a16="http://schemas.microsoft.com/office/drawing/2014/main" id="{80DFABDF-D8E7-4F3F-B7F7-8503FB1942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2" y="5101"/>
              <a:ext cx="5" cy="79"/>
            </a:xfrm>
            <a:custGeom>
              <a:avLst/>
              <a:gdLst>
                <a:gd name="T0" fmla="*/ 0 w 5"/>
                <a:gd name="T1" fmla="*/ 0 h 79"/>
                <a:gd name="T2" fmla="*/ 0 w 5"/>
                <a:gd name="T3" fmla="*/ 79 h 79"/>
                <a:gd name="T4" fmla="*/ 5 w 5"/>
                <a:gd name="T5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79">
                  <a:moveTo>
                    <a:pt x="0" y="0"/>
                  </a:moveTo>
                  <a:lnTo>
                    <a:pt x="0" y="79"/>
                  </a:lnTo>
                  <a:lnTo>
                    <a:pt x="5" y="79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40" name="Line 237">
              <a:extLst>
                <a:ext uri="{FF2B5EF4-FFF2-40B4-BE49-F238E27FC236}">
                  <a16:creationId xmlns:a16="http://schemas.microsoft.com/office/drawing/2014/main" id="{2C62CCBC-7341-41F9-9269-2762E110FB6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12" y="5063"/>
              <a:ext cx="0" cy="117"/>
            </a:xfrm>
            <a:prstGeom prst="line">
              <a:avLst/>
            </a:pr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41" name="Freeform 238">
              <a:extLst>
                <a:ext uri="{FF2B5EF4-FFF2-40B4-BE49-F238E27FC236}">
                  <a16:creationId xmlns:a16="http://schemas.microsoft.com/office/drawing/2014/main" id="{3E79E098-D143-4DFB-A040-E9D9B6839C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2" y="4958"/>
              <a:ext cx="10" cy="104"/>
            </a:xfrm>
            <a:custGeom>
              <a:avLst/>
              <a:gdLst>
                <a:gd name="T0" fmla="*/ 0 w 10"/>
                <a:gd name="T1" fmla="*/ 0 h 104"/>
                <a:gd name="T2" fmla="*/ 0 w 10"/>
                <a:gd name="T3" fmla="*/ 104 h 104"/>
                <a:gd name="T4" fmla="*/ 10 w 10"/>
                <a:gd name="T5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04">
                  <a:moveTo>
                    <a:pt x="0" y="0"/>
                  </a:moveTo>
                  <a:lnTo>
                    <a:pt x="0" y="104"/>
                  </a:lnTo>
                  <a:lnTo>
                    <a:pt x="10" y="10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42" name="Freeform 239">
              <a:extLst>
                <a:ext uri="{FF2B5EF4-FFF2-40B4-BE49-F238E27FC236}">
                  <a16:creationId xmlns:a16="http://schemas.microsoft.com/office/drawing/2014/main" id="{027B2662-6274-4C3B-A2EC-917998B1F8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6" y="4800"/>
              <a:ext cx="6" cy="157"/>
            </a:xfrm>
            <a:custGeom>
              <a:avLst/>
              <a:gdLst>
                <a:gd name="T0" fmla="*/ 0 w 6"/>
                <a:gd name="T1" fmla="*/ 0 h 157"/>
                <a:gd name="T2" fmla="*/ 0 w 6"/>
                <a:gd name="T3" fmla="*/ 157 h 157"/>
                <a:gd name="T4" fmla="*/ 6 w 6"/>
                <a:gd name="T5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157">
                  <a:moveTo>
                    <a:pt x="0" y="0"/>
                  </a:moveTo>
                  <a:lnTo>
                    <a:pt x="0" y="157"/>
                  </a:lnTo>
                  <a:lnTo>
                    <a:pt x="6" y="157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43" name="Line 240">
              <a:extLst>
                <a:ext uri="{FF2B5EF4-FFF2-40B4-BE49-F238E27FC236}">
                  <a16:creationId xmlns:a16="http://schemas.microsoft.com/office/drawing/2014/main" id="{6F4C053A-9F0D-48C2-BC66-04393EE812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96" y="4161"/>
              <a:ext cx="0" cy="796"/>
            </a:xfrm>
            <a:prstGeom prst="line">
              <a:avLst/>
            </a:pr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44" name="Freeform 241">
              <a:extLst>
                <a:ext uri="{FF2B5EF4-FFF2-40B4-BE49-F238E27FC236}">
                  <a16:creationId xmlns:a16="http://schemas.microsoft.com/office/drawing/2014/main" id="{ED492569-B857-429C-B351-7B9B13FD23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1" y="3598"/>
              <a:ext cx="5" cy="562"/>
            </a:xfrm>
            <a:custGeom>
              <a:avLst/>
              <a:gdLst>
                <a:gd name="T0" fmla="*/ 0 w 5"/>
                <a:gd name="T1" fmla="*/ 0 h 562"/>
                <a:gd name="T2" fmla="*/ 0 w 5"/>
                <a:gd name="T3" fmla="*/ 562 h 562"/>
                <a:gd name="T4" fmla="*/ 5 w 5"/>
                <a:gd name="T5" fmla="*/ 562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62">
                  <a:moveTo>
                    <a:pt x="0" y="0"/>
                  </a:moveTo>
                  <a:lnTo>
                    <a:pt x="0" y="562"/>
                  </a:lnTo>
                  <a:lnTo>
                    <a:pt x="5" y="562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45" name="Line 242">
              <a:extLst>
                <a:ext uri="{FF2B5EF4-FFF2-40B4-BE49-F238E27FC236}">
                  <a16:creationId xmlns:a16="http://schemas.microsoft.com/office/drawing/2014/main" id="{BD798062-840A-4E68-A073-678492AA11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91" y="3356"/>
              <a:ext cx="0" cy="804"/>
            </a:xfrm>
            <a:prstGeom prst="line">
              <a:avLst/>
            </a:pr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46" name="Freeform 243">
              <a:extLst>
                <a:ext uri="{FF2B5EF4-FFF2-40B4-BE49-F238E27FC236}">
                  <a16:creationId xmlns:a16="http://schemas.microsoft.com/office/drawing/2014/main" id="{60174CE9-6D4D-4076-AAD7-4E2262D1B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2" y="2873"/>
              <a:ext cx="9" cy="482"/>
            </a:xfrm>
            <a:custGeom>
              <a:avLst/>
              <a:gdLst>
                <a:gd name="T0" fmla="*/ 0 w 9"/>
                <a:gd name="T1" fmla="*/ 0 h 482"/>
                <a:gd name="T2" fmla="*/ 0 w 9"/>
                <a:gd name="T3" fmla="*/ 482 h 482"/>
                <a:gd name="T4" fmla="*/ 9 w 9"/>
                <a:gd name="T5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482">
                  <a:moveTo>
                    <a:pt x="0" y="0"/>
                  </a:moveTo>
                  <a:lnTo>
                    <a:pt x="0" y="482"/>
                  </a:lnTo>
                  <a:lnTo>
                    <a:pt x="9" y="482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47" name="Freeform 244">
              <a:extLst>
                <a:ext uri="{FF2B5EF4-FFF2-40B4-BE49-F238E27FC236}">
                  <a16:creationId xmlns:a16="http://schemas.microsoft.com/office/drawing/2014/main" id="{59A793A9-13E8-42C3-83E7-74215F3CB9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2594"/>
              <a:ext cx="13" cy="278"/>
            </a:xfrm>
            <a:custGeom>
              <a:avLst/>
              <a:gdLst>
                <a:gd name="T0" fmla="*/ 0 w 13"/>
                <a:gd name="T1" fmla="*/ 0 h 278"/>
                <a:gd name="T2" fmla="*/ 0 w 13"/>
                <a:gd name="T3" fmla="*/ 278 h 278"/>
                <a:gd name="T4" fmla="*/ 13 w 13"/>
                <a:gd name="T5" fmla="*/ 278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278">
                  <a:moveTo>
                    <a:pt x="0" y="0"/>
                  </a:moveTo>
                  <a:lnTo>
                    <a:pt x="0" y="278"/>
                  </a:lnTo>
                  <a:lnTo>
                    <a:pt x="13" y="278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48" name="Freeform 245">
              <a:extLst>
                <a:ext uri="{FF2B5EF4-FFF2-40B4-BE49-F238E27FC236}">
                  <a16:creationId xmlns:a16="http://schemas.microsoft.com/office/drawing/2014/main" id="{4485572A-4A45-4F40-8273-67895126B4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2" y="2384"/>
              <a:ext cx="27" cy="209"/>
            </a:xfrm>
            <a:custGeom>
              <a:avLst/>
              <a:gdLst>
                <a:gd name="T0" fmla="*/ 0 w 27"/>
                <a:gd name="T1" fmla="*/ 0 h 209"/>
                <a:gd name="T2" fmla="*/ 0 w 27"/>
                <a:gd name="T3" fmla="*/ 209 h 209"/>
                <a:gd name="T4" fmla="*/ 27 w 27"/>
                <a:gd name="T5" fmla="*/ 209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09">
                  <a:moveTo>
                    <a:pt x="0" y="0"/>
                  </a:moveTo>
                  <a:lnTo>
                    <a:pt x="0" y="209"/>
                  </a:lnTo>
                  <a:lnTo>
                    <a:pt x="27" y="209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49" name="Freeform 246">
              <a:extLst>
                <a:ext uri="{FF2B5EF4-FFF2-40B4-BE49-F238E27FC236}">
                  <a16:creationId xmlns:a16="http://schemas.microsoft.com/office/drawing/2014/main" id="{34D71E40-3161-4BA1-A18C-A46CA03620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9" y="1906"/>
              <a:ext cx="12" cy="3349"/>
            </a:xfrm>
            <a:custGeom>
              <a:avLst/>
              <a:gdLst>
                <a:gd name="T0" fmla="*/ 0 w 12"/>
                <a:gd name="T1" fmla="*/ 0 h 3349"/>
                <a:gd name="T2" fmla="*/ 12 w 12"/>
                <a:gd name="T3" fmla="*/ 0 h 3349"/>
                <a:gd name="T4" fmla="*/ 12 w 12"/>
                <a:gd name="T5" fmla="*/ 3349 h 3349"/>
                <a:gd name="T6" fmla="*/ 0 w 12"/>
                <a:gd name="T7" fmla="*/ 3349 h 3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349">
                  <a:moveTo>
                    <a:pt x="0" y="0"/>
                  </a:moveTo>
                  <a:lnTo>
                    <a:pt x="12" y="0"/>
                  </a:lnTo>
                  <a:lnTo>
                    <a:pt x="12" y="3349"/>
                  </a:lnTo>
                  <a:lnTo>
                    <a:pt x="0" y="3349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50" name="Rectangle 247">
              <a:extLst>
                <a:ext uri="{FF2B5EF4-FFF2-40B4-BE49-F238E27FC236}">
                  <a16:creationId xmlns:a16="http://schemas.microsoft.com/office/drawing/2014/main" id="{D9F31FC1-3662-4FBF-9267-E628077595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08" y="3563"/>
              <a:ext cx="185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Clade I Australia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" name="Line 248">
              <a:extLst>
                <a:ext uri="{FF2B5EF4-FFF2-40B4-BE49-F238E27FC236}">
                  <a16:creationId xmlns:a16="http://schemas.microsoft.com/office/drawing/2014/main" id="{14C35181-D536-4D6C-AF8D-0C7D5B81FC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9" y="2383"/>
              <a:ext cx="103" cy="0"/>
            </a:xfrm>
            <a:prstGeom prst="line">
              <a:avLst/>
            </a:pr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52" name="Line 249">
              <a:extLst>
                <a:ext uri="{FF2B5EF4-FFF2-40B4-BE49-F238E27FC236}">
                  <a16:creationId xmlns:a16="http://schemas.microsoft.com/office/drawing/2014/main" id="{C81995BB-5408-4B03-8701-980E1DF97F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8" y="2093"/>
              <a:ext cx="0" cy="290"/>
            </a:xfrm>
            <a:prstGeom prst="line">
              <a:avLst/>
            </a:pr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53" name="Freeform 250">
              <a:extLst>
                <a:ext uri="{FF2B5EF4-FFF2-40B4-BE49-F238E27FC236}">
                  <a16:creationId xmlns:a16="http://schemas.microsoft.com/office/drawing/2014/main" id="{A380551F-C8FD-4642-85E0-13C105B85F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5" y="1825"/>
              <a:ext cx="13" cy="267"/>
            </a:xfrm>
            <a:custGeom>
              <a:avLst/>
              <a:gdLst>
                <a:gd name="T0" fmla="*/ 0 w 13"/>
                <a:gd name="T1" fmla="*/ 0 h 267"/>
                <a:gd name="T2" fmla="*/ 0 w 13"/>
                <a:gd name="T3" fmla="*/ 267 h 267"/>
                <a:gd name="T4" fmla="*/ 13 w 13"/>
                <a:gd name="T5" fmla="*/ 267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267">
                  <a:moveTo>
                    <a:pt x="0" y="0"/>
                  </a:moveTo>
                  <a:lnTo>
                    <a:pt x="0" y="267"/>
                  </a:lnTo>
                  <a:lnTo>
                    <a:pt x="13" y="267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54" name="Freeform 251">
              <a:extLst>
                <a:ext uri="{FF2B5EF4-FFF2-40B4-BE49-F238E27FC236}">
                  <a16:creationId xmlns:a16="http://schemas.microsoft.com/office/drawing/2014/main" id="{C0540D28-90B6-432F-B0FF-9F94EB201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5" y="1491"/>
              <a:ext cx="30" cy="333"/>
            </a:xfrm>
            <a:custGeom>
              <a:avLst/>
              <a:gdLst>
                <a:gd name="T0" fmla="*/ 0 w 30"/>
                <a:gd name="T1" fmla="*/ 0 h 333"/>
                <a:gd name="T2" fmla="*/ 0 w 30"/>
                <a:gd name="T3" fmla="*/ 333 h 333"/>
                <a:gd name="T4" fmla="*/ 30 w 30"/>
                <a:gd name="T5" fmla="*/ 33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333">
                  <a:moveTo>
                    <a:pt x="0" y="0"/>
                  </a:moveTo>
                  <a:lnTo>
                    <a:pt x="0" y="333"/>
                  </a:lnTo>
                  <a:lnTo>
                    <a:pt x="30" y="333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55" name="Freeform 252">
              <a:extLst>
                <a:ext uri="{FF2B5EF4-FFF2-40B4-BE49-F238E27FC236}">
                  <a16:creationId xmlns:a16="http://schemas.microsoft.com/office/drawing/2014/main" id="{A04626D3-5973-468A-955E-24C9AF854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0" y="1490"/>
              <a:ext cx="25" cy="1937"/>
            </a:xfrm>
            <a:custGeom>
              <a:avLst/>
              <a:gdLst>
                <a:gd name="T0" fmla="*/ 0 w 25"/>
                <a:gd name="T1" fmla="*/ 1937 h 1937"/>
                <a:gd name="T2" fmla="*/ 0 w 25"/>
                <a:gd name="T3" fmla="*/ 0 h 1937"/>
                <a:gd name="T4" fmla="*/ 25 w 25"/>
                <a:gd name="T5" fmla="*/ 0 h 19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937">
                  <a:moveTo>
                    <a:pt x="0" y="1937"/>
                  </a:moveTo>
                  <a:lnTo>
                    <a:pt x="0" y="0"/>
                  </a:lnTo>
                  <a:lnTo>
                    <a:pt x="25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56" name="Rectangle 253">
              <a:extLst>
                <a:ext uri="{FF2B5EF4-FFF2-40B4-BE49-F238E27FC236}">
                  <a16:creationId xmlns:a16="http://schemas.microsoft.com/office/drawing/2014/main" id="{D78931EB-E9DF-4EDA-B0EA-98435228C7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6" y="5277"/>
              <a:ext cx="173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 Clade XI Spain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7" name="Freeform 254">
              <a:extLst>
                <a:ext uri="{FF2B5EF4-FFF2-40B4-BE49-F238E27FC236}">
                  <a16:creationId xmlns:a16="http://schemas.microsoft.com/office/drawing/2014/main" id="{924386BE-456F-4996-999D-CB0839BBE0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8" y="5275"/>
              <a:ext cx="37" cy="38"/>
            </a:xfrm>
            <a:custGeom>
              <a:avLst/>
              <a:gdLst>
                <a:gd name="T0" fmla="*/ 0 w 37"/>
                <a:gd name="T1" fmla="*/ 19 h 38"/>
                <a:gd name="T2" fmla="*/ 0 w 37"/>
                <a:gd name="T3" fmla="*/ 18 h 38"/>
                <a:gd name="T4" fmla="*/ 37 w 37"/>
                <a:gd name="T5" fmla="*/ 0 h 38"/>
                <a:gd name="T6" fmla="*/ 37 w 37"/>
                <a:gd name="T7" fmla="*/ 38 h 38"/>
                <a:gd name="T8" fmla="*/ 0 w 37"/>
                <a:gd name="T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8">
                  <a:moveTo>
                    <a:pt x="0" y="19"/>
                  </a:moveTo>
                  <a:lnTo>
                    <a:pt x="0" y="18"/>
                  </a:lnTo>
                  <a:lnTo>
                    <a:pt x="37" y="0"/>
                  </a:lnTo>
                  <a:lnTo>
                    <a:pt x="37" y="38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0000"/>
            </a:solidFill>
            <a:ln w="1588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58" name="Line 255">
              <a:extLst>
                <a:ext uri="{FF2B5EF4-FFF2-40B4-BE49-F238E27FC236}">
                  <a16:creationId xmlns:a16="http://schemas.microsoft.com/office/drawing/2014/main" id="{26750691-02C1-4BB9-88C1-8EB1D42682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01" y="5294"/>
              <a:ext cx="126" cy="0"/>
            </a:xfrm>
            <a:prstGeom prst="line">
              <a:avLst/>
            </a:pr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59" name="Rectangle 256">
              <a:extLst>
                <a:ext uri="{FF2B5EF4-FFF2-40B4-BE49-F238E27FC236}">
                  <a16:creationId xmlns:a16="http://schemas.microsoft.com/office/drawing/2014/main" id="{F2E4100F-CE60-4E32-87A7-EBF6174C59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2" y="5330"/>
              <a:ext cx="226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3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</a:t>
              </a:r>
              <a:r>
                <a:rPr kumimoji="0" lang="en-US" altLang="en-US" sz="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. sp. CCBAU23086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0" name="Freeform 257">
              <a:extLst>
                <a:ext uri="{FF2B5EF4-FFF2-40B4-BE49-F238E27FC236}">
                  <a16:creationId xmlns:a16="http://schemas.microsoft.com/office/drawing/2014/main" id="{8EF67872-79B8-4EAE-B815-B4E21FC5CA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1" y="5346"/>
              <a:ext cx="190" cy="94"/>
            </a:xfrm>
            <a:custGeom>
              <a:avLst/>
              <a:gdLst>
                <a:gd name="T0" fmla="*/ 0 w 190"/>
                <a:gd name="T1" fmla="*/ 94 h 94"/>
                <a:gd name="T2" fmla="*/ 0 w 190"/>
                <a:gd name="T3" fmla="*/ 0 h 94"/>
                <a:gd name="T4" fmla="*/ 190 w 190"/>
                <a:gd name="T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0" h="94">
                  <a:moveTo>
                    <a:pt x="0" y="94"/>
                  </a:moveTo>
                  <a:lnTo>
                    <a:pt x="0" y="0"/>
                  </a:lnTo>
                  <a:lnTo>
                    <a:pt x="190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61" name="Rectangle 258">
              <a:extLst>
                <a:ext uri="{FF2B5EF4-FFF2-40B4-BE49-F238E27FC236}">
                  <a16:creationId xmlns:a16="http://schemas.microsoft.com/office/drawing/2014/main" id="{64DA73CC-006E-4635-B8C0-E69C2A7216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6" y="5519"/>
              <a:ext cx="394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 Clade II Europe and Mediterranean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2" name="Freeform 259">
              <a:extLst>
                <a:ext uri="{FF2B5EF4-FFF2-40B4-BE49-F238E27FC236}">
                  <a16:creationId xmlns:a16="http://schemas.microsoft.com/office/drawing/2014/main" id="{679560BE-AB61-4E9C-AB0A-2AF0528802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2" y="5372"/>
              <a:ext cx="32" cy="327"/>
            </a:xfrm>
            <a:custGeom>
              <a:avLst/>
              <a:gdLst>
                <a:gd name="T0" fmla="*/ 0 w 32"/>
                <a:gd name="T1" fmla="*/ 164 h 327"/>
                <a:gd name="T2" fmla="*/ 0 w 32"/>
                <a:gd name="T3" fmla="*/ 163 h 327"/>
                <a:gd name="T4" fmla="*/ 32 w 32"/>
                <a:gd name="T5" fmla="*/ 0 h 327"/>
                <a:gd name="T6" fmla="*/ 32 w 32"/>
                <a:gd name="T7" fmla="*/ 327 h 327"/>
                <a:gd name="T8" fmla="*/ 0 w 32"/>
                <a:gd name="T9" fmla="*/ 16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7">
                  <a:moveTo>
                    <a:pt x="0" y="164"/>
                  </a:moveTo>
                  <a:lnTo>
                    <a:pt x="0" y="163"/>
                  </a:lnTo>
                  <a:lnTo>
                    <a:pt x="32" y="0"/>
                  </a:lnTo>
                  <a:lnTo>
                    <a:pt x="32" y="327"/>
                  </a:lnTo>
                  <a:lnTo>
                    <a:pt x="0" y="164"/>
                  </a:lnTo>
                  <a:close/>
                </a:path>
              </a:pathLst>
            </a:custGeom>
            <a:solidFill>
              <a:srgbClr val="000000"/>
            </a:solidFill>
            <a:ln w="1588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63" name="Line 260">
              <a:extLst>
                <a:ext uri="{FF2B5EF4-FFF2-40B4-BE49-F238E27FC236}">
                  <a16:creationId xmlns:a16="http://schemas.microsoft.com/office/drawing/2014/main" id="{0571408E-24F1-45D4-8874-CA43F88533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62" y="5536"/>
              <a:ext cx="179" cy="0"/>
            </a:xfrm>
            <a:prstGeom prst="line">
              <a:avLst/>
            </a:pr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64" name="Line 261">
              <a:extLst>
                <a:ext uri="{FF2B5EF4-FFF2-40B4-BE49-F238E27FC236}">
                  <a16:creationId xmlns:a16="http://schemas.microsoft.com/office/drawing/2014/main" id="{581BE59A-19F0-4610-A3A6-76CF7B8AED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61" y="5442"/>
              <a:ext cx="0" cy="94"/>
            </a:xfrm>
            <a:prstGeom prst="line">
              <a:avLst/>
            </a:pr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65" name="Freeform 262">
              <a:extLst>
                <a:ext uri="{FF2B5EF4-FFF2-40B4-BE49-F238E27FC236}">
                  <a16:creationId xmlns:a16="http://schemas.microsoft.com/office/drawing/2014/main" id="{3C73CCE9-85D8-4F48-A9E6-5F73FAA21E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0" y="5368"/>
              <a:ext cx="61" cy="73"/>
            </a:xfrm>
            <a:custGeom>
              <a:avLst/>
              <a:gdLst>
                <a:gd name="T0" fmla="*/ 0 w 61"/>
                <a:gd name="T1" fmla="*/ 0 h 73"/>
                <a:gd name="T2" fmla="*/ 0 w 61"/>
                <a:gd name="T3" fmla="*/ 73 h 73"/>
                <a:gd name="T4" fmla="*/ 61 w 61"/>
                <a:gd name="T5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73">
                  <a:moveTo>
                    <a:pt x="0" y="0"/>
                  </a:moveTo>
                  <a:lnTo>
                    <a:pt x="0" y="73"/>
                  </a:lnTo>
                  <a:lnTo>
                    <a:pt x="61" y="73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66" name="Line 263">
              <a:extLst>
                <a:ext uri="{FF2B5EF4-FFF2-40B4-BE49-F238E27FC236}">
                  <a16:creationId xmlns:a16="http://schemas.microsoft.com/office/drawing/2014/main" id="{15E3729A-F00B-4C9E-8F06-2A14F2F6BB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00" y="5294"/>
              <a:ext cx="0" cy="72"/>
            </a:xfrm>
            <a:prstGeom prst="line">
              <a:avLst/>
            </a:pr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67" name="Freeform 264">
              <a:extLst>
                <a:ext uri="{FF2B5EF4-FFF2-40B4-BE49-F238E27FC236}">
                  <a16:creationId xmlns:a16="http://schemas.microsoft.com/office/drawing/2014/main" id="{8A947056-7158-4C94-BEEC-9E6026F62E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0" y="3429"/>
              <a:ext cx="30" cy="1938"/>
            </a:xfrm>
            <a:custGeom>
              <a:avLst/>
              <a:gdLst>
                <a:gd name="T0" fmla="*/ 0 w 30"/>
                <a:gd name="T1" fmla="*/ 0 h 1938"/>
                <a:gd name="T2" fmla="*/ 0 w 30"/>
                <a:gd name="T3" fmla="*/ 1938 h 1938"/>
                <a:gd name="T4" fmla="*/ 30 w 30"/>
                <a:gd name="T5" fmla="*/ 1938 h 1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1938">
                  <a:moveTo>
                    <a:pt x="0" y="0"/>
                  </a:moveTo>
                  <a:lnTo>
                    <a:pt x="0" y="1938"/>
                  </a:lnTo>
                  <a:lnTo>
                    <a:pt x="30" y="1938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68" name="Freeform 265">
              <a:extLst>
                <a:ext uri="{FF2B5EF4-FFF2-40B4-BE49-F238E27FC236}">
                  <a16:creationId xmlns:a16="http://schemas.microsoft.com/office/drawing/2014/main" id="{41C35C90-FB2D-49D1-8C37-BA8565709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5" y="3428"/>
              <a:ext cx="45" cy="1203"/>
            </a:xfrm>
            <a:custGeom>
              <a:avLst/>
              <a:gdLst>
                <a:gd name="T0" fmla="*/ 0 w 45"/>
                <a:gd name="T1" fmla="*/ 1203 h 1203"/>
                <a:gd name="T2" fmla="*/ 0 w 45"/>
                <a:gd name="T3" fmla="*/ 0 h 1203"/>
                <a:gd name="T4" fmla="*/ 45 w 45"/>
                <a:gd name="T5" fmla="*/ 0 h 1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1203">
                  <a:moveTo>
                    <a:pt x="0" y="1203"/>
                  </a:moveTo>
                  <a:lnTo>
                    <a:pt x="0" y="0"/>
                  </a:lnTo>
                  <a:lnTo>
                    <a:pt x="45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69" name="Rectangle 266">
              <a:extLst>
                <a:ext uri="{FF2B5EF4-FFF2-40B4-BE49-F238E27FC236}">
                  <a16:creationId xmlns:a16="http://schemas.microsoft.com/office/drawing/2014/main" id="{EE420215-0599-44C7-9552-2F1E0C3130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1" y="5710"/>
              <a:ext cx="181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3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</a:t>
              </a:r>
              <a:r>
                <a:rPr kumimoji="0" lang="en-US" altLang="en-US" sz="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. sp. STM7296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0" name="Freeform 267">
              <a:extLst>
                <a:ext uri="{FF2B5EF4-FFF2-40B4-BE49-F238E27FC236}">
                  <a16:creationId xmlns:a16="http://schemas.microsoft.com/office/drawing/2014/main" id="{A7655595-0530-4A4F-A153-5C35F8E066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7" y="5726"/>
              <a:ext cx="263" cy="109"/>
            </a:xfrm>
            <a:custGeom>
              <a:avLst/>
              <a:gdLst>
                <a:gd name="T0" fmla="*/ 0 w 263"/>
                <a:gd name="T1" fmla="*/ 109 h 109"/>
                <a:gd name="T2" fmla="*/ 0 w 263"/>
                <a:gd name="T3" fmla="*/ 0 h 109"/>
                <a:gd name="T4" fmla="*/ 263 w 263"/>
                <a:gd name="T5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3" h="109">
                  <a:moveTo>
                    <a:pt x="0" y="109"/>
                  </a:moveTo>
                  <a:lnTo>
                    <a:pt x="0" y="0"/>
                  </a:lnTo>
                  <a:lnTo>
                    <a:pt x="263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71" name="Rectangle 268">
              <a:extLst>
                <a:ext uri="{FF2B5EF4-FFF2-40B4-BE49-F238E27FC236}">
                  <a16:creationId xmlns:a16="http://schemas.microsoft.com/office/drawing/2014/main" id="{0DBE7C28-F05D-4036-9F74-2A6D9BE7A9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4" y="5760"/>
              <a:ext cx="152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3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</a:t>
              </a:r>
              <a:r>
                <a:rPr kumimoji="0" lang="en-US" altLang="en-US" sz="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. sp. IE4771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2" name="Freeform 269">
              <a:extLst>
                <a:ext uri="{FF2B5EF4-FFF2-40B4-BE49-F238E27FC236}">
                  <a16:creationId xmlns:a16="http://schemas.microsoft.com/office/drawing/2014/main" id="{ED5AEF0C-4D57-4CFB-8E18-D2C1FC6CC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9" y="5776"/>
              <a:ext cx="24" cy="23"/>
            </a:xfrm>
            <a:custGeom>
              <a:avLst/>
              <a:gdLst>
                <a:gd name="T0" fmla="*/ 0 w 24"/>
                <a:gd name="T1" fmla="*/ 23 h 23"/>
                <a:gd name="T2" fmla="*/ 0 w 24"/>
                <a:gd name="T3" fmla="*/ 0 h 23"/>
                <a:gd name="T4" fmla="*/ 24 w 24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23">
                  <a:moveTo>
                    <a:pt x="0" y="23"/>
                  </a:moveTo>
                  <a:lnTo>
                    <a:pt x="0" y="0"/>
                  </a:lnTo>
                  <a:lnTo>
                    <a:pt x="24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73" name="Rectangle 270">
              <a:extLst>
                <a:ext uri="{FF2B5EF4-FFF2-40B4-BE49-F238E27FC236}">
                  <a16:creationId xmlns:a16="http://schemas.microsoft.com/office/drawing/2014/main" id="{ADDDC5BD-AC12-4EE3-BCB6-A90B22661B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3" y="5810"/>
              <a:ext cx="135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3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</a:t>
              </a:r>
              <a:r>
                <a:rPr kumimoji="0" lang="en-US" altLang="en-US" sz="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. sp. Mim1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4" name="Freeform 271">
              <a:extLst>
                <a:ext uri="{FF2B5EF4-FFF2-40B4-BE49-F238E27FC236}">
                  <a16:creationId xmlns:a16="http://schemas.microsoft.com/office/drawing/2014/main" id="{A2A3D088-BE36-4663-8F57-1C0D084929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9" y="5801"/>
              <a:ext cx="13" cy="24"/>
            </a:xfrm>
            <a:custGeom>
              <a:avLst/>
              <a:gdLst>
                <a:gd name="T0" fmla="*/ 0 w 13"/>
                <a:gd name="T1" fmla="*/ 0 h 24"/>
                <a:gd name="T2" fmla="*/ 0 w 13"/>
                <a:gd name="T3" fmla="*/ 24 h 24"/>
                <a:gd name="T4" fmla="*/ 13 w 13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24">
                  <a:moveTo>
                    <a:pt x="0" y="0"/>
                  </a:moveTo>
                  <a:lnTo>
                    <a:pt x="0" y="24"/>
                  </a:lnTo>
                  <a:lnTo>
                    <a:pt x="13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75" name="Freeform 272">
              <a:extLst>
                <a:ext uri="{FF2B5EF4-FFF2-40B4-BE49-F238E27FC236}">
                  <a16:creationId xmlns:a16="http://schemas.microsoft.com/office/drawing/2014/main" id="{CC680F44-B738-471A-8838-CAD131A618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5800"/>
              <a:ext cx="196" cy="37"/>
            </a:xfrm>
            <a:custGeom>
              <a:avLst/>
              <a:gdLst>
                <a:gd name="T0" fmla="*/ 0 w 196"/>
                <a:gd name="T1" fmla="*/ 37 h 37"/>
                <a:gd name="T2" fmla="*/ 0 w 196"/>
                <a:gd name="T3" fmla="*/ 0 h 37"/>
                <a:gd name="T4" fmla="*/ 196 w 196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6" h="37">
                  <a:moveTo>
                    <a:pt x="0" y="37"/>
                  </a:moveTo>
                  <a:lnTo>
                    <a:pt x="0" y="0"/>
                  </a:lnTo>
                  <a:lnTo>
                    <a:pt x="196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76" name="Rectangle 273">
              <a:extLst>
                <a:ext uri="{FF2B5EF4-FFF2-40B4-BE49-F238E27FC236}">
                  <a16:creationId xmlns:a16="http://schemas.microsoft.com/office/drawing/2014/main" id="{7D568458-F657-4C3D-BCA2-ABAE7C910A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2" y="5859"/>
              <a:ext cx="149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3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</a:t>
              </a:r>
              <a:r>
                <a:rPr kumimoji="0" lang="en-US" altLang="en-US" sz="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. sp. XR602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7" name="Freeform 274">
              <a:extLst>
                <a:ext uri="{FF2B5EF4-FFF2-40B4-BE49-F238E27FC236}">
                  <a16:creationId xmlns:a16="http://schemas.microsoft.com/office/drawing/2014/main" id="{4057D444-C7AA-44FF-883B-9DF81C5AA0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5839"/>
              <a:ext cx="98" cy="36"/>
            </a:xfrm>
            <a:custGeom>
              <a:avLst/>
              <a:gdLst>
                <a:gd name="T0" fmla="*/ 0 w 98"/>
                <a:gd name="T1" fmla="*/ 0 h 36"/>
                <a:gd name="T2" fmla="*/ 0 w 98"/>
                <a:gd name="T3" fmla="*/ 36 h 36"/>
                <a:gd name="T4" fmla="*/ 98 w 98"/>
                <a:gd name="T5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8" h="36">
                  <a:moveTo>
                    <a:pt x="0" y="0"/>
                  </a:moveTo>
                  <a:lnTo>
                    <a:pt x="0" y="36"/>
                  </a:lnTo>
                  <a:lnTo>
                    <a:pt x="98" y="36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78" name="Freeform 275">
              <a:extLst>
                <a:ext uri="{FF2B5EF4-FFF2-40B4-BE49-F238E27FC236}">
                  <a16:creationId xmlns:a16="http://schemas.microsoft.com/office/drawing/2014/main" id="{6381A41A-FE46-4F90-B53E-62850D29B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7" y="5838"/>
              <a:ext cx="106" cy="42"/>
            </a:xfrm>
            <a:custGeom>
              <a:avLst/>
              <a:gdLst>
                <a:gd name="T0" fmla="*/ 0 w 106"/>
                <a:gd name="T1" fmla="*/ 42 h 42"/>
                <a:gd name="T2" fmla="*/ 0 w 106"/>
                <a:gd name="T3" fmla="*/ 0 h 42"/>
                <a:gd name="T4" fmla="*/ 106 w 106"/>
                <a:gd name="T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" h="42">
                  <a:moveTo>
                    <a:pt x="0" y="42"/>
                  </a:moveTo>
                  <a:lnTo>
                    <a:pt x="0" y="0"/>
                  </a:lnTo>
                  <a:lnTo>
                    <a:pt x="106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79" name="Rectangle 276">
              <a:extLst>
                <a:ext uri="{FF2B5EF4-FFF2-40B4-BE49-F238E27FC236}">
                  <a16:creationId xmlns:a16="http://schemas.microsoft.com/office/drawing/2014/main" id="{F5038565-52CE-4235-BB74-9D4F3F2BB0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9" y="5909"/>
              <a:ext cx="181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300" b="0" i="1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</a:t>
              </a: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. sp</a:t>
              </a:r>
              <a:r>
                <a:rPr kumimoji="0" lang="en-US" altLang="en-US" sz="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. STM8089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" name="Freeform 277">
              <a:extLst>
                <a:ext uri="{FF2B5EF4-FFF2-40B4-BE49-F238E27FC236}">
                  <a16:creationId xmlns:a16="http://schemas.microsoft.com/office/drawing/2014/main" id="{EE28732B-0FBE-485D-B27D-A917432B2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7" y="5882"/>
              <a:ext cx="421" cy="42"/>
            </a:xfrm>
            <a:custGeom>
              <a:avLst/>
              <a:gdLst>
                <a:gd name="T0" fmla="*/ 0 w 421"/>
                <a:gd name="T1" fmla="*/ 0 h 42"/>
                <a:gd name="T2" fmla="*/ 0 w 421"/>
                <a:gd name="T3" fmla="*/ 42 h 42"/>
                <a:gd name="T4" fmla="*/ 421 w 421"/>
                <a:gd name="T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1" h="42">
                  <a:moveTo>
                    <a:pt x="0" y="0"/>
                  </a:moveTo>
                  <a:lnTo>
                    <a:pt x="0" y="42"/>
                  </a:lnTo>
                  <a:lnTo>
                    <a:pt x="421" y="42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81" name="Freeform 278">
              <a:extLst>
                <a:ext uri="{FF2B5EF4-FFF2-40B4-BE49-F238E27FC236}">
                  <a16:creationId xmlns:a16="http://schemas.microsoft.com/office/drawing/2014/main" id="{2E2D0ABF-4C6C-4790-9D62-8F10CBA7B8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2" y="5881"/>
              <a:ext cx="45" cy="64"/>
            </a:xfrm>
            <a:custGeom>
              <a:avLst/>
              <a:gdLst>
                <a:gd name="T0" fmla="*/ 0 w 45"/>
                <a:gd name="T1" fmla="*/ 64 h 64"/>
                <a:gd name="T2" fmla="*/ 0 w 45"/>
                <a:gd name="T3" fmla="*/ 0 h 64"/>
                <a:gd name="T4" fmla="*/ 45 w 4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64">
                  <a:moveTo>
                    <a:pt x="0" y="64"/>
                  </a:moveTo>
                  <a:lnTo>
                    <a:pt x="0" y="0"/>
                  </a:lnTo>
                  <a:lnTo>
                    <a:pt x="45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82" name="Rectangle 279">
              <a:extLst>
                <a:ext uri="{FF2B5EF4-FFF2-40B4-BE49-F238E27FC236}">
                  <a16:creationId xmlns:a16="http://schemas.microsoft.com/office/drawing/2014/main" id="{D1CB24B3-29D3-47F6-85B6-65465F9A9F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8" y="5957"/>
              <a:ext cx="157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 Clade XIV SA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3" name="Line 280">
              <a:extLst>
                <a:ext uri="{FF2B5EF4-FFF2-40B4-BE49-F238E27FC236}">
                  <a16:creationId xmlns:a16="http://schemas.microsoft.com/office/drawing/2014/main" id="{6C43A28D-F0D9-4FFB-8205-0F8373DA1B3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88" y="5974"/>
              <a:ext cx="138" cy="0"/>
            </a:xfrm>
            <a:prstGeom prst="line">
              <a:avLst/>
            </a:pr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84" name="Rectangle 281">
              <a:extLst>
                <a:ext uri="{FF2B5EF4-FFF2-40B4-BE49-F238E27FC236}">
                  <a16:creationId xmlns:a16="http://schemas.microsoft.com/office/drawing/2014/main" id="{75A6AF92-0697-46F9-9C37-089D6CEDB7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7" y="6007"/>
              <a:ext cx="161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 Clade XIII SA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5" name="Line 282">
              <a:extLst>
                <a:ext uri="{FF2B5EF4-FFF2-40B4-BE49-F238E27FC236}">
                  <a16:creationId xmlns:a16="http://schemas.microsoft.com/office/drawing/2014/main" id="{EDF44722-FBBD-4275-BD1D-44475E1712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63" y="6024"/>
              <a:ext cx="12" cy="0"/>
            </a:xfrm>
            <a:prstGeom prst="line">
              <a:avLst/>
            </a:pr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86" name="Rectangle 283">
              <a:extLst>
                <a:ext uri="{FF2B5EF4-FFF2-40B4-BE49-F238E27FC236}">
                  <a16:creationId xmlns:a16="http://schemas.microsoft.com/office/drawing/2014/main" id="{41F89B85-9E15-48B7-86D7-864E0D2E5B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8" y="6059"/>
              <a:ext cx="148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 Clade XV SA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" name="Freeform 284">
              <a:extLst>
                <a:ext uri="{FF2B5EF4-FFF2-40B4-BE49-F238E27FC236}">
                  <a16:creationId xmlns:a16="http://schemas.microsoft.com/office/drawing/2014/main" id="{662A811D-E926-41CB-B8A8-C3C04A5134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9" y="6067"/>
              <a:ext cx="38" cy="17"/>
            </a:xfrm>
            <a:custGeom>
              <a:avLst/>
              <a:gdLst>
                <a:gd name="T0" fmla="*/ 0 w 38"/>
                <a:gd name="T1" fmla="*/ 9 h 17"/>
                <a:gd name="T2" fmla="*/ 0 w 38"/>
                <a:gd name="T3" fmla="*/ 8 h 17"/>
                <a:gd name="T4" fmla="*/ 38 w 38"/>
                <a:gd name="T5" fmla="*/ 0 h 17"/>
                <a:gd name="T6" fmla="*/ 38 w 38"/>
                <a:gd name="T7" fmla="*/ 17 h 17"/>
                <a:gd name="T8" fmla="*/ 0 w 38"/>
                <a:gd name="T9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7">
                  <a:moveTo>
                    <a:pt x="0" y="9"/>
                  </a:moveTo>
                  <a:lnTo>
                    <a:pt x="0" y="8"/>
                  </a:lnTo>
                  <a:lnTo>
                    <a:pt x="38" y="0"/>
                  </a:lnTo>
                  <a:lnTo>
                    <a:pt x="38" y="17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1588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88" name="Line 285">
              <a:extLst>
                <a:ext uri="{FF2B5EF4-FFF2-40B4-BE49-F238E27FC236}">
                  <a16:creationId xmlns:a16="http://schemas.microsoft.com/office/drawing/2014/main" id="{51ED3D8D-F2C9-4822-9023-F776215F11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63" y="6075"/>
              <a:ext cx="55" cy="0"/>
            </a:xfrm>
            <a:prstGeom prst="line">
              <a:avLst/>
            </a:pr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89" name="Line 286">
              <a:extLst>
                <a:ext uri="{FF2B5EF4-FFF2-40B4-BE49-F238E27FC236}">
                  <a16:creationId xmlns:a16="http://schemas.microsoft.com/office/drawing/2014/main" id="{C403A96C-7646-425E-A85B-157E390CF0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62" y="6024"/>
              <a:ext cx="0" cy="24"/>
            </a:xfrm>
            <a:prstGeom prst="line">
              <a:avLst/>
            </a:pr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90" name="Line 287">
              <a:extLst>
                <a:ext uri="{FF2B5EF4-FFF2-40B4-BE49-F238E27FC236}">
                  <a16:creationId xmlns:a16="http://schemas.microsoft.com/office/drawing/2014/main" id="{D0867760-6C1D-43F8-B362-66BEEE4123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62" y="6051"/>
              <a:ext cx="0" cy="24"/>
            </a:xfrm>
            <a:prstGeom prst="line">
              <a:avLst/>
            </a:pr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91" name="Freeform 288">
              <a:extLst>
                <a:ext uri="{FF2B5EF4-FFF2-40B4-BE49-F238E27FC236}">
                  <a16:creationId xmlns:a16="http://schemas.microsoft.com/office/drawing/2014/main" id="{0866860D-4CDF-4ADB-9CDE-88E2363BC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7" y="6013"/>
              <a:ext cx="75" cy="37"/>
            </a:xfrm>
            <a:custGeom>
              <a:avLst/>
              <a:gdLst>
                <a:gd name="T0" fmla="*/ 0 w 75"/>
                <a:gd name="T1" fmla="*/ 0 h 37"/>
                <a:gd name="T2" fmla="*/ 0 w 75"/>
                <a:gd name="T3" fmla="*/ 37 h 37"/>
                <a:gd name="T4" fmla="*/ 75 w 75"/>
                <a:gd name="T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37">
                  <a:moveTo>
                    <a:pt x="0" y="0"/>
                  </a:moveTo>
                  <a:lnTo>
                    <a:pt x="0" y="37"/>
                  </a:lnTo>
                  <a:lnTo>
                    <a:pt x="75" y="37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92" name="Line 289">
              <a:extLst>
                <a:ext uri="{FF2B5EF4-FFF2-40B4-BE49-F238E27FC236}">
                  <a16:creationId xmlns:a16="http://schemas.microsoft.com/office/drawing/2014/main" id="{8EE94C9E-9518-4C79-8483-F47AB8B7D4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87" y="5974"/>
              <a:ext cx="0" cy="37"/>
            </a:xfrm>
            <a:prstGeom prst="line">
              <a:avLst/>
            </a:pr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93" name="Freeform 290">
              <a:extLst>
                <a:ext uri="{FF2B5EF4-FFF2-40B4-BE49-F238E27FC236}">
                  <a16:creationId xmlns:a16="http://schemas.microsoft.com/office/drawing/2014/main" id="{F7C45D3B-AB97-4330-9D6A-7DA7A016FE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2" y="5947"/>
              <a:ext cx="15" cy="65"/>
            </a:xfrm>
            <a:custGeom>
              <a:avLst/>
              <a:gdLst>
                <a:gd name="T0" fmla="*/ 0 w 15"/>
                <a:gd name="T1" fmla="*/ 0 h 65"/>
                <a:gd name="T2" fmla="*/ 0 w 15"/>
                <a:gd name="T3" fmla="*/ 65 h 65"/>
                <a:gd name="T4" fmla="*/ 15 w 15"/>
                <a:gd name="T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65">
                  <a:moveTo>
                    <a:pt x="0" y="0"/>
                  </a:moveTo>
                  <a:lnTo>
                    <a:pt x="0" y="65"/>
                  </a:lnTo>
                  <a:lnTo>
                    <a:pt x="15" y="65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94" name="Freeform 291">
              <a:extLst>
                <a:ext uri="{FF2B5EF4-FFF2-40B4-BE49-F238E27FC236}">
                  <a16:creationId xmlns:a16="http://schemas.microsoft.com/office/drawing/2014/main" id="{E35FFEEE-B4B4-4F07-AD72-75EA257880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7" y="5837"/>
              <a:ext cx="35" cy="109"/>
            </a:xfrm>
            <a:custGeom>
              <a:avLst/>
              <a:gdLst>
                <a:gd name="T0" fmla="*/ 0 w 35"/>
                <a:gd name="T1" fmla="*/ 0 h 109"/>
                <a:gd name="T2" fmla="*/ 0 w 35"/>
                <a:gd name="T3" fmla="*/ 109 h 109"/>
                <a:gd name="T4" fmla="*/ 35 w 35"/>
                <a:gd name="T5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109">
                  <a:moveTo>
                    <a:pt x="0" y="0"/>
                  </a:moveTo>
                  <a:lnTo>
                    <a:pt x="0" y="109"/>
                  </a:lnTo>
                  <a:lnTo>
                    <a:pt x="35" y="109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95" name="Freeform 292">
              <a:extLst>
                <a:ext uri="{FF2B5EF4-FFF2-40B4-BE49-F238E27FC236}">
                  <a16:creationId xmlns:a16="http://schemas.microsoft.com/office/drawing/2014/main" id="{8B2632D8-83EB-4C34-8A24-4913BD8E9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5" y="4633"/>
              <a:ext cx="12" cy="1203"/>
            </a:xfrm>
            <a:custGeom>
              <a:avLst/>
              <a:gdLst>
                <a:gd name="T0" fmla="*/ 0 w 12"/>
                <a:gd name="T1" fmla="*/ 0 h 1203"/>
                <a:gd name="T2" fmla="*/ 0 w 12"/>
                <a:gd name="T3" fmla="*/ 1203 h 1203"/>
                <a:gd name="T4" fmla="*/ 12 w 12"/>
                <a:gd name="T5" fmla="*/ 1203 h 1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203">
                  <a:moveTo>
                    <a:pt x="0" y="0"/>
                  </a:moveTo>
                  <a:lnTo>
                    <a:pt x="0" y="1203"/>
                  </a:lnTo>
                  <a:lnTo>
                    <a:pt x="12" y="1203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96" name="Rectangle 293">
              <a:extLst>
                <a:ext uri="{FF2B5EF4-FFF2-40B4-BE49-F238E27FC236}">
                  <a16:creationId xmlns:a16="http://schemas.microsoft.com/office/drawing/2014/main" id="{1C5E1D39-9881-4929-A68D-5876282B6F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3" y="6111"/>
              <a:ext cx="417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Methylobacterium</a:t>
              </a:r>
              <a:r>
                <a:rPr kumimoji="0" lang="en-US" altLang="en-US" sz="3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US" altLang="en-US" sz="300" i="1" dirty="0" err="1">
                  <a:solidFill>
                    <a:srgbClr val="000000"/>
                  </a:solidFill>
                </a:rPr>
                <a:t>nodulans</a:t>
              </a:r>
              <a:r>
                <a:rPr lang="en-US" altLang="en-US" sz="300" i="1" dirty="0">
                  <a:solidFill>
                    <a:srgbClr val="000000"/>
                  </a:solidFill>
                </a:rPr>
                <a:t> </a:t>
              </a:r>
              <a:r>
                <a:rPr kumimoji="0" lang="en-US" altLang="en-US" sz="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ORS2060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7" name="Freeform 294">
              <a:extLst>
                <a:ext uri="{FF2B5EF4-FFF2-40B4-BE49-F238E27FC236}">
                  <a16:creationId xmlns:a16="http://schemas.microsoft.com/office/drawing/2014/main" id="{A07CEF18-076D-446A-A13E-A2EBCFCCC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5" y="4779"/>
              <a:ext cx="337" cy="1348"/>
            </a:xfrm>
            <a:custGeom>
              <a:avLst/>
              <a:gdLst>
                <a:gd name="T0" fmla="*/ 0 w 337"/>
                <a:gd name="T1" fmla="*/ 0 h 1348"/>
                <a:gd name="T2" fmla="*/ 0 w 337"/>
                <a:gd name="T3" fmla="*/ 1348 h 1348"/>
                <a:gd name="T4" fmla="*/ 337 w 337"/>
                <a:gd name="T5" fmla="*/ 1348 h 1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7" h="1348">
                  <a:moveTo>
                    <a:pt x="0" y="0"/>
                  </a:moveTo>
                  <a:lnTo>
                    <a:pt x="0" y="1348"/>
                  </a:lnTo>
                  <a:lnTo>
                    <a:pt x="337" y="1348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98" name="Line 295">
              <a:extLst>
                <a:ext uri="{FF2B5EF4-FFF2-40B4-BE49-F238E27FC236}">
                  <a16:creationId xmlns:a16="http://schemas.microsoft.com/office/drawing/2014/main" id="{310336F1-D626-48BB-9013-A58EFE7D92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25" y="3428"/>
              <a:ext cx="0" cy="1349"/>
            </a:xfrm>
            <a:prstGeom prst="line">
              <a:avLst/>
            </a:pr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99" name="Rectangle 296">
              <a:extLst>
                <a:ext uri="{FF2B5EF4-FFF2-40B4-BE49-F238E27FC236}">
                  <a16:creationId xmlns:a16="http://schemas.microsoft.com/office/drawing/2014/main" id="{73472CDC-D455-4246-A778-EA0F5DEE21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5" y="564"/>
              <a:ext cx="37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0" name="Rectangle 297">
              <a:extLst>
                <a:ext uri="{FF2B5EF4-FFF2-40B4-BE49-F238E27FC236}">
                  <a16:creationId xmlns:a16="http://schemas.microsoft.com/office/drawing/2014/main" id="{76D10AD0-71BD-47D6-B75F-09A00BFF50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9" y="1167"/>
              <a:ext cx="50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1" name="Rectangle 298">
              <a:extLst>
                <a:ext uri="{FF2B5EF4-FFF2-40B4-BE49-F238E27FC236}">
                  <a16:creationId xmlns:a16="http://schemas.microsoft.com/office/drawing/2014/main" id="{7647872B-EF19-4E67-9A38-ED031AD59A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4" y="1270"/>
              <a:ext cx="37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58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2" name="Rectangle 299">
              <a:extLst>
                <a:ext uri="{FF2B5EF4-FFF2-40B4-BE49-F238E27FC236}">
                  <a16:creationId xmlns:a16="http://schemas.microsoft.com/office/drawing/2014/main" id="{F5C34FFB-B59F-4363-B877-DFD58348D8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5" y="1238"/>
              <a:ext cx="37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3" name="Rectangle 300">
              <a:extLst>
                <a:ext uri="{FF2B5EF4-FFF2-40B4-BE49-F238E27FC236}">
                  <a16:creationId xmlns:a16="http://schemas.microsoft.com/office/drawing/2014/main" id="{140F218D-D310-4F10-BC4A-D5618E879B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4" y="1312"/>
              <a:ext cx="50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4" name="Rectangle 301">
              <a:extLst>
                <a:ext uri="{FF2B5EF4-FFF2-40B4-BE49-F238E27FC236}">
                  <a16:creationId xmlns:a16="http://schemas.microsoft.com/office/drawing/2014/main" id="{4A865140-7076-49A6-90A0-76A13D1631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6" y="1452"/>
              <a:ext cx="37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89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5" name="Rectangle 302">
              <a:extLst>
                <a:ext uri="{FF2B5EF4-FFF2-40B4-BE49-F238E27FC236}">
                  <a16:creationId xmlns:a16="http://schemas.microsoft.com/office/drawing/2014/main" id="{033BB0E5-7154-4C47-B897-572246CF9D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5" y="1402"/>
              <a:ext cx="37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55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6" name="Rectangle 303">
              <a:extLst>
                <a:ext uri="{FF2B5EF4-FFF2-40B4-BE49-F238E27FC236}">
                  <a16:creationId xmlns:a16="http://schemas.microsoft.com/office/drawing/2014/main" id="{456696E0-EBD4-44F1-80E7-2E3094C646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2" y="1498"/>
              <a:ext cx="50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7" name="Rectangle 304">
              <a:extLst>
                <a:ext uri="{FF2B5EF4-FFF2-40B4-BE49-F238E27FC236}">
                  <a16:creationId xmlns:a16="http://schemas.microsoft.com/office/drawing/2014/main" id="{279F8B06-ED3E-49B8-950A-00F58278B9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6" y="1524"/>
              <a:ext cx="37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79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8" name="Rectangle 305">
              <a:extLst>
                <a:ext uri="{FF2B5EF4-FFF2-40B4-BE49-F238E27FC236}">
                  <a16:creationId xmlns:a16="http://schemas.microsoft.com/office/drawing/2014/main" id="{08C24E58-B86E-4053-97C7-4104681E71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8" y="1614"/>
              <a:ext cx="50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9" name="Rectangle 306">
              <a:extLst>
                <a:ext uri="{FF2B5EF4-FFF2-40B4-BE49-F238E27FC236}">
                  <a16:creationId xmlns:a16="http://schemas.microsoft.com/office/drawing/2014/main" id="{7C1C27E3-F7B3-45A2-BF1C-FA91C64C27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719"/>
              <a:ext cx="37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99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0" name="Rectangle 307">
              <a:extLst>
                <a:ext uri="{FF2B5EF4-FFF2-40B4-BE49-F238E27FC236}">
                  <a16:creationId xmlns:a16="http://schemas.microsoft.com/office/drawing/2014/main" id="{C1462910-7C05-4D35-89A9-54B081020E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0" y="1647"/>
              <a:ext cx="37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1" name="Rectangle 308">
              <a:extLst>
                <a:ext uri="{FF2B5EF4-FFF2-40B4-BE49-F238E27FC236}">
                  <a16:creationId xmlns:a16="http://schemas.microsoft.com/office/drawing/2014/main" id="{2BB9B5B7-FC0F-4FBA-8F41-3448E71D27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3" y="1822"/>
              <a:ext cx="50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2" name="Rectangle 309">
              <a:extLst>
                <a:ext uri="{FF2B5EF4-FFF2-40B4-BE49-F238E27FC236}">
                  <a16:creationId xmlns:a16="http://schemas.microsoft.com/office/drawing/2014/main" id="{C3F11CE8-F7B9-4F7C-AD3F-25B82EEF70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1" y="1796"/>
              <a:ext cx="50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3" name="Rectangle 310">
              <a:extLst>
                <a:ext uri="{FF2B5EF4-FFF2-40B4-BE49-F238E27FC236}">
                  <a16:creationId xmlns:a16="http://schemas.microsoft.com/office/drawing/2014/main" id="{7E6D780C-A68D-44FC-9FB8-2B37D35AC4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2" y="1934"/>
              <a:ext cx="37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62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4" name="Rectangle 311">
              <a:extLst>
                <a:ext uri="{FF2B5EF4-FFF2-40B4-BE49-F238E27FC236}">
                  <a16:creationId xmlns:a16="http://schemas.microsoft.com/office/drawing/2014/main" id="{8CA93C78-981D-4DA8-8E66-FEDDBD1AF6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4" y="2009"/>
              <a:ext cx="37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96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5" name="Rectangle 312">
              <a:extLst>
                <a:ext uri="{FF2B5EF4-FFF2-40B4-BE49-F238E27FC236}">
                  <a16:creationId xmlns:a16="http://schemas.microsoft.com/office/drawing/2014/main" id="{4A0AC5C8-E36D-4581-B89D-DAE4FFF237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3" y="2071"/>
              <a:ext cx="37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6" name="Rectangle 313">
              <a:extLst>
                <a:ext uri="{FF2B5EF4-FFF2-40B4-BE49-F238E27FC236}">
                  <a16:creationId xmlns:a16="http://schemas.microsoft.com/office/drawing/2014/main" id="{4B11EE05-2F66-40E8-B0DD-1F7DB0E260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4" y="2246"/>
              <a:ext cx="50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7" name="Rectangle 314">
              <a:extLst>
                <a:ext uri="{FF2B5EF4-FFF2-40B4-BE49-F238E27FC236}">
                  <a16:creationId xmlns:a16="http://schemas.microsoft.com/office/drawing/2014/main" id="{0E0D72F6-94D7-4E93-8C50-4C77A7C96C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3" y="2139"/>
              <a:ext cx="37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93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8" name="Rectangle 315">
              <a:extLst>
                <a:ext uri="{FF2B5EF4-FFF2-40B4-BE49-F238E27FC236}">
                  <a16:creationId xmlns:a16="http://schemas.microsoft.com/office/drawing/2014/main" id="{0EF1262A-C685-4CB1-8091-5D0DF8EFC9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0" y="2356"/>
              <a:ext cx="37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61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9" name="Rectangle 316">
              <a:extLst>
                <a:ext uri="{FF2B5EF4-FFF2-40B4-BE49-F238E27FC236}">
                  <a16:creationId xmlns:a16="http://schemas.microsoft.com/office/drawing/2014/main" id="{20732D1F-855A-430C-A4C1-3737DF1D6B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3" y="2455"/>
              <a:ext cx="37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0" name="Rectangle 317">
              <a:extLst>
                <a:ext uri="{FF2B5EF4-FFF2-40B4-BE49-F238E27FC236}">
                  <a16:creationId xmlns:a16="http://schemas.microsoft.com/office/drawing/2014/main" id="{C4D172AB-2E95-4555-8202-8C46BDDC53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6" y="3685"/>
              <a:ext cx="37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61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" name="Rectangle 318">
              <a:extLst>
                <a:ext uri="{FF2B5EF4-FFF2-40B4-BE49-F238E27FC236}">
                  <a16:creationId xmlns:a16="http://schemas.microsoft.com/office/drawing/2014/main" id="{2BC843AF-7D94-4533-AB9C-E5D8FAA534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8" y="3573"/>
              <a:ext cx="37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79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2" name="Rectangle 319">
              <a:extLst>
                <a:ext uri="{FF2B5EF4-FFF2-40B4-BE49-F238E27FC236}">
                  <a16:creationId xmlns:a16="http://schemas.microsoft.com/office/drawing/2014/main" id="{50057730-F505-413E-8715-99B2BF9B52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8" y="3869"/>
              <a:ext cx="37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73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3" name="Rectangle 320">
              <a:extLst>
                <a:ext uri="{FF2B5EF4-FFF2-40B4-BE49-F238E27FC236}">
                  <a16:creationId xmlns:a16="http://schemas.microsoft.com/office/drawing/2014/main" id="{61D8FBFD-787B-4534-9B5D-CAF8B4D2E5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8" y="4305"/>
              <a:ext cx="37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50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4" name="Rectangle 321">
              <a:extLst>
                <a:ext uri="{FF2B5EF4-FFF2-40B4-BE49-F238E27FC236}">
                  <a16:creationId xmlns:a16="http://schemas.microsoft.com/office/drawing/2014/main" id="{190385F5-6764-478B-AD9B-5378BBAF24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6" y="4429"/>
              <a:ext cx="37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59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" name="Rectangle 322">
              <a:extLst>
                <a:ext uri="{FF2B5EF4-FFF2-40B4-BE49-F238E27FC236}">
                  <a16:creationId xmlns:a16="http://schemas.microsoft.com/office/drawing/2014/main" id="{4F2C03CE-C079-4707-A062-B175ADC9D9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8" y="4552"/>
              <a:ext cx="37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55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6" name="Rectangle 323">
              <a:extLst>
                <a:ext uri="{FF2B5EF4-FFF2-40B4-BE49-F238E27FC236}">
                  <a16:creationId xmlns:a16="http://schemas.microsoft.com/office/drawing/2014/main" id="{75A7826C-5EF9-40F5-AF91-5B4CC205F7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1" y="4738"/>
              <a:ext cx="37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7" name="Rectangle 324">
              <a:extLst>
                <a:ext uri="{FF2B5EF4-FFF2-40B4-BE49-F238E27FC236}">
                  <a16:creationId xmlns:a16="http://schemas.microsoft.com/office/drawing/2014/main" id="{4736A55E-2C86-49AB-91DA-8D296FADF3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3" y="4775"/>
              <a:ext cx="37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77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8" name="Rectangle 325">
              <a:extLst>
                <a:ext uri="{FF2B5EF4-FFF2-40B4-BE49-F238E27FC236}">
                  <a16:creationId xmlns:a16="http://schemas.microsoft.com/office/drawing/2014/main" id="{A0836FFB-6E85-4456-B64D-5E337138EB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3" y="4986"/>
              <a:ext cx="37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9" name="Rectangle 326">
              <a:extLst>
                <a:ext uri="{FF2B5EF4-FFF2-40B4-BE49-F238E27FC236}">
                  <a16:creationId xmlns:a16="http://schemas.microsoft.com/office/drawing/2014/main" id="{39DF7124-548C-4B64-9116-FDDE161748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1" y="5085"/>
              <a:ext cx="50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0" name="Rectangle 327">
              <a:extLst>
                <a:ext uri="{FF2B5EF4-FFF2-40B4-BE49-F238E27FC236}">
                  <a16:creationId xmlns:a16="http://schemas.microsoft.com/office/drawing/2014/main" id="{6F77B583-64F7-4116-8088-49546400CB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6" y="5186"/>
              <a:ext cx="37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55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1" name="Rectangle 328">
              <a:extLst>
                <a:ext uri="{FF2B5EF4-FFF2-40B4-BE49-F238E27FC236}">
                  <a16:creationId xmlns:a16="http://schemas.microsoft.com/office/drawing/2014/main" id="{71B3AABD-8280-49A5-8901-6DD2636F92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8" y="5068"/>
              <a:ext cx="37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2" name="Rectangle 329">
              <a:extLst>
                <a:ext uri="{FF2B5EF4-FFF2-40B4-BE49-F238E27FC236}">
                  <a16:creationId xmlns:a16="http://schemas.microsoft.com/office/drawing/2014/main" id="{8260F2E8-D815-4EBA-857D-F9B7787A9E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7" y="3361"/>
              <a:ext cx="37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51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3" name="Rectangle 330">
              <a:extLst>
                <a:ext uri="{FF2B5EF4-FFF2-40B4-BE49-F238E27FC236}">
                  <a16:creationId xmlns:a16="http://schemas.microsoft.com/office/drawing/2014/main" id="{015EF698-44C1-4AE9-ABC1-338B3780A8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5" y="2599"/>
              <a:ext cx="37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63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4" name="Rectangle 331">
              <a:extLst>
                <a:ext uri="{FF2B5EF4-FFF2-40B4-BE49-F238E27FC236}">
                  <a16:creationId xmlns:a16="http://schemas.microsoft.com/office/drawing/2014/main" id="{01231AF3-59E9-43C0-BB5D-65BB3A7FEA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8" y="2388"/>
              <a:ext cx="37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93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5" name="Rectangle 332">
              <a:extLst>
                <a:ext uri="{FF2B5EF4-FFF2-40B4-BE49-F238E27FC236}">
                  <a16:creationId xmlns:a16="http://schemas.microsoft.com/office/drawing/2014/main" id="{BC538074-80E8-476F-906C-C658411BDA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1" y="5261"/>
              <a:ext cx="50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6" name="Rectangle 333">
              <a:extLst>
                <a:ext uri="{FF2B5EF4-FFF2-40B4-BE49-F238E27FC236}">
                  <a16:creationId xmlns:a16="http://schemas.microsoft.com/office/drawing/2014/main" id="{B2131E38-9D94-40E6-9FCB-2E35A83DE3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5" y="5541"/>
              <a:ext cx="50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7" name="Rectangle 334">
              <a:extLst>
                <a:ext uri="{FF2B5EF4-FFF2-40B4-BE49-F238E27FC236}">
                  <a16:creationId xmlns:a16="http://schemas.microsoft.com/office/drawing/2014/main" id="{CCF8F92F-3335-405D-9D22-88BBB49DF9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7" y="5446"/>
              <a:ext cx="37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83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8" name="Rectangle 335">
              <a:extLst>
                <a:ext uri="{FF2B5EF4-FFF2-40B4-BE49-F238E27FC236}">
                  <a16:creationId xmlns:a16="http://schemas.microsoft.com/office/drawing/2014/main" id="{FD6CA853-A9B3-4F60-A1D5-CB62B8E74C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3" y="5767"/>
              <a:ext cx="50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9" name="Rectangle 336">
              <a:extLst>
                <a:ext uri="{FF2B5EF4-FFF2-40B4-BE49-F238E27FC236}">
                  <a16:creationId xmlns:a16="http://schemas.microsoft.com/office/drawing/2014/main" id="{A2291662-FDA6-4E97-99E4-7EC1D1C47F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5804"/>
              <a:ext cx="37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0" name="Rectangle 337">
              <a:extLst>
                <a:ext uri="{FF2B5EF4-FFF2-40B4-BE49-F238E27FC236}">
                  <a16:creationId xmlns:a16="http://schemas.microsoft.com/office/drawing/2014/main" id="{C013786E-2AF6-4B7C-851C-CC84510C5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5" y="6081"/>
              <a:ext cx="37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89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1" name="Rectangle 338">
              <a:extLst>
                <a:ext uri="{FF2B5EF4-FFF2-40B4-BE49-F238E27FC236}">
                  <a16:creationId xmlns:a16="http://schemas.microsoft.com/office/drawing/2014/main" id="{B285CBCB-5E3D-40D7-BB18-ABF381ECEB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8" y="6055"/>
              <a:ext cx="37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2" name="Line 339">
              <a:extLst>
                <a:ext uri="{FF2B5EF4-FFF2-40B4-BE49-F238E27FC236}">
                  <a16:creationId xmlns:a16="http://schemas.microsoft.com/office/drawing/2014/main" id="{C3911903-6591-453F-BFBE-22C4C76A06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09" y="6196"/>
              <a:ext cx="91" cy="0"/>
            </a:xfrm>
            <a:prstGeom prst="line">
              <a:avLst/>
            </a:prstGeom>
            <a:noFill/>
            <a:ln w="3175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143" name="Line 340">
              <a:extLst>
                <a:ext uri="{FF2B5EF4-FFF2-40B4-BE49-F238E27FC236}">
                  <a16:creationId xmlns:a16="http://schemas.microsoft.com/office/drawing/2014/main" id="{3E134A5F-8A58-4258-97C9-D63C4C56BD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09" y="6188"/>
              <a:ext cx="0" cy="16"/>
            </a:xfrm>
            <a:prstGeom prst="line">
              <a:avLst/>
            </a:prstGeom>
            <a:noFill/>
            <a:ln w="3175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144" name="Line 341">
              <a:extLst>
                <a:ext uri="{FF2B5EF4-FFF2-40B4-BE49-F238E27FC236}">
                  <a16:creationId xmlns:a16="http://schemas.microsoft.com/office/drawing/2014/main" id="{BEC3D88D-F9D2-4568-9F34-4D8E8A052C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00" y="6188"/>
              <a:ext cx="0" cy="16"/>
            </a:xfrm>
            <a:prstGeom prst="line">
              <a:avLst/>
            </a:prstGeom>
            <a:noFill/>
            <a:ln w="3175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145" name="Rectangle 342">
              <a:extLst>
                <a:ext uri="{FF2B5EF4-FFF2-40B4-BE49-F238E27FC236}">
                  <a16:creationId xmlns:a16="http://schemas.microsoft.com/office/drawing/2014/main" id="{F7EF737E-8CC3-4F9E-B2B4-E781371E1A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6202"/>
              <a:ext cx="57" cy="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0.05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813183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690</Words>
  <Application>Microsoft Office PowerPoint</Application>
  <PresentationFormat>A4 Paper (210x297 mm)</PresentationFormat>
  <Paragraphs>138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MS Sans Serif</vt:lpstr>
      <vt:lpstr>Tahoma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Ashleigh Kim Smith</dc:creator>
  <cp:lastModifiedBy>Mrs. HJ Lotter</cp:lastModifiedBy>
  <cp:revision>4</cp:revision>
  <dcterms:created xsi:type="dcterms:W3CDTF">2022-01-15T10:11:08Z</dcterms:created>
  <dcterms:modified xsi:type="dcterms:W3CDTF">2023-10-10T05:48:05Z</dcterms:modified>
</cp:coreProperties>
</file>