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27755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88018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9257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3371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2080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3962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81183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52940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94935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709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3816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33E2F-31FC-4D17-BFD5-EA41648BD56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01EFE-5758-4D55-97B8-850C72E7F5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2787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50B2637-7B15-407B-9F56-9A2FCC312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484" y="1463749"/>
            <a:ext cx="8787679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F4AA6B-EEEF-418A-A07B-41D943E3AD7F}"/>
              </a:ext>
            </a:extLst>
          </p:cNvPr>
          <p:cNvSpPr txBox="1"/>
          <p:nvPr/>
        </p:nvSpPr>
        <p:spPr>
          <a:xfrm>
            <a:off x="5917346" y="2315030"/>
            <a:ext cx="2278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Epicatechin gallate pure standard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C4441E-F8BB-48BA-A6BA-6C0FD53E52F6}"/>
              </a:ext>
            </a:extLst>
          </p:cNvPr>
          <p:cNvSpPr txBox="1"/>
          <p:nvPr/>
        </p:nvSpPr>
        <p:spPr>
          <a:xfrm>
            <a:off x="5917346" y="4179248"/>
            <a:ext cx="1920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Marula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stem ethanol extract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5C397B-D6FA-4AF1-985A-A89D26D2DED4}"/>
              </a:ext>
            </a:extLst>
          </p:cNvPr>
          <p:cNvSpPr txBox="1"/>
          <p:nvPr/>
        </p:nvSpPr>
        <p:spPr>
          <a:xfrm>
            <a:off x="1573372" y="5810687"/>
            <a:ext cx="76514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12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Negative mode BPI chromatogram of epicatechin gallate standard overlaid with that of </a:t>
            </a:r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Marula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stem ethanol extract </a:t>
            </a:r>
          </a:p>
        </p:txBody>
      </p:sp>
    </p:spTree>
    <p:extLst>
      <p:ext uri="{BB962C8B-B14F-4D97-AF65-F5344CB8AC3E}">
        <p14:creationId xmlns:p14="http://schemas.microsoft.com/office/powerpoint/2010/main" val="815837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6</cp:revision>
  <cp:lastPrinted>2017-04-27T08:15:38Z</cp:lastPrinted>
  <dcterms:created xsi:type="dcterms:W3CDTF">2017-04-22T18:06:36Z</dcterms:created>
  <dcterms:modified xsi:type="dcterms:W3CDTF">2017-09-21T09:26:01Z</dcterms:modified>
</cp:coreProperties>
</file>