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3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651487-659C-E328-822F-F95EE1F23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1906ACA-11CE-ADD0-6505-AEA36E3BF0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660897-A4C5-FFC1-8109-A598A3BFD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A1AE4F5-02ED-911E-9FF2-D6DEAA4F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DBB2736-581A-8C28-D4DC-905B39BA1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068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AC29C2-4CEE-352A-4AEA-E314612CB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670E7CC-8D30-927E-262F-5ACDE44F9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D9E39A-049A-33C2-C8F4-5F70A93C0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D4DE83-7B1F-15A3-D2B0-40C7E843E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265FA0-BF09-3B89-83BB-C4CB55F7E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56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D768F13-48E4-8335-41EF-34EAEE28CA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4FF6C03-A47C-CCE9-AE0E-EBE9133CD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D5462F-6377-4E84-FB02-65EBD983B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5BD61A-7625-3927-DD7B-DD91037F0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6E99DA-E08A-01FD-181F-4340E8B2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1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8C2282-2CF9-3177-479E-924246DAD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1C1D5-A164-8C39-D891-ACCAEA452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A9E17C-2ED9-E5F3-C1E5-2114A32DF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A57357-74D8-F504-7A3E-132DB51AB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6A09C2-70AB-1697-F900-3D5989C0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1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43B150-F78A-D60C-52BA-04BF7EC59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3202E7-C3CF-ED8B-810B-C820E1DB7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AF6DFE-9651-55EB-5A1C-E584BC36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5BF31A-1039-0702-9063-D77EFC2B9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4A41F5-9879-A0AE-DEE5-5463A324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90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B5FF9F-4E1E-1AEF-A0BB-E1C798487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B1B310-FB6D-DE65-172E-CA7CBF1260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9BDC58C-8DD9-6AF0-5119-C7F9FBA46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DCDFDF-B060-5F69-B679-9FA0C78F5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E8E5A70-D4BD-4D7E-9EC6-6C9F97873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7265395-113C-1895-AC68-246C8AA88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25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0E7F0-58CC-D63A-51B4-41BB0EF3E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1E0EB5-B384-5FF3-B8AC-D479A0D57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35B00E-950D-260F-9BE5-0DE18F86F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6E04F6E-B043-4CCE-1B49-75C5A4FF1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849A1E0-066A-DD48-0F03-7BF379CAAD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61C5D6E-B37B-4CD2-E08E-7BE9A6197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B5D7E87-E217-FC85-9FC6-EBF3665EB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259E9AE-4009-8D89-5F6A-0EC55CCB5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20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59C759-B1DE-4B8A-341E-A68C348BD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DF9BACD-6845-1E6E-01B1-D0BA360F2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44BD54D-0C42-0DC8-E60F-4CB1BB01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F9DED1C-A120-0C02-8CD8-3D8862C63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54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675A4F5-ED27-246A-DFC3-D6EAB6736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6B07371-8641-4B8B-B092-6D672BCD7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A86029C-1CA2-2755-5A6A-D21CBC89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1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B29B0-8898-C062-CA8A-B1793D45A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99581E-620D-29E4-CBAD-1AE90DDC5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05F7376-0597-FD07-F81A-7768F28E2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3EE2E0-EFCC-D069-FA09-ED5614A35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034847-F7FD-6B75-F55C-A3644D80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5B8FDC-D858-D42C-5AB0-D408A999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37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D5EA15-0211-46FA-80F8-4BCEE1127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C73C4BD-9E03-A6FD-EF9B-216492E4DD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B9733A3-49C3-29FE-16CC-D1ED4B5B9B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8C4049-2F0F-ED45-7F27-048B35BBF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68186A9-B83E-3A7C-E3A6-8418C467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727588-1752-BEC7-5307-E76A494E8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05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7BEC1F7-C401-12E8-7764-FE2499FAF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9C7303-9080-B8DD-7652-615F86BDB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12E032-7013-AA93-B9F2-93BD1FEB08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DF5E3-A612-49C7-B819-25F03C439916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CC7DD5-0F52-D200-4FED-40647942D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F9BAB2-3267-18CC-CCDD-1F62F8F24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0E023-024F-4FD8-82D2-8293BCF7D1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35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矩形 321">
            <a:extLst>
              <a:ext uri="{FF2B5EF4-FFF2-40B4-BE49-F238E27FC236}">
                <a16:creationId xmlns:a16="http://schemas.microsoft.com/office/drawing/2014/main" id="{D0A40CE1-DC65-6A80-3268-6CA5C380E000}"/>
              </a:ext>
            </a:extLst>
          </p:cNvPr>
          <p:cNvSpPr/>
          <p:nvPr/>
        </p:nvSpPr>
        <p:spPr>
          <a:xfrm>
            <a:off x="1854911" y="4770495"/>
            <a:ext cx="3554667" cy="167629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矩形 320">
            <a:extLst>
              <a:ext uri="{FF2B5EF4-FFF2-40B4-BE49-F238E27FC236}">
                <a16:creationId xmlns:a16="http://schemas.microsoft.com/office/drawing/2014/main" id="{1E3FD0B2-6397-B0A4-41D4-F024291E5B81}"/>
              </a:ext>
            </a:extLst>
          </p:cNvPr>
          <p:cNvSpPr/>
          <p:nvPr/>
        </p:nvSpPr>
        <p:spPr>
          <a:xfrm>
            <a:off x="1962794" y="528750"/>
            <a:ext cx="3653261" cy="991376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84330848-D683-0242-B142-A0D297BDB9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0445" y="152400"/>
            <a:ext cx="6424535" cy="9606369"/>
            <a:chOff x="809" y="49"/>
            <a:chExt cx="2666" cy="4015"/>
          </a:xfrm>
        </p:grpSpPr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id="{25317F18-2CE6-7381-EAE4-33C1E7614D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5" y="49"/>
              <a:ext cx="2330" cy="4015"/>
              <a:chOff x="1145" y="49"/>
              <a:chExt cx="2330" cy="4015"/>
            </a:xfrm>
          </p:grpSpPr>
          <p:sp>
            <p:nvSpPr>
              <p:cNvPr id="90" name="Rectangle 5">
                <a:extLst>
                  <a:ext uri="{FF2B5EF4-FFF2-40B4-BE49-F238E27FC236}">
                    <a16:creationId xmlns:a16="http://schemas.microsoft.com/office/drawing/2014/main" id="{CA8B554B-7AED-DA82-E530-016E1195F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6" y="49"/>
                <a:ext cx="88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Incertomyces vagans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5393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6">
                <a:extLst>
                  <a:ext uri="{FF2B5EF4-FFF2-40B4-BE49-F238E27FC236}">
                    <a16:creationId xmlns:a16="http://schemas.microsoft.com/office/drawing/2014/main" id="{3A873D09-60BC-2AD7-576C-5F304A003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78"/>
                <a:ext cx="945" cy="40"/>
              </a:xfrm>
              <a:custGeom>
                <a:avLst/>
                <a:gdLst>
                  <a:gd name="T0" fmla="*/ 0 w 945"/>
                  <a:gd name="T1" fmla="*/ 40 h 40"/>
                  <a:gd name="T2" fmla="*/ 0 w 945"/>
                  <a:gd name="T3" fmla="*/ 0 h 40"/>
                  <a:gd name="T4" fmla="*/ 945 w 94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5" h="40">
                    <a:moveTo>
                      <a:pt x="0" y="40"/>
                    </a:moveTo>
                    <a:lnTo>
                      <a:pt x="0" y="0"/>
                    </a:lnTo>
                    <a:lnTo>
                      <a:pt x="94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Rectangle 7">
                <a:extLst>
                  <a:ext uri="{FF2B5EF4-FFF2-40B4-BE49-F238E27FC236}">
                    <a16:creationId xmlns:a16="http://schemas.microsoft.com/office/drawing/2014/main" id="{1F5D56E3-B691-809F-0E3D-433E874BE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0" y="133"/>
                <a:ext cx="97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Xenopenidiella rigidophora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CBS314.95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8">
                <a:extLst>
                  <a:ext uri="{FF2B5EF4-FFF2-40B4-BE49-F238E27FC236}">
                    <a16:creationId xmlns:a16="http://schemas.microsoft.com/office/drawing/2014/main" id="{7013F13C-E198-C1CE-5EA3-8B9A2880D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122"/>
                <a:ext cx="0" cy="40"/>
              </a:xfrm>
              <a:custGeom>
                <a:avLst/>
                <a:gdLst>
                  <a:gd name="T0" fmla="*/ 0 h 40"/>
                  <a:gd name="T1" fmla="*/ 40 h 40"/>
                  <a:gd name="T2" fmla="*/ 40 h 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">
                    <a:moveTo>
                      <a:pt x="0" y="0"/>
                    </a:moveTo>
                    <a:lnTo>
                      <a:pt x="0" y="40"/>
                    </a:lnTo>
                    <a:lnTo>
                      <a:pt x="0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">
                <a:extLst>
                  <a:ext uri="{FF2B5EF4-FFF2-40B4-BE49-F238E27FC236}">
                    <a16:creationId xmlns:a16="http://schemas.microsoft.com/office/drawing/2014/main" id="{17309AFD-8DC2-D9E7-D43D-FA41219E5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120"/>
                <a:ext cx="174" cy="61"/>
              </a:xfrm>
              <a:custGeom>
                <a:avLst/>
                <a:gdLst>
                  <a:gd name="T0" fmla="*/ 0 w 174"/>
                  <a:gd name="T1" fmla="*/ 61 h 61"/>
                  <a:gd name="T2" fmla="*/ 0 w 174"/>
                  <a:gd name="T3" fmla="*/ 0 h 61"/>
                  <a:gd name="T4" fmla="*/ 174 w 174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61">
                    <a:moveTo>
                      <a:pt x="0" y="61"/>
                    </a:moveTo>
                    <a:lnTo>
                      <a:pt x="0" y="0"/>
                    </a:lnTo>
                    <a:lnTo>
                      <a:pt x="17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Rectangle 10">
                <a:extLst>
                  <a:ext uri="{FF2B5EF4-FFF2-40B4-BE49-F238E27FC236}">
                    <a16:creationId xmlns:a16="http://schemas.microsoft.com/office/drawing/2014/main" id="{6ADB789A-6879-5F26-F66F-C615D14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6" y="217"/>
                <a:ext cx="126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pseudolivetorum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CGMCC3.23635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1">
                <a:extLst>
                  <a:ext uri="{FF2B5EF4-FFF2-40B4-BE49-F238E27FC236}">
                    <a16:creationId xmlns:a16="http://schemas.microsoft.com/office/drawing/2014/main" id="{277A9EC2-6CE3-5D8D-45E3-8D65A660C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185"/>
                <a:ext cx="129" cy="61"/>
              </a:xfrm>
              <a:custGeom>
                <a:avLst/>
                <a:gdLst>
                  <a:gd name="T0" fmla="*/ 0 w 129"/>
                  <a:gd name="T1" fmla="*/ 0 h 61"/>
                  <a:gd name="T2" fmla="*/ 0 w 129"/>
                  <a:gd name="T3" fmla="*/ 61 h 61"/>
                  <a:gd name="T4" fmla="*/ 129 w 129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9" h="61">
                    <a:moveTo>
                      <a:pt x="0" y="0"/>
                    </a:moveTo>
                    <a:lnTo>
                      <a:pt x="0" y="61"/>
                    </a:lnTo>
                    <a:lnTo>
                      <a:pt x="129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">
                <a:extLst>
                  <a:ext uri="{FF2B5EF4-FFF2-40B4-BE49-F238E27FC236}">
                    <a16:creationId xmlns:a16="http://schemas.microsoft.com/office/drawing/2014/main" id="{86B2662C-07E3-BEC7-3043-E90AE72C6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" y="183"/>
                <a:ext cx="60" cy="72"/>
              </a:xfrm>
              <a:custGeom>
                <a:avLst/>
                <a:gdLst>
                  <a:gd name="T0" fmla="*/ 0 w 60"/>
                  <a:gd name="T1" fmla="*/ 72 h 72"/>
                  <a:gd name="T2" fmla="*/ 0 w 60"/>
                  <a:gd name="T3" fmla="*/ 0 h 72"/>
                  <a:gd name="T4" fmla="*/ 60 w 60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72">
                    <a:moveTo>
                      <a:pt x="0" y="72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Rectangle 13">
                <a:extLst>
                  <a:ext uri="{FF2B5EF4-FFF2-40B4-BE49-F238E27FC236}">
                    <a16:creationId xmlns:a16="http://schemas.microsoft.com/office/drawing/2014/main" id="{E443F8F7-2068-F1D3-5A23-4BCBF06A4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301"/>
                <a:ext cx="93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vitii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CGMCC3.23741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4">
                <a:extLst>
                  <a:ext uri="{FF2B5EF4-FFF2-40B4-BE49-F238E27FC236}">
                    <a16:creationId xmlns:a16="http://schemas.microsoft.com/office/drawing/2014/main" id="{1B24404F-BD60-82E8-481D-1E70B1A8D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" y="258"/>
                <a:ext cx="48" cy="72"/>
              </a:xfrm>
              <a:custGeom>
                <a:avLst/>
                <a:gdLst>
                  <a:gd name="T0" fmla="*/ 0 w 48"/>
                  <a:gd name="T1" fmla="*/ 0 h 72"/>
                  <a:gd name="T2" fmla="*/ 0 w 48"/>
                  <a:gd name="T3" fmla="*/ 72 h 72"/>
                  <a:gd name="T4" fmla="*/ 48 w 48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72">
                    <a:moveTo>
                      <a:pt x="0" y="0"/>
                    </a:moveTo>
                    <a:lnTo>
                      <a:pt x="0" y="72"/>
                    </a:lnTo>
                    <a:lnTo>
                      <a:pt x="48" y="7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5">
                <a:extLst>
                  <a:ext uri="{FF2B5EF4-FFF2-40B4-BE49-F238E27FC236}">
                    <a16:creationId xmlns:a16="http://schemas.microsoft.com/office/drawing/2014/main" id="{B412A4F8-0DAB-04FB-BFC6-20E92566F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57"/>
                <a:ext cx="19" cy="129"/>
              </a:xfrm>
              <a:custGeom>
                <a:avLst/>
                <a:gdLst>
                  <a:gd name="T0" fmla="*/ 0 w 19"/>
                  <a:gd name="T1" fmla="*/ 129 h 129"/>
                  <a:gd name="T2" fmla="*/ 0 w 19"/>
                  <a:gd name="T3" fmla="*/ 0 h 129"/>
                  <a:gd name="T4" fmla="*/ 19 w 19"/>
                  <a:gd name="T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29">
                    <a:moveTo>
                      <a:pt x="0" y="129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tangle 16">
                <a:extLst>
                  <a:ext uri="{FF2B5EF4-FFF2-40B4-BE49-F238E27FC236}">
                    <a16:creationId xmlns:a16="http://schemas.microsoft.com/office/drawing/2014/main" id="{769E9ABA-4D03-4479-75AE-B67BFDAAF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5" y="385"/>
                <a:ext cx="108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CGMCC3.23634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7">
                <a:extLst>
                  <a:ext uri="{FF2B5EF4-FFF2-40B4-BE49-F238E27FC236}">
                    <a16:creationId xmlns:a16="http://schemas.microsoft.com/office/drawing/2014/main" id="{A464B2D5-B732-4D54-9BC3-15AD11D60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" y="414"/>
                <a:ext cx="0" cy="41"/>
              </a:xfrm>
              <a:custGeom>
                <a:avLst/>
                <a:gdLst>
                  <a:gd name="T0" fmla="*/ 41 h 41"/>
                  <a:gd name="T1" fmla="*/ 0 h 41"/>
                  <a:gd name="T2" fmla="*/ 0 h 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1">
                    <a:moveTo>
                      <a:pt x="0" y="4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Rectangle 18">
                <a:extLst>
                  <a:ext uri="{FF2B5EF4-FFF2-40B4-BE49-F238E27FC236}">
                    <a16:creationId xmlns:a16="http://schemas.microsoft.com/office/drawing/2014/main" id="{4ACC833F-158A-4E5E-21FC-E7CD08E91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5" y="469"/>
                <a:ext cx="103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CGMCC3.23633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9">
                <a:extLst>
                  <a:ext uri="{FF2B5EF4-FFF2-40B4-BE49-F238E27FC236}">
                    <a16:creationId xmlns:a16="http://schemas.microsoft.com/office/drawing/2014/main" id="{CB12EF4F-75CA-627A-5F03-18993666D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" y="458"/>
                <a:ext cx="0" cy="40"/>
              </a:xfrm>
              <a:custGeom>
                <a:avLst/>
                <a:gdLst>
                  <a:gd name="T0" fmla="*/ 0 h 40"/>
                  <a:gd name="T1" fmla="*/ 40 h 40"/>
                  <a:gd name="T2" fmla="*/ 40 h 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">
                    <a:moveTo>
                      <a:pt x="0" y="0"/>
                    </a:moveTo>
                    <a:lnTo>
                      <a:pt x="0" y="40"/>
                    </a:lnTo>
                    <a:lnTo>
                      <a:pt x="0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20">
                <a:extLst>
                  <a:ext uri="{FF2B5EF4-FFF2-40B4-BE49-F238E27FC236}">
                    <a16:creationId xmlns:a16="http://schemas.microsoft.com/office/drawing/2014/main" id="{23893E60-8E20-08FC-A9C1-EA9840925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" y="456"/>
                <a:ext cx="4" cy="62"/>
              </a:xfrm>
              <a:custGeom>
                <a:avLst/>
                <a:gdLst>
                  <a:gd name="T0" fmla="*/ 0 w 4"/>
                  <a:gd name="T1" fmla="*/ 62 h 62"/>
                  <a:gd name="T2" fmla="*/ 0 w 4"/>
                  <a:gd name="T3" fmla="*/ 0 h 62"/>
                  <a:gd name="T4" fmla="*/ 4 w 4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2">
                    <a:moveTo>
                      <a:pt x="0" y="6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Rectangle 21">
                <a:extLst>
                  <a:ext uri="{FF2B5EF4-FFF2-40B4-BE49-F238E27FC236}">
                    <a16:creationId xmlns:a16="http://schemas.microsoft.com/office/drawing/2014/main" id="{108A11C8-EE9B-8910-FBCE-160872DE5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1" y="553"/>
                <a:ext cx="103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tinctorum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CGMCC3.23636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22">
                <a:extLst>
                  <a:ext uri="{FF2B5EF4-FFF2-40B4-BE49-F238E27FC236}">
                    <a16:creationId xmlns:a16="http://schemas.microsoft.com/office/drawing/2014/main" id="{72870221-9D6C-E98F-98AF-98EAA0333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" y="521"/>
                <a:ext cx="0" cy="61"/>
              </a:xfrm>
              <a:custGeom>
                <a:avLst/>
                <a:gdLst>
                  <a:gd name="T0" fmla="*/ 0 h 61"/>
                  <a:gd name="T1" fmla="*/ 61 h 61"/>
                  <a:gd name="T2" fmla="*/ 61 h 6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1">
                    <a:moveTo>
                      <a:pt x="0" y="0"/>
                    </a:moveTo>
                    <a:lnTo>
                      <a:pt x="0" y="61"/>
                    </a:lnTo>
                    <a:lnTo>
                      <a:pt x="0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23">
                <a:extLst>
                  <a:ext uri="{FF2B5EF4-FFF2-40B4-BE49-F238E27FC236}">
                    <a16:creationId xmlns:a16="http://schemas.microsoft.com/office/drawing/2014/main" id="{C4276B1B-0576-DFE3-0A37-2F40C423E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390"/>
                <a:ext cx="53" cy="129"/>
              </a:xfrm>
              <a:custGeom>
                <a:avLst/>
                <a:gdLst>
                  <a:gd name="T0" fmla="*/ 0 w 53"/>
                  <a:gd name="T1" fmla="*/ 0 h 129"/>
                  <a:gd name="T2" fmla="*/ 0 w 53"/>
                  <a:gd name="T3" fmla="*/ 129 h 129"/>
                  <a:gd name="T4" fmla="*/ 53 w 53"/>
                  <a:gd name="T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29">
                    <a:moveTo>
                      <a:pt x="0" y="0"/>
                    </a:moveTo>
                    <a:lnTo>
                      <a:pt x="0" y="129"/>
                    </a:lnTo>
                    <a:lnTo>
                      <a:pt x="53" y="12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24">
                <a:extLst>
                  <a:ext uri="{FF2B5EF4-FFF2-40B4-BE49-F238E27FC236}">
                    <a16:creationId xmlns:a16="http://schemas.microsoft.com/office/drawing/2014/main" id="{B8E30274-59C3-E5FE-199A-89700E204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388"/>
                <a:ext cx="87" cy="169"/>
              </a:xfrm>
              <a:custGeom>
                <a:avLst/>
                <a:gdLst>
                  <a:gd name="T0" fmla="*/ 0 w 87"/>
                  <a:gd name="T1" fmla="*/ 169 h 169"/>
                  <a:gd name="T2" fmla="*/ 0 w 87"/>
                  <a:gd name="T3" fmla="*/ 0 h 169"/>
                  <a:gd name="T4" fmla="*/ 87 w 87"/>
                  <a:gd name="T5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169">
                    <a:moveTo>
                      <a:pt x="0" y="169"/>
                    </a:moveTo>
                    <a:lnTo>
                      <a:pt x="0" y="0"/>
                    </a:lnTo>
                    <a:lnTo>
                      <a:pt x="8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Rectangle 25">
                <a:extLst>
                  <a:ext uri="{FF2B5EF4-FFF2-40B4-BE49-F238E27FC236}">
                    <a16:creationId xmlns:a16="http://schemas.microsoft.com/office/drawing/2014/main" id="{A13F06F3-4AF4-8C56-B17F-82AB44609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0" y="637"/>
                <a:ext cx="73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Stenella araguata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ATCC24788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26">
                <a:extLst>
                  <a:ext uri="{FF2B5EF4-FFF2-40B4-BE49-F238E27FC236}">
                    <a16:creationId xmlns:a16="http://schemas.microsoft.com/office/drawing/2014/main" id="{22CF97CB-E995-D0B9-9A27-64BFCACD4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" y="666"/>
                <a:ext cx="299" cy="62"/>
              </a:xfrm>
              <a:custGeom>
                <a:avLst/>
                <a:gdLst>
                  <a:gd name="T0" fmla="*/ 0 w 299"/>
                  <a:gd name="T1" fmla="*/ 62 h 62"/>
                  <a:gd name="T2" fmla="*/ 0 w 299"/>
                  <a:gd name="T3" fmla="*/ 0 h 62"/>
                  <a:gd name="T4" fmla="*/ 299 w 299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9" h="62">
                    <a:moveTo>
                      <a:pt x="0" y="62"/>
                    </a:moveTo>
                    <a:lnTo>
                      <a:pt x="0" y="0"/>
                    </a:lnTo>
                    <a:lnTo>
                      <a:pt x="29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Rectangle 27">
                <a:extLst>
                  <a:ext uri="{FF2B5EF4-FFF2-40B4-BE49-F238E27FC236}">
                    <a16:creationId xmlns:a16="http://schemas.microsoft.com/office/drawing/2014/main" id="{3056018B-411A-6599-E908-D17664C4A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721"/>
                <a:ext cx="93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Eupenidiella venezuelensis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CBS106.75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28">
                <a:extLst>
                  <a:ext uri="{FF2B5EF4-FFF2-40B4-BE49-F238E27FC236}">
                    <a16:creationId xmlns:a16="http://schemas.microsoft.com/office/drawing/2014/main" id="{5D086862-E4E6-C3ED-18EE-AEF6AD539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" y="751"/>
                <a:ext cx="29" cy="40"/>
              </a:xfrm>
              <a:custGeom>
                <a:avLst/>
                <a:gdLst>
                  <a:gd name="T0" fmla="*/ 0 w 29"/>
                  <a:gd name="T1" fmla="*/ 40 h 40"/>
                  <a:gd name="T2" fmla="*/ 0 w 29"/>
                  <a:gd name="T3" fmla="*/ 0 h 40"/>
                  <a:gd name="T4" fmla="*/ 29 w 2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Rectangle 29">
                <a:extLst>
                  <a:ext uri="{FF2B5EF4-FFF2-40B4-BE49-F238E27FC236}">
                    <a16:creationId xmlns:a16="http://schemas.microsoft.com/office/drawing/2014/main" id="{BB6CBEF4-9034-2D2F-8F94-1CA6F4F97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805"/>
                <a:ext cx="94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Salinomyces thailandica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125423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30">
                <a:extLst>
                  <a:ext uri="{FF2B5EF4-FFF2-40B4-BE49-F238E27FC236}">
                    <a16:creationId xmlns:a16="http://schemas.microsoft.com/office/drawing/2014/main" id="{EDB96C5F-7C77-54BB-DB3F-194C54768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" y="794"/>
                <a:ext cx="244" cy="41"/>
              </a:xfrm>
              <a:custGeom>
                <a:avLst/>
                <a:gdLst>
                  <a:gd name="T0" fmla="*/ 0 w 244"/>
                  <a:gd name="T1" fmla="*/ 0 h 41"/>
                  <a:gd name="T2" fmla="*/ 0 w 244"/>
                  <a:gd name="T3" fmla="*/ 41 h 41"/>
                  <a:gd name="T4" fmla="*/ 244 w 244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41">
                    <a:moveTo>
                      <a:pt x="0" y="0"/>
                    </a:moveTo>
                    <a:lnTo>
                      <a:pt x="0" y="41"/>
                    </a:lnTo>
                    <a:lnTo>
                      <a:pt x="244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31">
                <a:extLst>
                  <a:ext uri="{FF2B5EF4-FFF2-40B4-BE49-F238E27FC236}">
                    <a16:creationId xmlns:a16="http://schemas.microsoft.com/office/drawing/2014/main" id="{3F1ECC26-4165-236D-BFF2-D62237142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" y="731"/>
                <a:ext cx="87" cy="62"/>
              </a:xfrm>
              <a:custGeom>
                <a:avLst/>
                <a:gdLst>
                  <a:gd name="T0" fmla="*/ 0 w 87"/>
                  <a:gd name="T1" fmla="*/ 0 h 62"/>
                  <a:gd name="T2" fmla="*/ 0 w 87"/>
                  <a:gd name="T3" fmla="*/ 62 h 62"/>
                  <a:gd name="T4" fmla="*/ 87 w 87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62">
                    <a:moveTo>
                      <a:pt x="0" y="0"/>
                    </a:moveTo>
                    <a:lnTo>
                      <a:pt x="0" y="62"/>
                    </a:lnTo>
                    <a:lnTo>
                      <a:pt x="87" y="6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32">
                <a:extLst>
                  <a:ext uri="{FF2B5EF4-FFF2-40B4-BE49-F238E27FC236}">
                    <a16:creationId xmlns:a16="http://schemas.microsoft.com/office/drawing/2014/main" id="{E4225296-86CE-1464-9FAB-9CEF07DCE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561"/>
                <a:ext cx="70" cy="169"/>
              </a:xfrm>
              <a:custGeom>
                <a:avLst/>
                <a:gdLst>
                  <a:gd name="T0" fmla="*/ 0 w 70"/>
                  <a:gd name="T1" fmla="*/ 0 h 169"/>
                  <a:gd name="T2" fmla="*/ 0 w 70"/>
                  <a:gd name="T3" fmla="*/ 169 h 169"/>
                  <a:gd name="T4" fmla="*/ 70 w 70"/>
                  <a:gd name="T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169">
                    <a:moveTo>
                      <a:pt x="0" y="0"/>
                    </a:moveTo>
                    <a:lnTo>
                      <a:pt x="0" y="169"/>
                    </a:lnTo>
                    <a:lnTo>
                      <a:pt x="70" y="16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33">
                <a:extLst>
                  <a:ext uri="{FF2B5EF4-FFF2-40B4-BE49-F238E27FC236}">
                    <a16:creationId xmlns:a16="http://schemas.microsoft.com/office/drawing/2014/main" id="{F9632676-CDA1-A131-5927-F6DD5BAC1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559"/>
                <a:ext cx="9" cy="425"/>
              </a:xfrm>
              <a:custGeom>
                <a:avLst/>
                <a:gdLst>
                  <a:gd name="T0" fmla="*/ 0 w 9"/>
                  <a:gd name="T1" fmla="*/ 425 h 425"/>
                  <a:gd name="T2" fmla="*/ 0 w 9"/>
                  <a:gd name="T3" fmla="*/ 0 h 425"/>
                  <a:gd name="T4" fmla="*/ 9 w 9"/>
                  <a:gd name="T5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25">
                    <a:moveTo>
                      <a:pt x="0" y="425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63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Rectangle 34">
                <a:extLst>
                  <a:ext uri="{FF2B5EF4-FFF2-40B4-BE49-F238E27FC236}">
                    <a16:creationId xmlns:a16="http://schemas.microsoft.com/office/drawing/2014/main" id="{C9A323A4-7612-DB8D-AC5D-3D0F36395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889"/>
                <a:ext cx="119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Xenoteratosphaeria jonkershoekensis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CBS122897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35">
                <a:extLst>
                  <a:ext uri="{FF2B5EF4-FFF2-40B4-BE49-F238E27FC236}">
                    <a16:creationId xmlns:a16="http://schemas.microsoft.com/office/drawing/2014/main" id="{94DC56AD-16E6-C197-4B98-1D7EC95E4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919"/>
                <a:ext cx="141" cy="82"/>
              </a:xfrm>
              <a:custGeom>
                <a:avLst/>
                <a:gdLst>
                  <a:gd name="T0" fmla="*/ 0 w 141"/>
                  <a:gd name="T1" fmla="*/ 82 h 82"/>
                  <a:gd name="T2" fmla="*/ 0 w 141"/>
                  <a:gd name="T3" fmla="*/ 0 h 82"/>
                  <a:gd name="T4" fmla="*/ 141 w 141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82">
                    <a:moveTo>
                      <a:pt x="0" y="82"/>
                    </a:moveTo>
                    <a:lnTo>
                      <a:pt x="0" y="0"/>
                    </a:lnTo>
                    <a:lnTo>
                      <a:pt x="14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Rectangle 36">
                <a:extLst>
                  <a:ext uri="{FF2B5EF4-FFF2-40B4-BE49-F238E27FC236}">
                    <a16:creationId xmlns:a16="http://schemas.microsoft.com/office/drawing/2014/main" id="{5DBC9165-3D6C-1398-107C-9553139ED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974"/>
                <a:ext cx="99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Catenulostroma protearum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CBS125421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37">
                <a:extLst>
                  <a:ext uri="{FF2B5EF4-FFF2-40B4-BE49-F238E27FC236}">
                    <a16:creationId xmlns:a16="http://schemas.microsoft.com/office/drawing/2014/main" id="{DAF505A9-4423-CB27-9EAD-17102B918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" y="1003"/>
                <a:ext cx="81" cy="82"/>
              </a:xfrm>
              <a:custGeom>
                <a:avLst/>
                <a:gdLst>
                  <a:gd name="T0" fmla="*/ 0 w 81"/>
                  <a:gd name="T1" fmla="*/ 82 h 82"/>
                  <a:gd name="T2" fmla="*/ 0 w 81"/>
                  <a:gd name="T3" fmla="*/ 0 h 82"/>
                  <a:gd name="T4" fmla="*/ 81 w 81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82">
                    <a:moveTo>
                      <a:pt x="0" y="82"/>
                    </a:moveTo>
                    <a:lnTo>
                      <a:pt x="0" y="0"/>
                    </a:lnTo>
                    <a:lnTo>
                      <a:pt x="8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15DF8C59-2459-2624-18B9-B47A514C3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4" y="1058"/>
                <a:ext cx="93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Recurvomyces mirabilis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119434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39">
                <a:extLst>
                  <a:ext uri="{FF2B5EF4-FFF2-40B4-BE49-F238E27FC236}">
                    <a16:creationId xmlns:a16="http://schemas.microsoft.com/office/drawing/2014/main" id="{8FC40CA4-9085-A327-4DED-C0DE101C2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" y="1087"/>
                <a:ext cx="72" cy="40"/>
              </a:xfrm>
              <a:custGeom>
                <a:avLst/>
                <a:gdLst>
                  <a:gd name="T0" fmla="*/ 0 w 72"/>
                  <a:gd name="T1" fmla="*/ 40 h 40"/>
                  <a:gd name="T2" fmla="*/ 0 w 72"/>
                  <a:gd name="T3" fmla="*/ 0 h 40"/>
                  <a:gd name="T4" fmla="*/ 72 w 7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40">
                    <a:moveTo>
                      <a:pt x="0" y="40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ectangle 40">
                <a:extLst>
                  <a:ext uri="{FF2B5EF4-FFF2-40B4-BE49-F238E27FC236}">
                    <a16:creationId xmlns:a16="http://schemas.microsoft.com/office/drawing/2014/main" id="{C00FD860-7141-7795-FF27-3A8C25109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1142"/>
                <a:ext cx="110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Catenulostroma hermanusense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CBS128768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41">
                <a:extLst>
                  <a:ext uri="{FF2B5EF4-FFF2-40B4-BE49-F238E27FC236}">
                    <a16:creationId xmlns:a16="http://schemas.microsoft.com/office/drawing/2014/main" id="{E7A2B5F7-3AE3-A8D5-A134-35D0215EA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" y="1131"/>
                <a:ext cx="75" cy="40"/>
              </a:xfrm>
              <a:custGeom>
                <a:avLst/>
                <a:gdLst>
                  <a:gd name="T0" fmla="*/ 0 w 75"/>
                  <a:gd name="T1" fmla="*/ 0 h 40"/>
                  <a:gd name="T2" fmla="*/ 0 w 75"/>
                  <a:gd name="T3" fmla="*/ 40 h 40"/>
                  <a:gd name="T4" fmla="*/ 75 w 75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40">
                    <a:moveTo>
                      <a:pt x="0" y="0"/>
                    </a:moveTo>
                    <a:lnTo>
                      <a:pt x="0" y="40"/>
                    </a:lnTo>
                    <a:lnTo>
                      <a:pt x="75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Line 42">
                <a:extLst>
                  <a:ext uri="{FF2B5EF4-FFF2-40B4-BE49-F238E27FC236}">
                    <a16:creationId xmlns:a16="http://schemas.microsoft.com/office/drawing/2014/main" id="{9F9CD48D-196F-D7A1-F99F-C8CF0150A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40" y="1089"/>
                <a:ext cx="0" cy="82"/>
              </a:xfrm>
              <a:prstGeom prst="line">
                <a:avLst/>
              </a:prstGeom>
              <a:noFill/>
              <a:ln w="63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43">
                <a:extLst>
                  <a:ext uri="{FF2B5EF4-FFF2-40B4-BE49-F238E27FC236}">
                    <a16:creationId xmlns:a16="http://schemas.microsoft.com/office/drawing/2014/main" id="{B48FCADE-9CA8-AD96-3F1D-CF9FA5C55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005"/>
                <a:ext cx="99" cy="82"/>
              </a:xfrm>
              <a:custGeom>
                <a:avLst/>
                <a:gdLst>
                  <a:gd name="T0" fmla="*/ 0 w 99"/>
                  <a:gd name="T1" fmla="*/ 0 h 82"/>
                  <a:gd name="T2" fmla="*/ 0 w 99"/>
                  <a:gd name="T3" fmla="*/ 82 h 82"/>
                  <a:gd name="T4" fmla="*/ 99 w 99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82">
                    <a:moveTo>
                      <a:pt x="0" y="0"/>
                    </a:moveTo>
                    <a:lnTo>
                      <a:pt x="0" y="82"/>
                    </a:lnTo>
                    <a:lnTo>
                      <a:pt x="99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44">
                <a:extLst>
                  <a:ext uri="{FF2B5EF4-FFF2-40B4-BE49-F238E27FC236}">
                    <a16:creationId xmlns:a16="http://schemas.microsoft.com/office/drawing/2014/main" id="{8F8C46E5-889B-B40D-2CF7-C8B044609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" y="1003"/>
                <a:ext cx="110" cy="187"/>
              </a:xfrm>
              <a:custGeom>
                <a:avLst/>
                <a:gdLst>
                  <a:gd name="T0" fmla="*/ 0 w 110"/>
                  <a:gd name="T1" fmla="*/ 187 h 187"/>
                  <a:gd name="T2" fmla="*/ 0 w 110"/>
                  <a:gd name="T3" fmla="*/ 0 h 187"/>
                  <a:gd name="T4" fmla="*/ 110 w 110"/>
                  <a:gd name="T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187">
                    <a:moveTo>
                      <a:pt x="0" y="187"/>
                    </a:moveTo>
                    <a:lnTo>
                      <a:pt x="0" y="0"/>
                    </a:lnTo>
                    <a:lnTo>
                      <a:pt x="11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tangle 45">
                <a:extLst>
                  <a:ext uri="{FF2B5EF4-FFF2-40B4-BE49-F238E27FC236}">
                    <a16:creationId xmlns:a16="http://schemas.microsoft.com/office/drawing/2014/main" id="{833C22A8-CC24-CDFE-24D8-632CECCFE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1226"/>
                <a:ext cx="92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Constantinomyces minimus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TRN159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46">
                <a:extLst>
                  <a:ext uri="{FF2B5EF4-FFF2-40B4-BE49-F238E27FC236}">
                    <a16:creationId xmlns:a16="http://schemas.microsoft.com/office/drawing/2014/main" id="{1E4FB3CD-8639-3E0E-294C-36FBA32ED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" y="1255"/>
                <a:ext cx="308" cy="40"/>
              </a:xfrm>
              <a:custGeom>
                <a:avLst/>
                <a:gdLst>
                  <a:gd name="T0" fmla="*/ 0 w 308"/>
                  <a:gd name="T1" fmla="*/ 40 h 40"/>
                  <a:gd name="T2" fmla="*/ 0 w 308"/>
                  <a:gd name="T3" fmla="*/ 0 h 40"/>
                  <a:gd name="T4" fmla="*/ 308 w 30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40">
                    <a:moveTo>
                      <a:pt x="0" y="40"/>
                    </a:moveTo>
                    <a:lnTo>
                      <a:pt x="0" y="0"/>
                    </a:lnTo>
                    <a:lnTo>
                      <a:pt x="30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Rectangle 47">
                <a:extLst>
                  <a:ext uri="{FF2B5EF4-FFF2-40B4-BE49-F238E27FC236}">
                    <a16:creationId xmlns:a16="http://schemas.microsoft.com/office/drawing/2014/main" id="{94233A36-201E-8214-933F-810554F63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1310"/>
                <a:ext cx="94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Elasticomyces elasticus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5474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48">
                <a:extLst>
                  <a:ext uri="{FF2B5EF4-FFF2-40B4-BE49-F238E27FC236}">
                    <a16:creationId xmlns:a16="http://schemas.microsoft.com/office/drawing/2014/main" id="{E79A143D-1442-9EC4-01DB-2A0C3567F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" y="1299"/>
                <a:ext cx="44" cy="40"/>
              </a:xfrm>
              <a:custGeom>
                <a:avLst/>
                <a:gdLst>
                  <a:gd name="T0" fmla="*/ 0 w 44"/>
                  <a:gd name="T1" fmla="*/ 0 h 40"/>
                  <a:gd name="T2" fmla="*/ 0 w 44"/>
                  <a:gd name="T3" fmla="*/ 40 h 40"/>
                  <a:gd name="T4" fmla="*/ 44 w 44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0">
                    <a:moveTo>
                      <a:pt x="0" y="0"/>
                    </a:moveTo>
                    <a:lnTo>
                      <a:pt x="0" y="40"/>
                    </a:lnTo>
                    <a:lnTo>
                      <a:pt x="44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49">
                <a:extLst>
                  <a:ext uri="{FF2B5EF4-FFF2-40B4-BE49-F238E27FC236}">
                    <a16:creationId xmlns:a16="http://schemas.microsoft.com/office/drawing/2014/main" id="{C41DAB7B-4DEE-D2B2-4859-7DAD0CCFB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1297"/>
                <a:ext cx="56" cy="82"/>
              </a:xfrm>
              <a:custGeom>
                <a:avLst/>
                <a:gdLst>
                  <a:gd name="T0" fmla="*/ 0 w 56"/>
                  <a:gd name="T1" fmla="*/ 82 h 82"/>
                  <a:gd name="T2" fmla="*/ 0 w 56"/>
                  <a:gd name="T3" fmla="*/ 0 h 82"/>
                  <a:gd name="T4" fmla="*/ 56 w 56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82">
                    <a:moveTo>
                      <a:pt x="0" y="82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Rectangle 50">
                <a:extLst>
                  <a:ext uri="{FF2B5EF4-FFF2-40B4-BE49-F238E27FC236}">
                    <a16:creationId xmlns:a16="http://schemas.microsoft.com/office/drawing/2014/main" id="{0AE46E6D-D253-D7E2-D3AF-CA6660338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4" y="1394"/>
                <a:ext cx="78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Monticola elongata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5499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51">
                <a:extLst>
                  <a:ext uri="{FF2B5EF4-FFF2-40B4-BE49-F238E27FC236}">
                    <a16:creationId xmlns:a16="http://schemas.microsoft.com/office/drawing/2014/main" id="{13DF460B-5C8E-F02A-28CE-D907F9447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" y="1423"/>
                <a:ext cx="126" cy="40"/>
              </a:xfrm>
              <a:custGeom>
                <a:avLst/>
                <a:gdLst>
                  <a:gd name="T0" fmla="*/ 0 w 126"/>
                  <a:gd name="T1" fmla="*/ 40 h 40"/>
                  <a:gd name="T2" fmla="*/ 0 w 126"/>
                  <a:gd name="T3" fmla="*/ 0 h 40"/>
                  <a:gd name="T4" fmla="*/ 126 w 126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40">
                    <a:moveTo>
                      <a:pt x="0" y="40"/>
                    </a:moveTo>
                    <a:lnTo>
                      <a:pt x="0" y="0"/>
                    </a:lnTo>
                    <a:lnTo>
                      <a:pt x="12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Rectangle 52">
                <a:extLst>
                  <a:ext uri="{FF2B5EF4-FFF2-40B4-BE49-F238E27FC236}">
                    <a16:creationId xmlns:a16="http://schemas.microsoft.com/office/drawing/2014/main" id="{3E557F19-59A8-21EE-25EC-44E7CA59D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0" y="1478"/>
                <a:ext cx="109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Friedmanniomyces endolithicus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5283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53">
                <a:extLst>
                  <a:ext uri="{FF2B5EF4-FFF2-40B4-BE49-F238E27FC236}">
                    <a16:creationId xmlns:a16="http://schemas.microsoft.com/office/drawing/2014/main" id="{EAEAB888-EFE6-ADE9-A050-E8821B7DF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" y="1467"/>
                <a:ext cx="252" cy="40"/>
              </a:xfrm>
              <a:custGeom>
                <a:avLst/>
                <a:gdLst>
                  <a:gd name="T0" fmla="*/ 0 w 252"/>
                  <a:gd name="T1" fmla="*/ 0 h 40"/>
                  <a:gd name="T2" fmla="*/ 0 w 252"/>
                  <a:gd name="T3" fmla="*/ 40 h 40"/>
                  <a:gd name="T4" fmla="*/ 252 w 25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" h="40">
                    <a:moveTo>
                      <a:pt x="0" y="0"/>
                    </a:moveTo>
                    <a:lnTo>
                      <a:pt x="0" y="40"/>
                    </a:lnTo>
                    <a:lnTo>
                      <a:pt x="252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54">
                <a:extLst>
                  <a:ext uri="{FF2B5EF4-FFF2-40B4-BE49-F238E27FC236}">
                    <a16:creationId xmlns:a16="http://schemas.microsoft.com/office/drawing/2014/main" id="{F818DD9D-9573-F49C-6C0E-FE8622E8E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1383"/>
                <a:ext cx="8" cy="82"/>
              </a:xfrm>
              <a:custGeom>
                <a:avLst/>
                <a:gdLst>
                  <a:gd name="T0" fmla="*/ 0 w 8"/>
                  <a:gd name="T1" fmla="*/ 0 h 82"/>
                  <a:gd name="T2" fmla="*/ 0 w 8"/>
                  <a:gd name="T3" fmla="*/ 82 h 82"/>
                  <a:gd name="T4" fmla="*/ 8 w 8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2">
                    <a:moveTo>
                      <a:pt x="0" y="0"/>
                    </a:moveTo>
                    <a:lnTo>
                      <a:pt x="0" y="82"/>
                    </a:lnTo>
                    <a:lnTo>
                      <a:pt x="8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55">
                <a:extLst>
                  <a:ext uri="{FF2B5EF4-FFF2-40B4-BE49-F238E27FC236}">
                    <a16:creationId xmlns:a16="http://schemas.microsoft.com/office/drawing/2014/main" id="{ACA6363A-A986-58D9-C58C-2825FA895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" y="1194"/>
                <a:ext cx="77" cy="187"/>
              </a:xfrm>
              <a:custGeom>
                <a:avLst/>
                <a:gdLst>
                  <a:gd name="T0" fmla="*/ 0 w 77"/>
                  <a:gd name="T1" fmla="*/ 0 h 187"/>
                  <a:gd name="T2" fmla="*/ 0 w 77"/>
                  <a:gd name="T3" fmla="*/ 187 h 187"/>
                  <a:gd name="T4" fmla="*/ 77 w 77"/>
                  <a:gd name="T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87">
                    <a:moveTo>
                      <a:pt x="0" y="0"/>
                    </a:moveTo>
                    <a:lnTo>
                      <a:pt x="0" y="187"/>
                    </a:lnTo>
                    <a:lnTo>
                      <a:pt x="77" y="1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56">
                <a:extLst>
                  <a:ext uri="{FF2B5EF4-FFF2-40B4-BE49-F238E27FC236}">
                    <a16:creationId xmlns:a16="http://schemas.microsoft.com/office/drawing/2014/main" id="{CD8126F8-336B-0DC0-0B9C-66E9098CE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" y="1192"/>
                <a:ext cx="22" cy="219"/>
              </a:xfrm>
              <a:custGeom>
                <a:avLst/>
                <a:gdLst>
                  <a:gd name="T0" fmla="*/ 0 w 22"/>
                  <a:gd name="T1" fmla="*/ 219 h 219"/>
                  <a:gd name="T2" fmla="*/ 0 w 22"/>
                  <a:gd name="T3" fmla="*/ 0 h 219"/>
                  <a:gd name="T4" fmla="*/ 22 w 22"/>
                  <a:gd name="T5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19">
                    <a:moveTo>
                      <a:pt x="0" y="219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Rectangle 57">
                <a:extLst>
                  <a:ext uri="{FF2B5EF4-FFF2-40B4-BE49-F238E27FC236}">
                    <a16:creationId xmlns:a16="http://schemas.microsoft.com/office/drawing/2014/main" id="{CDEDA64E-AB19-31F7-22A5-21C302B14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6" y="1562"/>
                <a:ext cx="80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Acidiella bohemica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CBS132720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58">
                <a:extLst>
                  <a:ext uri="{FF2B5EF4-FFF2-40B4-BE49-F238E27FC236}">
                    <a16:creationId xmlns:a16="http://schemas.microsoft.com/office/drawing/2014/main" id="{C7E9F32A-E311-1F20-D37E-F430370C4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" y="1591"/>
                <a:ext cx="58" cy="41"/>
              </a:xfrm>
              <a:custGeom>
                <a:avLst/>
                <a:gdLst>
                  <a:gd name="T0" fmla="*/ 0 w 58"/>
                  <a:gd name="T1" fmla="*/ 41 h 41"/>
                  <a:gd name="T2" fmla="*/ 0 w 58"/>
                  <a:gd name="T3" fmla="*/ 0 h 41"/>
                  <a:gd name="T4" fmla="*/ 58 w 5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1">
                    <a:moveTo>
                      <a:pt x="0" y="41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Rectangle 59">
                <a:extLst>
                  <a:ext uri="{FF2B5EF4-FFF2-40B4-BE49-F238E27FC236}">
                    <a16:creationId xmlns:a16="http://schemas.microsoft.com/office/drawing/2014/main" id="{8E2D7CEB-C3A2-8174-2DD5-0A9D1668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6" y="1646"/>
                <a:ext cx="71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Acidiella polonica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CCF6237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60">
                <a:extLst>
                  <a:ext uri="{FF2B5EF4-FFF2-40B4-BE49-F238E27FC236}">
                    <a16:creationId xmlns:a16="http://schemas.microsoft.com/office/drawing/2014/main" id="{C2B39BF0-7627-7551-FB53-F6BE11C27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" y="1635"/>
                <a:ext cx="77" cy="40"/>
              </a:xfrm>
              <a:custGeom>
                <a:avLst/>
                <a:gdLst>
                  <a:gd name="T0" fmla="*/ 0 w 77"/>
                  <a:gd name="T1" fmla="*/ 0 h 40"/>
                  <a:gd name="T2" fmla="*/ 0 w 77"/>
                  <a:gd name="T3" fmla="*/ 40 h 40"/>
                  <a:gd name="T4" fmla="*/ 77 w 77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40">
                    <a:moveTo>
                      <a:pt x="0" y="0"/>
                    </a:moveTo>
                    <a:lnTo>
                      <a:pt x="0" y="40"/>
                    </a:lnTo>
                    <a:lnTo>
                      <a:pt x="77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61">
                <a:extLst>
                  <a:ext uri="{FF2B5EF4-FFF2-40B4-BE49-F238E27FC236}">
                    <a16:creationId xmlns:a16="http://schemas.microsoft.com/office/drawing/2014/main" id="{A7FC4FA7-451D-B18C-BE15-91496F54D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" y="1414"/>
                <a:ext cx="88" cy="219"/>
              </a:xfrm>
              <a:custGeom>
                <a:avLst/>
                <a:gdLst>
                  <a:gd name="T0" fmla="*/ 0 w 88"/>
                  <a:gd name="T1" fmla="*/ 0 h 219"/>
                  <a:gd name="T2" fmla="*/ 0 w 88"/>
                  <a:gd name="T3" fmla="*/ 219 h 219"/>
                  <a:gd name="T4" fmla="*/ 88 w 88"/>
                  <a:gd name="T5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219">
                    <a:moveTo>
                      <a:pt x="0" y="0"/>
                    </a:moveTo>
                    <a:lnTo>
                      <a:pt x="0" y="219"/>
                    </a:lnTo>
                    <a:lnTo>
                      <a:pt x="88" y="21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62">
                <a:extLst>
                  <a:ext uri="{FF2B5EF4-FFF2-40B4-BE49-F238E27FC236}">
                    <a16:creationId xmlns:a16="http://schemas.microsoft.com/office/drawing/2014/main" id="{181EFA97-00F0-D5EB-CC8A-09D7B5DB1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987"/>
                <a:ext cx="19" cy="426"/>
              </a:xfrm>
              <a:custGeom>
                <a:avLst/>
                <a:gdLst>
                  <a:gd name="T0" fmla="*/ 0 w 19"/>
                  <a:gd name="T1" fmla="*/ 0 h 426"/>
                  <a:gd name="T2" fmla="*/ 0 w 19"/>
                  <a:gd name="T3" fmla="*/ 426 h 426"/>
                  <a:gd name="T4" fmla="*/ 19 w 19"/>
                  <a:gd name="T5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26">
                    <a:moveTo>
                      <a:pt x="0" y="0"/>
                    </a:moveTo>
                    <a:lnTo>
                      <a:pt x="0" y="426"/>
                    </a:lnTo>
                    <a:lnTo>
                      <a:pt x="19" y="42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Rectangle 63">
                <a:extLst>
                  <a:ext uri="{FF2B5EF4-FFF2-40B4-BE49-F238E27FC236}">
                    <a16:creationId xmlns:a16="http://schemas.microsoft.com/office/drawing/2014/main" id="{BDB60817-CB92-08A8-B668-A15C249EB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1730"/>
                <a:ext cx="114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Neocatenulostroma microsporum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CBS101951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64">
                <a:extLst>
                  <a:ext uri="{FF2B5EF4-FFF2-40B4-BE49-F238E27FC236}">
                    <a16:creationId xmlns:a16="http://schemas.microsoft.com/office/drawing/2014/main" id="{D8EE85D6-F2DA-C8D1-B922-31022C697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1759"/>
                <a:ext cx="20" cy="41"/>
              </a:xfrm>
              <a:custGeom>
                <a:avLst/>
                <a:gdLst>
                  <a:gd name="T0" fmla="*/ 0 w 20"/>
                  <a:gd name="T1" fmla="*/ 41 h 41"/>
                  <a:gd name="T2" fmla="*/ 0 w 20"/>
                  <a:gd name="T3" fmla="*/ 0 h 41"/>
                  <a:gd name="T4" fmla="*/ 20 w 20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1">
                    <a:moveTo>
                      <a:pt x="0" y="41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Rectangle 65">
                <a:extLst>
                  <a:ext uri="{FF2B5EF4-FFF2-40B4-BE49-F238E27FC236}">
                    <a16:creationId xmlns:a16="http://schemas.microsoft.com/office/drawing/2014/main" id="{30EB5AB1-44F4-3149-8278-C44C6670F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3" y="1814"/>
                <a:ext cx="95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Neocatenulostroma abietis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CBS110038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66">
                <a:extLst>
                  <a:ext uri="{FF2B5EF4-FFF2-40B4-BE49-F238E27FC236}">
                    <a16:creationId xmlns:a16="http://schemas.microsoft.com/office/drawing/2014/main" id="{7A033925-498F-6FF0-3F98-75A8575C6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1803"/>
                <a:ext cx="57" cy="41"/>
              </a:xfrm>
              <a:custGeom>
                <a:avLst/>
                <a:gdLst>
                  <a:gd name="T0" fmla="*/ 0 w 57"/>
                  <a:gd name="T1" fmla="*/ 0 h 41"/>
                  <a:gd name="T2" fmla="*/ 0 w 57"/>
                  <a:gd name="T3" fmla="*/ 41 h 41"/>
                  <a:gd name="T4" fmla="*/ 57 w 5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1">
                    <a:moveTo>
                      <a:pt x="0" y="0"/>
                    </a:moveTo>
                    <a:lnTo>
                      <a:pt x="0" y="41"/>
                    </a:lnTo>
                    <a:lnTo>
                      <a:pt x="57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67">
                <a:extLst>
                  <a:ext uri="{FF2B5EF4-FFF2-40B4-BE49-F238E27FC236}">
                    <a16:creationId xmlns:a16="http://schemas.microsoft.com/office/drawing/2014/main" id="{7371C6FD-3D84-E92D-92B3-B092FC756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801"/>
                <a:ext cx="90" cy="62"/>
              </a:xfrm>
              <a:custGeom>
                <a:avLst/>
                <a:gdLst>
                  <a:gd name="T0" fmla="*/ 0 w 90"/>
                  <a:gd name="T1" fmla="*/ 62 h 62"/>
                  <a:gd name="T2" fmla="*/ 0 w 90"/>
                  <a:gd name="T3" fmla="*/ 0 h 62"/>
                  <a:gd name="T4" fmla="*/ 90 w 90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62">
                    <a:moveTo>
                      <a:pt x="0" y="62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Rectangle 68">
                <a:extLst>
                  <a:ext uri="{FF2B5EF4-FFF2-40B4-BE49-F238E27FC236}">
                    <a16:creationId xmlns:a16="http://schemas.microsoft.com/office/drawing/2014/main" id="{AF01E0A5-F437-28B9-C1B1-547498D50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1898"/>
                <a:ext cx="105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Parateratosphaeria marasasii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CBS122899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69">
                <a:extLst>
                  <a:ext uri="{FF2B5EF4-FFF2-40B4-BE49-F238E27FC236}">
                    <a16:creationId xmlns:a16="http://schemas.microsoft.com/office/drawing/2014/main" id="{B7E16793-A3E7-AC47-D102-AD2DA395B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866"/>
                <a:ext cx="129" cy="62"/>
              </a:xfrm>
              <a:custGeom>
                <a:avLst/>
                <a:gdLst>
                  <a:gd name="T0" fmla="*/ 0 w 129"/>
                  <a:gd name="T1" fmla="*/ 0 h 62"/>
                  <a:gd name="T2" fmla="*/ 0 w 129"/>
                  <a:gd name="T3" fmla="*/ 62 h 62"/>
                  <a:gd name="T4" fmla="*/ 129 w 129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9" h="62">
                    <a:moveTo>
                      <a:pt x="0" y="0"/>
                    </a:moveTo>
                    <a:lnTo>
                      <a:pt x="0" y="62"/>
                    </a:lnTo>
                    <a:lnTo>
                      <a:pt x="129" y="6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70">
                <a:extLst>
                  <a:ext uri="{FF2B5EF4-FFF2-40B4-BE49-F238E27FC236}">
                    <a16:creationId xmlns:a16="http://schemas.microsoft.com/office/drawing/2014/main" id="{48D21D27-43D1-FAE3-5F08-00F8DD715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1213"/>
                <a:ext cx="44" cy="652"/>
              </a:xfrm>
              <a:custGeom>
                <a:avLst/>
                <a:gdLst>
                  <a:gd name="T0" fmla="*/ 0 w 44"/>
                  <a:gd name="T1" fmla="*/ 0 h 652"/>
                  <a:gd name="T2" fmla="*/ 0 w 44"/>
                  <a:gd name="T3" fmla="*/ 652 h 652"/>
                  <a:gd name="T4" fmla="*/ 44 w 44"/>
                  <a:gd name="T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52">
                    <a:moveTo>
                      <a:pt x="0" y="0"/>
                    </a:moveTo>
                    <a:lnTo>
                      <a:pt x="0" y="652"/>
                    </a:lnTo>
                    <a:lnTo>
                      <a:pt x="44" y="65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Line 71">
                <a:extLst>
                  <a:ext uri="{FF2B5EF4-FFF2-40B4-BE49-F238E27FC236}">
                    <a16:creationId xmlns:a16="http://schemas.microsoft.com/office/drawing/2014/main" id="{7CDBCFAB-1D1C-0A0F-EB20-BB99F0124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0" y="559"/>
                <a:ext cx="0" cy="650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72">
                <a:extLst>
                  <a:ext uri="{FF2B5EF4-FFF2-40B4-BE49-F238E27FC236}">
                    <a16:creationId xmlns:a16="http://schemas.microsoft.com/office/drawing/2014/main" id="{2A3FB724-1DF6-C90F-05F7-A9E361952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" y="1211"/>
                <a:ext cx="23" cy="399"/>
              </a:xfrm>
              <a:custGeom>
                <a:avLst/>
                <a:gdLst>
                  <a:gd name="T0" fmla="*/ 0 w 23"/>
                  <a:gd name="T1" fmla="*/ 399 h 399"/>
                  <a:gd name="T2" fmla="*/ 0 w 23"/>
                  <a:gd name="T3" fmla="*/ 0 h 399"/>
                  <a:gd name="T4" fmla="*/ 23 w 23"/>
                  <a:gd name="T5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99">
                    <a:moveTo>
                      <a:pt x="0" y="399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Rectangle 73">
                <a:extLst>
                  <a:ext uri="{FF2B5EF4-FFF2-40B4-BE49-F238E27FC236}">
                    <a16:creationId xmlns:a16="http://schemas.microsoft.com/office/drawing/2014/main" id="{C0F7299E-339A-049E-1D07-51582A678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9" y="1982"/>
                <a:ext cx="107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1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Intumescentia ceratinae </a:t>
                </a:r>
                <a:r>
                  <a:rPr kumimoji="0" lang="zh-CN" altLang="zh-CN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CGMCC3.23630 T</a:t>
                </a:r>
                <a:endParaRPr kumimoji="0" lang="zh-CN" altLang="zh-CN" sz="1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74">
                <a:extLst>
                  <a:ext uri="{FF2B5EF4-FFF2-40B4-BE49-F238E27FC236}">
                    <a16:creationId xmlns:a16="http://schemas.microsoft.com/office/drawing/2014/main" id="{E83FEAE9-3CD5-02FE-2B21-800489470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" y="1613"/>
                <a:ext cx="200" cy="399"/>
              </a:xfrm>
              <a:custGeom>
                <a:avLst/>
                <a:gdLst>
                  <a:gd name="T0" fmla="*/ 0 w 200"/>
                  <a:gd name="T1" fmla="*/ 0 h 399"/>
                  <a:gd name="T2" fmla="*/ 0 w 200"/>
                  <a:gd name="T3" fmla="*/ 399 h 399"/>
                  <a:gd name="T4" fmla="*/ 200 w 200"/>
                  <a:gd name="T5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399">
                    <a:moveTo>
                      <a:pt x="0" y="0"/>
                    </a:moveTo>
                    <a:lnTo>
                      <a:pt x="0" y="399"/>
                    </a:lnTo>
                    <a:lnTo>
                      <a:pt x="200" y="39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75">
                <a:extLst>
                  <a:ext uri="{FF2B5EF4-FFF2-40B4-BE49-F238E27FC236}">
                    <a16:creationId xmlns:a16="http://schemas.microsoft.com/office/drawing/2014/main" id="{14BB339F-8847-A404-4351-14777C3FA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" y="1611"/>
                <a:ext cx="27" cy="272"/>
              </a:xfrm>
              <a:custGeom>
                <a:avLst/>
                <a:gdLst>
                  <a:gd name="T0" fmla="*/ 0 w 27"/>
                  <a:gd name="T1" fmla="*/ 272 h 272"/>
                  <a:gd name="T2" fmla="*/ 0 w 27"/>
                  <a:gd name="T3" fmla="*/ 0 h 272"/>
                  <a:gd name="T4" fmla="*/ 27 w 27"/>
                  <a:gd name="T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72">
                    <a:moveTo>
                      <a:pt x="0" y="272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76">
                <a:extLst>
                  <a:ext uri="{FF2B5EF4-FFF2-40B4-BE49-F238E27FC236}">
                    <a16:creationId xmlns:a16="http://schemas.microsoft.com/office/drawing/2014/main" id="{66B609A9-2547-D193-9453-0EE87F283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2067"/>
                <a:ext cx="94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 associata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CBS120730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77">
                <a:extLst>
                  <a:ext uri="{FF2B5EF4-FFF2-40B4-BE49-F238E27FC236}">
                    <a16:creationId xmlns:a16="http://schemas.microsoft.com/office/drawing/2014/main" id="{91D0F17A-0D00-E535-8580-AC1C76856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" y="2096"/>
                <a:ext cx="85" cy="61"/>
              </a:xfrm>
              <a:custGeom>
                <a:avLst/>
                <a:gdLst>
                  <a:gd name="T0" fmla="*/ 0 w 85"/>
                  <a:gd name="T1" fmla="*/ 61 h 61"/>
                  <a:gd name="T2" fmla="*/ 0 w 85"/>
                  <a:gd name="T3" fmla="*/ 0 h 61"/>
                  <a:gd name="T4" fmla="*/ 85 w 85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61">
                    <a:moveTo>
                      <a:pt x="0" y="61"/>
                    </a:moveTo>
                    <a:lnTo>
                      <a:pt x="0" y="0"/>
                    </a:lnTo>
                    <a:lnTo>
                      <a:pt x="8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Rectangle 78">
                <a:extLst>
                  <a:ext uri="{FF2B5EF4-FFF2-40B4-BE49-F238E27FC236}">
                    <a16:creationId xmlns:a16="http://schemas.microsoft.com/office/drawing/2014/main" id="{6492E4A6-4D1C-B6FD-9AD0-5ED7A9A90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" y="2151"/>
                <a:ext cx="99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sp. WQ2013a CBS113059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79">
                <a:extLst>
                  <a:ext uri="{FF2B5EF4-FFF2-40B4-BE49-F238E27FC236}">
                    <a16:creationId xmlns:a16="http://schemas.microsoft.com/office/drawing/2014/main" id="{E3A5B4B9-C4DC-75D9-D9B6-D37128C66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2180"/>
                <a:ext cx="42" cy="40"/>
              </a:xfrm>
              <a:custGeom>
                <a:avLst/>
                <a:gdLst>
                  <a:gd name="T0" fmla="*/ 0 w 42"/>
                  <a:gd name="T1" fmla="*/ 40 h 40"/>
                  <a:gd name="T2" fmla="*/ 0 w 42"/>
                  <a:gd name="T3" fmla="*/ 0 h 40"/>
                  <a:gd name="T4" fmla="*/ 42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0" y="40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Rectangle 80">
                <a:extLst>
                  <a:ext uri="{FF2B5EF4-FFF2-40B4-BE49-F238E27FC236}">
                    <a16:creationId xmlns:a16="http://schemas.microsoft.com/office/drawing/2014/main" id="{A6B03925-3CA4-57B5-E105-11E86FFCD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235"/>
                <a:ext cx="80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Austroafricana parva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CBS119901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81">
                <a:extLst>
                  <a:ext uri="{FF2B5EF4-FFF2-40B4-BE49-F238E27FC236}">
                    <a16:creationId xmlns:a16="http://schemas.microsoft.com/office/drawing/2014/main" id="{5C19DDCE-9B80-6937-1286-9AED1D33D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2224"/>
                <a:ext cx="44" cy="40"/>
              </a:xfrm>
              <a:custGeom>
                <a:avLst/>
                <a:gdLst>
                  <a:gd name="T0" fmla="*/ 0 w 44"/>
                  <a:gd name="T1" fmla="*/ 0 h 40"/>
                  <a:gd name="T2" fmla="*/ 0 w 44"/>
                  <a:gd name="T3" fmla="*/ 40 h 40"/>
                  <a:gd name="T4" fmla="*/ 44 w 44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0">
                    <a:moveTo>
                      <a:pt x="0" y="0"/>
                    </a:moveTo>
                    <a:lnTo>
                      <a:pt x="0" y="40"/>
                    </a:lnTo>
                    <a:lnTo>
                      <a:pt x="44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82">
                <a:extLst>
                  <a:ext uri="{FF2B5EF4-FFF2-40B4-BE49-F238E27FC236}">
                    <a16:creationId xmlns:a16="http://schemas.microsoft.com/office/drawing/2014/main" id="{017CECF1-0523-1164-D4A2-9F25DF5B1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" y="2161"/>
                <a:ext cx="42" cy="61"/>
              </a:xfrm>
              <a:custGeom>
                <a:avLst/>
                <a:gdLst>
                  <a:gd name="T0" fmla="*/ 0 w 42"/>
                  <a:gd name="T1" fmla="*/ 0 h 61"/>
                  <a:gd name="T2" fmla="*/ 0 w 42"/>
                  <a:gd name="T3" fmla="*/ 61 h 61"/>
                  <a:gd name="T4" fmla="*/ 42 w 42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1">
                    <a:moveTo>
                      <a:pt x="0" y="0"/>
                    </a:moveTo>
                    <a:lnTo>
                      <a:pt x="0" y="61"/>
                    </a:lnTo>
                    <a:lnTo>
                      <a:pt x="42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83">
                <a:extLst>
                  <a:ext uri="{FF2B5EF4-FFF2-40B4-BE49-F238E27FC236}">
                    <a16:creationId xmlns:a16="http://schemas.microsoft.com/office/drawing/2014/main" id="{3C247BFE-0420-902A-6D2C-0F8E10F18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" y="1886"/>
                <a:ext cx="23" cy="273"/>
              </a:xfrm>
              <a:custGeom>
                <a:avLst/>
                <a:gdLst>
                  <a:gd name="T0" fmla="*/ 0 w 23"/>
                  <a:gd name="T1" fmla="*/ 0 h 273"/>
                  <a:gd name="T2" fmla="*/ 0 w 23"/>
                  <a:gd name="T3" fmla="*/ 273 h 273"/>
                  <a:gd name="T4" fmla="*/ 23 w 23"/>
                  <a:gd name="T5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73">
                    <a:moveTo>
                      <a:pt x="0" y="0"/>
                    </a:moveTo>
                    <a:lnTo>
                      <a:pt x="0" y="273"/>
                    </a:lnTo>
                    <a:lnTo>
                      <a:pt x="23" y="27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84">
                <a:extLst>
                  <a:ext uri="{FF2B5EF4-FFF2-40B4-BE49-F238E27FC236}">
                    <a16:creationId xmlns:a16="http://schemas.microsoft.com/office/drawing/2014/main" id="{37AF5DF9-1AFD-E00D-CBE9-6CCBD9048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1885"/>
                <a:ext cx="26" cy="300"/>
              </a:xfrm>
              <a:custGeom>
                <a:avLst/>
                <a:gdLst>
                  <a:gd name="T0" fmla="*/ 0 w 26"/>
                  <a:gd name="T1" fmla="*/ 300 h 300"/>
                  <a:gd name="T2" fmla="*/ 0 w 26"/>
                  <a:gd name="T3" fmla="*/ 0 h 300"/>
                  <a:gd name="T4" fmla="*/ 26 w 26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00">
                    <a:moveTo>
                      <a:pt x="0" y="300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Rectangle 85">
                <a:extLst>
                  <a:ext uri="{FF2B5EF4-FFF2-40B4-BE49-F238E27FC236}">
                    <a16:creationId xmlns:a16="http://schemas.microsoft.com/office/drawing/2014/main" id="{CED5E04F-B506-2DCA-FA1E-337F2E746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19"/>
                <a:ext cx="85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Neodevriesiaceae sp. CCFEE 5569</a:t>
                </a:r>
                <a:endParaRPr kumimoji="0" lang="zh-CN" altLang="zh-CN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86">
                <a:extLst>
                  <a:ext uri="{FF2B5EF4-FFF2-40B4-BE49-F238E27FC236}">
                    <a16:creationId xmlns:a16="http://schemas.microsoft.com/office/drawing/2014/main" id="{D9373B56-9ED8-6C3C-BEA2-96AA5CBD3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" y="2348"/>
                <a:ext cx="44" cy="40"/>
              </a:xfrm>
              <a:custGeom>
                <a:avLst/>
                <a:gdLst>
                  <a:gd name="T0" fmla="*/ 0 w 44"/>
                  <a:gd name="T1" fmla="*/ 40 h 40"/>
                  <a:gd name="T2" fmla="*/ 0 w 44"/>
                  <a:gd name="T3" fmla="*/ 0 h 40"/>
                  <a:gd name="T4" fmla="*/ 44 w 44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0">
                    <a:moveTo>
                      <a:pt x="0" y="40"/>
                    </a:moveTo>
                    <a:lnTo>
                      <a:pt x="0" y="0"/>
                    </a:lnTo>
                    <a:lnTo>
                      <a:pt x="4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Rectangle 87">
                <a:extLst>
                  <a:ext uri="{FF2B5EF4-FFF2-40B4-BE49-F238E27FC236}">
                    <a16:creationId xmlns:a16="http://schemas.microsoft.com/office/drawing/2014/main" id="{F75C3C82-EAD2-7AA8-5FA8-4AA647FB2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403"/>
                <a:ext cx="90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Lapidomyces hispanicus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118764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88">
                <a:extLst>
                  <a:ext uri="{FF2B5EF4-FFF2-40B4-BE49-F238E27FC236}">
                    <a16:creationId xmlns:a16="http://schemas.microsoft.com/office/drawing/2014/main" id="{D795B132-0A19-4159-6BC9-D67AA5D6F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" y="2392"/>
                <a:ext cx="98" cy="40"/>
              </a:xfrm>
              <a:custGeom>
                <a:avLst/>
                <a:gdLst>
                  <a:gd name="T0" fmla="*/ 0 w 98"/>
                  <a:gd name="T1" fmla="*/ 0 h 40"/>
                  <a:gd name="T2" fmla="*/ 0 w 98"/>
                  <a:gd name="T3" fmla="*/ 40 h 40"/>
                  <a:gd name="T4" fmla="*/ 98 w 98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40">
                    <a:moveTo>
                      <a:pt x="0" y="0"/>
                    </a:moveTo>
                    <a:lnTo>
                      <a:pt x="0" y="40"/>
                    </a:lnTo>
                    <a:lnTo>
                      <a:pt x="98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89">
                <a:extLst>
                  <a:ext uri="{FF2B5EF4-FFF2-40B4-BE49-F238E27FC236}">
                    <a16:creationId xmlns:a16="http://schemas.microsoft.com/office/drawing/2014/main" id="{09092199-C9CF-95A6-43BA-1B1EB5348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2390"/>
                <a:ext cx="75" cy="98"/>
              </a:xfrm>
              <a:custGeom>
                <a:avLst/>
                <a:gdLst>
                  <a:gd name="T0" fmla="*/ 0 w 75"/>
                  <a:gd name="T1" fmla="*/ 98 h 98"/>
                  <a:gd name="T2" fmla="*/ 0 w 75"/>
                  <a:gd name="T3" fmla="*/ 0 h 98"/>
                  <a:gd name="T4" fmla="*/ 75 w 75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98">
                    <a:moveTo>
                      <a:pt x="0" y="98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Rectangle 90">
                <a:extLst>
                  <a:ext uri="{FF2B5EF4-FFF2-40B4-BE49-F238E27FC236}">
                    <a16:creationId xmlns:a16="http://schemas.microsoft.com/office/drawing/2014/main" id="{EA0E5373-ED31-7726-2B4E-AAEE5E8EA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7" y="2487"/>
                <a:ext cx="95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Camarosporula persooniae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CBS112494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91">
                <a:extLst>
                  <a:ext uri="{FF2B5EF4-FFF2-40B4-BE49-F238E27FC236}">
                    <a16:creationId xmlns:a16="http://schemas.microsoft.com/office/drawing/2014/main" id="{92F58B8B-8D8E-47EB-F4E2-956B8231D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" y="2516"/>
                <a:ext cx="96" cy="72"/>
              </a:xfrm>
              <a:custGeom>
                <a:avLst/>
                <a:gdLst>
                  <a:gd name="T0" fmla="*/ 0 w 96"/>
                  <a:gd name="T1" fmla="*/ 72 h 72"/>
                  <a:gd name="T2" fmla="*/ 0 w 96"/>
                  <a:gd name="T3" fmla="*/ 0 h 72"/>
                  <a:gd name="T4" fmla="*/ 96 w 96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72">
                    <a:moveTo>
                      <a:pt x="0" y="72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Rectangle 92">
                <a:extLst>
                  <a:ext uri="{FF2B5EF4-FFF2-40B4-BE49-F238E27FC236}">
                    <a16:creationId xmlns:a16="http://schemas.microsoft.com/office/drawing/2014/main" id="{9918D95B-FBDC-E66B-4EFA-D0B5BB3CC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" y="2571"/>
                <a:ext cx="1124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Xenophacidiella pseudocatenata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CBS128776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93">
                <a:extLst>
                  <a:ext uri="{FF2B5EF4-FFF2-40B4-BE49-F238E27FC236}">
                    <a16:creationId xmlns:a16="http://schemas.microsoft.com/office/drawing/2014/main" id="{2DE24E59-F292-C879-E540-719552D03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" y="2600"/>
                <a:ext cx="151" cy="61"/>
              </a:xfrm>
              <a:custGeom>
                <a:avLst/>
                <a:gdLst>
                  <a:gd name="T0" fmla="*/ 0 w 151"/>
                  <a:gd name="T1" fmla="*/ 61 h 61"/>
                  <a:gd name="T2" fmla="*/ 0 w 151"/>
                  <a:gd name="T3" fmla="*/ 0 h 61"/>
                  <a:gd name="T4" fmla="*/ 151 w 151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61">
                    <a:moveTo>
                      <a:pt x="0" y="61"/>
                    </a:moveTo>
                    <a:lnTo>
                      <a:pt x="0" y="0"/>
                    </a:lnTo>
                    <a:lnTo>
                      <a:pt x="15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Rectangle 94">
                <a:extLst>
                  <a:ext uri="{FF2B5EF4-FFF2-40B4-BE49-F238E27FC236}">
                    <a16:creationId xmlns:a16="http://schemas.microsoft.com/office/drawing/2014/main" id="{DE1845B7-0E4E-585A-B1C2-D09DBFDB8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4" y="2655"/>
                <a:ext cx="102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Neophaeothecoidea proteae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CBS114129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95">
                <a:extLst>
                  <a:ext uri="{FF2B5EF4-FFF2-40B4-BE49-F238E27FC236}">
                    <a16:creationId xmlns:a16="http://schemas.microsoft.com/office/drawing/2014/main" id="{9D60237C-CDDB-5262-C9BD-6C6DC89E9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" y="2684"/>
                <a:ext cx="94" cy="41"/>
              </a:xfrm>
              <a:custGeom>
                <a:avLst/>
                <a:gdLst>
                  <a:gd name="T0" fmla="*/ 0 w 94"/>
                  <a:gd name="T1" fmla="*/ 41 h 41"/>
                  <a:gd name="T2" fmla="*/ 0 w 94"/>
                  <a:gd name="T3" fmla="*/ 0 h 41"/>
                  <a:gd name="T4" fmla="*/ 94 w 94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41">
                    <a:moveTo>
                      <a:pt x="0" y="41"/>
                    </a:move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Rectangle 96">
                <a:extLst>
                  <a:ext uri="{FF2B5EF4-FFF2-40B4-BE49-F238E27FC236}">
                    <a16:creationId xmlns:a16="http://schemas.microsoft.com/office/drawing/2014/main" id="{D16B59C6-556E-E3C6-C9D5-D9E83B81F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" y="2739"/>
                <a:ext cx="103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Haniomyces dodonaeae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KUMCC 200220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97">
                <a:extLst>
                  <a:ext uri="{FF2B5EF4-FFF2-40B4-BE49-F238E27FC236}">
                    <a16:creationId xmlns:a16="http://schemas.microsoft.com/office/drawing/2014/main" id="{91318F8C-D25A-44BD-AE8F-BD4B1D707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" y="2728"/>
                <a:ext cx="112" cy="40"/>
              </a:xfrm>
              <a:custGeom>
                <a:avLst/>
                <a:gdLst>
                  <a:gd name="T0" fmla="*/ 0 w 112"/>
                  <a:gd name="T1" fmla="*/ 0 h 40"/>
                  <a:gd name="T2" fmla="*/ 0 w 112"/>
                  <a:gd name="T3" fmla="*/ 40 h 40"/>
                  <a:gd name="T4" fmla="*/ 112 w 11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40">
                    <a:moveTo>
                      <a:pt x="0" y="0"/>
                    </a:moveTo>
                    <a:lnTo>
                      <a:pt x="0" y="40"/>
                    </a:lnTo>
                    <a:lnTo>
                      <a:pt x="112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98">
                <a:extLst>
                  <a:ext uri="{FF2B5EF4-FFF2-40B4-BE49-F238E27FC236}">
                    <a16:creationId xmlns:a16="http://schemas.microsoft.com/office/drawing/2014/main" id="{688540F0-C976-D6FE-F09E-24405F0E6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" y="2665"/>
                <a:ext cx="17" cy="61"/>
              </a:xfrm>
              <a:custGeom>
                <a:avLst/>
                <a:gdLst>
                  <a:gd name="T0" fmla="*/ 0 w 17"/>
                  <a:gd name="T1" fmla="*/ 0 h 61"/>
                  <a:gd name="T2" fmla="*/ 0 w 17"/>
                  <a:gd name="T3" fmla="*/ 61 h 61"/>
                  <a:gd name="T4" fmla="*/ 17 w 17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61">
                    <a:moveTo>
                      <a:pt x="0" y="0"/>
                    </a:moveTo>
                    <a:lnTo>
                      <a:pt x="0" y="61"/>
                    </a:lnTo>
                    <a:lnTo>
                      <a:pt x="17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99">
                <a:extLst>
                  <a:ext uri="{FF2B5EF4-FFF2-40B4-BE49-F238E27FC236}">
                    <a16:creationId xmlns:a16="http://schemas.microsoft.com/office/drawing/2014/main" id="{1F5FD6F8-1AC5-D110-016D-A9153F3AC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" y="2591"/>
                <a:ext cx="12" cy="72"/>
              </a:xfrm>
              <a:custGeom>
                <a:avLst/>
                <a:gdLst>
                  <a:gd name="T0" fmla="*/ 0 w 12"/>
                  <a:gd name="T1" fmla="*/ 0 h 72"/>
                  <a:gd name="T2" fmla="*/ 0 w 12"/>
                  <a:gd name="T3" fmla="*/ 72 h 72"/>
                  <a:gd name="T4" fmla="*/ 12 w 12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72">
                    <a:moveTo>
                      <a:pt x="0" y="0"/>
                    </a:moveTo>
                    <a:lnTo>
                      <a:pt x="0" y="72"/>
                    </a:lnTo>
                    <a:lnTo>
                      <a:pt x="12" y="7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00">
                <a:extLst>
                  <a:ext uri="{FF2B5EF4-FFF2-40B4-BE49-F238E27FC236}">
                    <a16:creationId xmlns:a16="http://schemas.microsoft.com/office/drawing/2014/main" id="{71159F60-E7F5-51F9-FB40-710F1EC3A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2492"/>
                <a:ext cx="29" cy="98"/>
              </a:xfrm>
              <a:custGeom>
                <a:avLst/>
                <a:gdLst>
                  <a:gd name="T0" fmla="*/ 0 w 29"/>
                  <a:gd name="T1" fmla="*/ 0 h 98"/>
                  <a:gd name="T2" fmla="*/ 0 w 29"/>
                  <a:gd name="T3" fmla="*/ 98 h 98"/>
                  <a:gd name="T4" fmla="*/ 29 w 29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98">
                    <a:moveTo>
                      <a:pt x="0" y="0"/>
                    </a:moveTo>
                    <a:lnTo>
                      <a:pt x="0" y="98"/>
                    </a:lnTo>
                    <a:lnTo>
                      <a:pt x="29" y="9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01">
                <a:extLst>
                  <a:ext uri="{FF2B5EF4-FFF2-40B4-BE49-F238E27FC236}">
                    <a16:creationId xmlns:a16="http://schemas.microsoft.com/office/drawing/2014/main" id="{77FEE2B6-3CC1-730E-047D-897C48753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" y="2189"/>
                <a:ext cx="66" cy="301"/>
              </a:xfrm>
              <a:custGeom>
                <a:avLst/>
                <a:gdLst>
                  <a:gd name="T0" fmla="*/ 0 w 66"/>
                  <a:gd name="T1" fmla="*/ 0 h 301"/>
                  <a:gd name="T2" fmla="*/ 0 w 66"/>
                  <a:gd name="T3" fmla="*/ 301 h 301"/>
                  <a:gd name="T4" fmla="*/ 66 w 66"/>
                  <a:gd name="T5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301">
                    <a:moveTo>
                      <a:pt x="0" y="0"/>
                    </a:moveTo>
                    <a:lnTo>
                      <a:pt x="0" y="301"/>
                    </a:lnTo>
                    <a:lnTo>
                      <a:pt x="66" y="3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02">
                <a:extLst>
                  <a:ext uri="{FF2B5EF4-FFF2-40B4-BE49-F238E27FC236}">
                    <a16:creationId xmlns:a16="http://schemas.microsoft.com/office/drawing/2014/main" id="{EF4CF0E5-C3FD-C510-8A62-C7330A171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187"/>
                <a:ext cx="30" cy="587"/>
              </a:xfrm>
              <a:custGeom>
                <a:avLst/>
                <a:gdLst>
                  <a:gd name="T0" fmla="*/ 0 w 30"/>
                  <a:gd name="T1" fmla="*/ 587 h 587"/>
                  <a:gd name="T2" fmla="*/ 0 w 30"/>
                  <a:gd name="T3" fmla="*/ 0 h 587"/>
                  <a:gd name="T4" fmla="*/ 30 w 30"/>
                  <a:gd name="T5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87">
                    <a:moveTo>
                      <a:pt x="0" y="587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Rectangle 103">
                <a:extLst>
                  <a:ext uri="{FF2B5EF4-FFF2-40B4-BE49-F238E27FC236}">
                    <a16:creationId xmlns:a16="http://schemas.microsoft.com/office/drawing/2014/main" id="{F8D458BD-15C8-EB07-BC99-77E8F9BC6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3" y="2823"/>
                <a:ext cx="1132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Teratosphaericola pseudafricana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CBS111168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04">
                <a:extLst>
                  <a:ext uri="{FF2B5EF4-FFF2-40B4-BE49-F238E27FC236}">
                    <a16:creationId xmlns:a16="http://schemas.microsoft.com/office/drawing/2014/main" id="{510354CA-DFDD-B5ED-53A9-606B85CAB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" y="2852"/>
                <a:ext cx="143" cy="209"/>
              </a:xfrm>
              <a:custGeom>
                <a:avLst/>
                <a:gdLst>
                  <a:gd name="T0" fmla="*/ 0 w 143"/>
                  <a:gd name="T1" fmla="*/ 209 h 209"/>
                  <a:gd name="T2" fmla="*/ 0 w 143"/>
                  <a:gd name="T3" fmla="*/ 0 h 209"/>
                  <a:gd name="T4" fmla="*/ 143 w 143"/>
                  <a:gd name="T5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09">
                    <a:moveTo>
                      <a:pt x="0" y="209"/>
                    </a:moveTo>
                    <a:lnTo>
                      <a:pt x="0" y="0"/>
                    </a:lnTo>
                    <a:lnTo>
                      <a:pt x="14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Rectangle 105">
                <a:extLst>
                  <a:ext uri="{FF2B5EF4-FFF2-40B4-BE49-F238E27FC236}">
                    <a16:creationId xmlns:a16="http://schemas.microsoft.com/office/drawing/2014/main" id="{61902932-EC16-DDF7-93BE-9B612D1E4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4" y="2907"/>
                <a:ext cx="109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Pseudoteratosphaeria flexuosa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CBS111012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06">
                <a:extLst>
                  <a:ext uri="{FF2B5EF4-FFF2-40B4-BE49-F238E27FC236}">
                    <a16:creationId xmlns:a16="http://schemas.microsoft.com/office/drawing/2014/main" id="{B8096998-F22A-5D93-23FD-EE3B158CD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" y="2936"/>
                <a:ext cx="211" cy="93"/>
              </a:xfrm>
              <a:custGeom>
                <a:avLst/>
                <a:gdLst>
                  <a:gd name="T0" fmla="*/ 0 w 211"/>
                  <a:gd name="T1" fmla="*/ 93 h 93"/>
                  <a:gd name="T2" fmla="*/ 0 w 211"/>
                  <a:gd name="T3" fmla="*/ 0 h 93"/>
                  <a:gd name="T4" fmla="*/ 211 w 211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1" h="93">
                    <a:moveTo>
                      <a:pt x="0" y="93"/>
                    </a:moveTo>
                    <a:lnTo>
                      <a:pt x="0" y="0"/>
                    </a:lnTo>
                    <a:lnTo>
                      <a:pt x="21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Rectangle 107">
                <a:extLst>
                  <a:ext uri="{FF2B5EF4-FFF2-40B4-BE49-F238E27FC236}">
                    <a16:creationId xmlns:a16="http://schemas.microsoft.com/office/drawing/2014/main" id="{EEB151A4-CF76-4FF5-3D6F-974024461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1" y="2991"/>
                <a:ext cx="960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Batcheloromyces alistairii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CBS120035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08">
                <a:extLst>
                  <a:ext uri="{FF2B5EF4-FFF2-40B4-BE49-F238E27FC236}">
                    <a16:creationId xmlns:a16="http://schemas.microsoft.com/office/drawing/2014/main" id="{E8D9E69A-C7E2-5C2B-1B83-219DFA959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" y="3021"/>
                <a:ext cx="46" cy="40"/>
              </a:xfrm>
              <a:custGeom>
                <a:avLst/>
                <a:gdLst>
                  <a:gd name="T0" fmla="*/ 0 w 46"/>
                  <a:gd name="T1" fmla="*/ 40 h 40"/>
                  <a:gd name="T2" fmla="*/ 0 w 46"/>
                  <a:gd name="T3" fmla="*/ 0 h 40"/>
                  <a:gd name="T4" fmla="*/ 46 w 46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40">
                    <a:moveTo>
                      <a:pt x="0" y="40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Rectangle 109">
                <a:extLst>
                  <a:ext uri="{FF2B5EF4-FFF2-40B4-BE49-F238E27FC236}">
                    <a16:creationId xmlns:a16="http://schemas.microsoft.com/office/drawing/2014/main" id="{A065CD37-63AB-6575-6F93-7D400E6C5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" y="3075"/>
                <a:ext cx="105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Batcheloromyces leucadendri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CBS111577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10">
                <a:extLst>
                  <a:ext uri="{FF2B5EF4-FFF2-40B4-BE49-F238E27FC236}">
                    <a16:creationId xmlns:a16="http://schemas.microsoft.com/office/drawing/2014/main" id="{1D83B210-057C-62DE-8F28-C0E340A64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" y="3064"/>
                <a:ext cx="13" cy="41"/>
              </a:xfrm>
              <a:custGeom>
                <a:avLst/>
                <a:gdLst>
                  <a:gd name="T0" fmla="*/ 0 w 13"/>
                  <a:gd name="T1" fmla="*/ 0 h 41"/>
                  <a:gd name="T2" fmla="*/ 0 w 13"/>
                  <a:gd name="T3" fmla="*/ 41 h 41"/>
                  <a:gd name="T4" fmla="*/ 13 w 13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1">
                    <a:moveTo>
                      <a:pt x="0" y="0"/>
                    </a:moveTo>
                    <a:lnTo>
                      <a:pt x="0" y="41"/>
                    </a:lnTo>
                    <a:lnTo>
                      <a:pt x="13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11">
                <a:extLst>
                  <a:ext uri="{FF2B5EF4-FFF2-40B4-BE49-F238E27FC236}">
                    <a16:creationId xmlns:a16="http://schemas.microsoft.com/office/drawing/2014/main" id="{6F423F80-C055-1D36-177C-7958F427A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" y="3063"/>
                <a:ext cx="31" cy="61"/>
              </a:xfrm>
              <a:custGeom>
                <a:avLst/>
                <a:gdLst>
                  <a:gd name="T0" fmla="*/ 0 w 31"/>
                  <a:gd name="T1" fmla="*/ 61 h 61"/>
                  <a:gd name="T2" fmla="*/ 0 w 31"/>
                  <a:gd name="T3" fmla="*/ 0 h 61"/>
                  <a:gd name="T4" fmla="*/ 31 w 31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61">
                    <a:moveTo>
                      <a:pt x="0" y="61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Rectangle 112">
                <a:extLst>
                  <a:ext uri="{FF2B5EF4-FFF2-40B4-BE49-F238E27FC236}">
                    <a16:creationId xmlns:a16="http://schemas.microsoft.com/office/drawing/2014/main" id="{DC3FB615-CA72-15B8-4B7B-FA86489F5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" y="3159"/>
                <a:ext cx="1047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Batcheloromyces sedgefieldii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CBS112119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13">
                <a:extLst>
                  <a:ext uri="{FF2B5EF4-FFF2-40B4-BE49-F238E27FC236}">
                    <a16:creationId xmlns:a16="http://schemas.microsoft.com/office/drawing/2014/main" id="{A398CA35-286A-663C-A01D-78DEF495D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" y="3127"/>
                <a:ext cx="30" cy="62"/>
              </a:xfrm>
              <a:custGeom>
                <a:avLst/>
                <a:gdLst>
                  <a:gd name="T0" fmla="*/ 0 w 30"/>
                  <a:gd name="T1" fmla="*/ 0 h 62"/>
                  <a:gd name="T2" fmla="*/ 0 w 30"/>
                  <a:gd name="T3" fmla="*/ 62 h 62"/>
                  <a:gd name="T4" fmla="*/ 30 w 30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62">
                    <a:moveTo>
                      <a:pt x="0" y="0"/>
                    </a:moveTo>
                    <a:lnTo>
                      <a:pt x="0" y="62"/>
                    </a:lnTo>
                    <a:lnTo>
                      <a:pt x="30" y="6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14">
                <a:extLst>
                  <a:ext uri="{FF2B5EF4-FFF2-40B4-BE49-F238E27FC236}">
                    <a16:creationId xmlns:a16="http://schemas.microsoft.com/office/drawing/2014/main" id="{C458A29B-C234-E1A3-E02A-8DEB79D96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" y="3033"/>
                <a:ext cx="200" cy="93"/>
              </a:xfrm>
              <a:custGeom>
                <a:avLst/>
                <a:gdLst>
                  <a:gd name="T0" fmla="*/ 0 w 200"/>
                  <a:gd name="T1" fmla="*/ 0 h 93"/>
                  <a:gd name="T2" fmla="*/ 0 w 200"/>
                  <a:gd name="T3" fmla="*/ 93 h 93"/>
                  <a:gd name="T4" fmla="*/ 200 w 200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93">
                    <a:moveTo>
                      <a:pt x="0" y="0"/>
                    </a:moveTo>
                    <a:lnTo>
                      <a:pt x="0" y="93"/>
                    </a:lnTo>
                    <a:lnTo>
                      <a:pt x="200" y="9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15">
                <a:extLst>
                  <a:ext uri="{FF2B5EF4-FFF2-40B4-BE49-F238E27FC236}">
                    <a16:creationId xmlns:a16="http://schemas.microsoft.com/office/drawing/2014/main" id="{68C79895-7CC2-1921-FC72-7414C12A7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" y="3031"/>
                <a:ext cx="74" cy="119"/>
              </a:xfrm>
              <a:custGeom>
                <a:avLst/>
                <a:gdLst>
                  <a:gd name="T0" fmla="*/ 0 w 74"/>
                  <a:gd name="T1" fmla="*/ 119 h 119"/>
                  <a:gd name="T2" fmla="*/ 0 w 74"/>
                  <a:gd name="T3" fmla="*/ 0 h 119"/>
                  <a:gd name="T4" fmla="*/ 74 w 74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19">
                    <a:moveTo>
                      <a:pt x="0" y="119"/>
                    </a:moveTo>
                    <a:lnTo>
                      <a:pt x="0" y="0"/>
                    </a:lnTo>
                    <a:lnTo>
                      <a:pt x="7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Rectangle 116">
                <a:extLst>
                  <a:ext uri="{FF2B5EF4-FFF2-40B4-BE49-F238E27FC236}">
                    <a16:creationId xmlns:a16="http://schemas.microsoft.com/office/drawing/2014/main" id="{4D6FB621-78CB-ACBB-9595-1036086D1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4" y="3244"/>
                <a:ext cx="86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Penidiella columbiana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CBS486.80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17">
                <a:extLst>
                  <a:ext uri="{FF2B5EF4-FFF2-40B4-BE49-F238E27FC236}">
                    <a16:creationId xmlns:a16="http://schemas.microsoft.com/office/drawing/2014/main" id="{E33CE0E9-91FC-B8BC-12E4-FEEFD50F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" y="3154"/>
                <a:ext cx="194" cy="119"/>
              </a:xfrm>
              <a:custGeom>
                <a:avLst/>
                <a:gdLst>
                  <a:gd name="T0" fmla="*/ 0 w 194"/>
                  <a:gd name="T1" fmla="*/ 0 h 119"/>
                  <a:gd name="T2" fmla="*/ 0 w 194"/>
                  <a:gd name="T3" fmla="*/ 119 h 119"/>
                  <a:gd name="T4" fmla="*/ 194 w 194"/>
                  <a:gd name="T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" h="119">
                    <a:moveTo>
                      <a:pt x="0" y="0"/>
                    </a:moveTo>
                    <a:lnTo>
                      <a:pt x="0" y="119"/>
                    </a:lnTo>
                    <a:lnTo>
                      <a:pt x="194" y="11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Line 118">
                <a:extLst>
                  <a:ext uri="{FF2B5EF4-FFF2-40B4-BE49-F238E27FC236}">
                    <a16:creationId xmlns:a16="http://schemas.microsoft.com/office/drawing/2014/main" id="{F45E903D-89E6-48DB-79AD-422D33271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8" y="3064"/>
                <a:ext cx="0" cy="209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19">
                <a:extLst>
                  <a:ext uri="{FF2B5EF4-FFF2-40B4-BE49-F238E27FC236}">
                    <a16:creationId xmlns:a16="http://schemas.microsoft.com/office/drawing/2014/main" id="{3890F046-4B16-C585-4E90-3A96A157F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3063"/>
                <a:ext cx="26" cy="300"/>
              </a:xfrm>
              <a:custGeom>
                <a:avLst/>
                <a:gdLst>
                  <a:gd name="T0" fmla="*/ 0 w 26"/>
                  <a:gd name="T1" fmla="*/ 300 h 300"/>
                  <a:gd name="T2" fmla="*/ 0 w 26"/>
                  <a:gd name="T3" fmla="*/ 0 h 300"/>
                  <a:gd name="T4" fmla="*/ 26 w 26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00">
                    <a:moveTo>
                      <a:pt x="0" y="300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Rectangle 120">
                <a:extLst>
                  <a:ext uri="{FF2B5EF4-FFF2-40B4-BE49-F238E27FC236}">
                    <a16:creationId xmlns:a16="http://schemas.microsoft.com/office/drawing/2014/main" id="{85AA6DA8-D73C-8CC6-C0B7-5CCEDB71D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3328"/>
                <a:ext cx="1116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Queenslandipenidiella kurandae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CBS121715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21">
                <a:extLst>
                  <a:ext uri="{FF2B5EF4-FFF2-40B4-BE49-F238E27FC236}">
                    <a16:creationId xmlns:a16="http://schemas.microsoft.com/office/drawing/2014/main" id="{DE2BB81D-BD20-2707-4CCB-FB2108F55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" y="3357"/>
                <a:ext cx="276" cy="308"/>
              </a:xfrm>
              <a:custGeom>
                <a:avLst/>
                <a:gdLst>
                  <a:gd name="T0" fmla="*/ 0 w 276"/>
                  <a:gd name="T1" fmla="*/ 308 h 308"/>
                  <a:gd name="T2" fmla="*/ 0 w 276"/>
                  <a:gd name="T3" fmla="*/ 0 h 308"/>
                  <a:gd name="T4" fmla="*/ 276 w 276"/>
                  <a:gd name="T5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6" h="308">
                    <a:moveTo>
                      <a:pt x="0" y="308"/>
                    </a:moveTo>
                    <a:lnTo>
                      <a:pt x="0" y="0"/>
                    </a:lnTo>
                    <a:lnTo>
                      <a:pt x="27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Rectangle 122">
                <a:extLst>
                  <a:ext uri="{FF2B5EF4-FFF2-40B4-BE49-F238E27FC236}">
                    <a16:creationId xmlns:a16="http://schemas.microsoft.com/office/drawing/2014/main" id="{ED3F5B52-09AA-D6CE-A92E-3031EB3DE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4" y="3412"/>
                <a:ext cx="100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destructans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CBS111370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23">
                <a:extLst>
                  <a:ext uri="{FF2B5EF4-FFF2-40B4-BE49-F238E27FC236}">
                    <a16:creationId xmlns:a16="http://schemas.microsoft.com/office/drawing/2014/main" id="{A72B74C6-DB92-F43F-5B71-FBE8C579A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" y="3441"/>
                <a:ext cx="60" cy="103"/>
              </a:xfrm>
              <a:custGeom>
                <a:avLst/>
                <a:gdLst>
                  <a:gd name="T0" fmla="*/ 0 w 60"/>
                  <a:gd name="T1" fmla="*/ 103 h 103"/>
                  <a:gd name="T2" fmla="*/ 0 w 60"/>
                  <a:gd name="T3" fmla="*/ 0 h 103"/>
                  <a:gd name="T4" fmla="*/ 60 w 60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03">
                    <a:moveTo>
                      <a:pt x="0" y="103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Rectangle 124">
                <a:extLst>
                  <a:ext uri="{FF2B5EF4-FFF2-40B4-BE49-F238E27FC236}">
                    <a16:creationId xmlns:a16="http://schemas.microsoft.com/office/drawing/2014/main" id="{5DE08163-F815-3348-6C6E-A1BBA2E57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9" y="3496"/>
                <a:ext cx="85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Teratosphaeriaceae sp. CPC 13680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25">
                <a:extLst>
                  <a:ext uri="{FF2B5EF4-FFF2-40B4-BE49-F238E27FC236}">
                    <a16:creationId xmlns:a16="http://schemas.microsoft.com/office/drawing/2014/main" id="{1C9676FE-25C3-6EFB-7E5C-89C991162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3525"/>
                <a:ext cx="29" cy="40"/>
              </a:xfrm>
              <a:custGeom>
                <a:avLst/>
                <a:gdLst>
                  <a:gd name="T0" fmla="*/ 0 w 29"/>
                  <a:gd name="T1" fmla="*/ 40 h 40"/>
                  <a:gd name="T2" fmla="*/ 0 w 29"/>
                  <a:gd name="T3" fmla="*/ 0 h 40"/>
                  <a:gd name="T4" fmla="*/ 29 w 2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Rectangle 126">
                <a:extLst>
                  <a:ext uri="{FF2B5EF4-FFF2-40B4-BE49-F238E27FC236}">
                    <a16:creationId xmlns:a16="http://schemas.microsoft.com/office/drawing/2014/main" id="{E514004D-2132-ACBA-3FAA-3D8A0EB36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6" y="3580"/>
                <a:ext cx="99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gauchensis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CBS120303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27">
                <a:extLst>
                  <a:ext uri="{FF2B5EF4-FFF2-40B4-BE49-F238E27FC236}">
                    <a16:creationId xmlns:a16="http://schemas.microsoft.com/office/drawing/2014/main" id="{5D400D52-3BDD-9E80-4550-13FF8E91B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3569"/>
                <a:ext cx="6" cy="40"/>
              </a:xfrm>
              <a:custGeom>
                <a:avLst/>
                <a:gdLst>
                  <a:gd name="T0" fmla="*/ 0 w 6"/>
                  <a:gd name="T1" fmla="*/ 0 h 40"/>
                  <a:gd name="T2" fmla="*/ 0 w 6"/>
                  <a:gd name="T3" fmla="*/ 40 h 40"/>
                  <a:gd name="T4" fmla="*/ 6 w 6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0">
                    <a:moveTo>
                      <a:pt x="0" y="0"/>
                    </a:moveTo>
                    <a:lnTo>
                      <a:pt x="0" y="40"/>
                    </a:lnTo>
                    <a:lnTo>
                      <a:pt x="6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28">
                <a:extLst>
                  <a:ext uri="{FF2B5EF4-FFF2-40B4-BE49-F238E27FC236}">
                    <a16:creationId xmlns:a16="http://schemas.microsoft.com/office/drawing/2014/main" id="{C466CE64-CE84-D360-EED5-C7B10D33B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" y="3567"/>
                <a:ext cx="15" cy="82"/>
              </a:xfrm>
              <a:custGeom>
                <a:avLst/>
                <a:gdLst>
                  <a:gd name="T0" fmla="*/ 0 w 15"/>
                  <a:gd name="T1" fmla="*/ 82 h 82"/>
                  <a:gd name="T2" fmla="*/ 0 w 15"/>
                  <a:gd name="T3" fmla="*/ 0 h 82"/>
                  <a:gd name="T4" fmla="*/ 15 w 15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82">
                    <a:moveTo>
                      <a:pt x="0" y="82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Rectangle 129">
                <a:extLst>
                  <a:ext uri="{FF2B5EF4-FFF2-40B4-BE49-F238E27FC236}">
                    <a16:creationId xmlns:a16="http://schemas.microsoft.com/office/drawing/2014/main" id="{8E3D4F58-6B8B-7E25-41CA-30BEAB4FF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3664"/>
                <a:ext cx="909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blakelyi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CBS120089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30">
                <a:extLst>
                  <a:ext uri="{FF2B5EF4-FFF2-40B4-BE49-F238E27FC236}">
                    <a16:creationId xmlns:a16="http://schemas.microsoft.com/office/drawing/2014/main" id="{917B6E69-ABF5-C55C-98AB-38DA370C2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" y="3693"/>
                <a:ext cx="68" cy="40"/>
              </a:xfrm>
              <a:custGeom>
                <a:avLst/>
                <a:gdLst>
                  <a:gd name="T0" fmla="*/ 0 w 68"/>
                  <a:gd name="T1" fmla="*/ 40 h 40"/>
                  <a:gd name="T2" fmla="*/ 0 w 68"/>
                  <a:gd name="T3" fmla="*/ 0 h 40"/>
                  <a:gd name="T4" fmla="*/ 68 w 6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40">
                    <a:moveTo>
                      <a:pt x="0" y="40"/>
                    </a:moveTo>
                    <a:lnTo>
                      <a:pt x="0" y="0"/>
                    </a:lnTo>
                    <a:lnTo>
                      <a:pt x="6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Rectangle 131">
                <a:extLst>
                  <a:ext uri="{FF2B5EF4-FFF2-40B4-BE49-F238E27FC236}">
                    <a16:creationId xmlns:a16="http://schemas.microsoft.com/office/drawing/2014/main" id="{0CF56D89-FCEF-3A4C-B96A-CA39E3970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0" y="3748"/>
                <a:ext cx="923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aurantia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CBS125243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132">
                <a:extLst>
                  <a:ext uri="{FF2B5EF4-FFF2-40B4-BE49-F238E27FC236}">
                    <a16:creationId xmlns:a16="http://schemas.microsoft.com/office/drawing/2014/main" id="{24B42F1E-E936-E887-8E23-AB7CBFE4F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" y="3737"/>
                <a:ext cx="31" cy="40"/>
              </a:xfrm>
              <a:custGeom>
                <a:avLst/>
                <a:gdLst>
                  <a:gd name="T0" fmla="*/ 0 w 31"/>
                  <a:gd name="T1" fmla="*/ 0 h 40"/>
                  <a:gd name="T2" fmla="*/ 0 w 31"/>
                  <a:gd name="T3" fmla="*/ 40 h 40"/>
                  <a:gd name="T4" fmla="*/ 31 w 31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40">
                    <a:moveTo>
                      <a:pt x="0" y="0"/>
                    </a:moveTo>
                    <a:lnTo>
                      <a:pt x="0" y="40"/>
                    </a:lnTo>
                    <a:lnTo>
                      <a:pt x="31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133">
                <a:extLst>
                  <a:ext uri="{FF2B5EF4-FFF2-40B4-BE49-F238E27FC236}">
                    <a16:creationId xmlns:a16="http://schemas.microsoft.com/office/drawing/2014/main" id="{57028ED4-2C70-DFF6-621F-02508B266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" y="3653"/>
                <a:ext cx="14" cy="82"/>
              </a:xfrm>
              <a:custGeom>
                <a:avLst/>
                <a:gdLst>
                  <a:gd name="T0" fmla="*/ 0 w 14"/>
                  <a:gd name="T1" fmla="*/ 0 h 82"/>
                  <a:gd name="T2" fmla="*/ 0 w 14"/>
                  <a:gd name="T3" fmla="*/ 82 h 82"/>
                  <a:gd name="T4" fmla="*/ 14 w 14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2">
                    <a:moveTo>
                      <a:pt x="0" y="0"/>
                    </a:moveTo>
                    <a:lnTo>
                      <a:pt x="0" y="82"/>
                    </a:lnTo>
                    <a:lnTo>
                      <a:pt x="14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134">
                <a:extLst>
                  <a:ext uri="{FF2B5EF4-FFF2-40B4-BE49-F238E27FC236}">
                    <a16:creationId xmlns:a16="http://schemas.microsoft.com/office/drawing/2014/main" id="{08AD2726-6405-F5FF-B54F-2542A934C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" y="3548"/>
                <a:ext cx="11" cy="103"/>
              </a:xfrm>
              <a:custGeom>
                <a:avLst/>
                <a:gdLst>
                  <a:gd name="T0" fmla="*/ 0 w 11"/>
                  <a:gd name="T1" fmla="*/ 0 h 103"/>
                  <a:gd name="T2" fmla="*/ 0 w 11"/>
                  <a:gd name="T3" fmla="*/ 103 h 103"/>
                  <a:gd name="T4" fmla="*/ 11 w 11"/>
                  <a:gd name="T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3">
                    <a:moveTo>
                      <a:pt x="0" y="0"/>
                    </a:moveTo>
                    <a:lnTo>
                      <a:pt x="0" y="103"/>
                    </a:lnTo>
                    <a:lnTo>
                      <a:pt x="11" y="10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135">
                <a:extLst>
                  <a:ext uri="{FF2B5EF4-FFF2-40B4-BE49-F238E27FC236}">
                    <a16:creationId xmlns:a16="http://schemas.microsoft.com/office/drawing/2014/main" id="{75EE8BE7-E8A5-0E54-61A5-DBAB7E610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" y="3546"/>
                <a:ext cx="32" cy="187"/>
              </a:xfrm>
              <a:custGeom>
                <a:avLst/>
                <a:gdLst>
                  <a:gd name="T0" fmla="*/ 0 w 32"/>
                  <a:gd name="T1" fmla="*/ 187 h 187"/>
                  <a:gd name="T2" fmla="*/ 0 w 32"/>
                  <a:gd name="T3" fmla="*/ 0 h 187"/>
                  <a:gd name="T4" fmla="*/ 32 w 32"/>
                  <a:gd name="T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87">
                    <a:moveTo>
                      <a:pt x="0" y="187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Rectangle 136">
                <a:extLst>
                  <a:ext uri="{FF2B5EF4-FFF2-40B4-BE49-F238E27FC236}">
                    <a16:creationId xmlns:a16="http://schemas.microsoft.com/office/drawing/2014/main" id="{61929E20-4E92-4410-333E-BD42D9CC7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832"/>
                <a:ext cx="103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mareebensis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CBS129529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137">
                <a:extLst>
                  <a:ext uri="{FF2B5EF4-FFF2-40B4-BE49-F238E27FC236}">
                    <a16:creationId xmlns:a16="http://schemas.microsoft.com/office/drawing/2014/main" id="{EBC10B4F-C853-3451-5DF6-4D30B070D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3861"/>
                <a:ext cx="60" cy="62"/>
              </a:xfrm>
              <a:custGeom>
                <a:avLst/>
                <a:gdLst>
                  <a:gd name="T0" fmla="*/ 0 w 60"/>
                  <a:gd name="T1" fmla="*/ 62 h 62"/>
                  <a:gd name="T2" fmla="*/ 0 w 60"/>
                  <a:gd name="T3" fmla="*/ 0 h 62"/>
                  <a:gd name="T4" fmla="*/ 60 w 60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62">
                    <a:moveTo>
                      <a:pt x="0" y="62"/>
                    </a:move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Rectangle 138">
                <a:extLst>
                  <a:ext uri="{FF2B5EF4-FFF2-40B4-BE49-F238E27FC236}">
                    <a16:creationId xmlns:a16="http://schemas.microsoft.com/office/drawing/2014/main" id="{6D2DAD29-1184-919D-2DDB-681DD7E26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916"/>
                <a:ext cx="935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fimbriata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CBS120736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139">
                <a:extLst>
                  <a:ext uri="{FF2B5EF4-FFF2-40B4-BE49-F238E27FC236}">
                    <a16:creationId xmlns:a16="http://schemas.microsoft.com/office/drawing/2014/main" id="{DE178908-AC8B-217E-318D-09CA4FEBF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" y="3945"/>
                <a:ext cx="86" cy="41"/>
              </a:xfrm>
              <a:custGeom>
                <a:avLst/>
                <a:gdLst>
                  <a:gd name="T0" fmla="*/ 0 w 86"/>
                  <a:gd name="T1" fmla="*/ 41 h 41"/>
                  <a:gd name="T2" fmla="*/ 0 w 86"/>
                  <a:gd name="T3" fmla="*/ 0 h 41"/>
                  <a:gd name="T4" fmla="*/ 86 w 86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41">
                    <a:moveTo>
                      <a:pt x="0" y="41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Rectangle 140">
                <a:extLst>
                  <a:ext uri="{FF2B5EF4-FFF2-40B4-BE49-F238E27FC236}">
                    <a16:creationId xmlns:a16="http://schemas.microsoft.com/office/drawing/2014/main" id="{70894B90-C230-982C-E519-B1038F967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" y="4000"/>
                <a:ext cx="1088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Teratosphaeria pseudocryptica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CBS118504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141">
                <a:extLst>
                  <a:ext uri="{FF2B5EF4-FFF2-40B4-BE49-F238E27FC236}">
                    <a16:creationId xmlns:a16="http://schemas.microsoft.com/office/drawing/2014/main" id="{C5B7ADB5-5D53-4DF2-F1DA-426248BD0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" y="3989"/>
                <a:ext cx="69" cy="40"/>
              </a:xfrm>
              <a:custGeom>
                <a:avLst/>
                <a:gdLst>
                  <a:gd name="T0" fmla="*/ 0 w 69"/>
                  <a:gd name="T1" fmla="*/ 0 h 40"/>
                  <a:gd name="T2" fmla="*/ 0 w 69"/>
                  <a:gd name="T3" fmla="*/ 40 h 40"/>
                  <a:gd name="T4" fmla="*/ 69 w 69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40">
                    <a:moveTo>
                      <a:pt x="0" y="0"/>
                    </a:moveTo>
                    <a:lnTo>
                      <a:pt x="0" y="40"/>
                    </a:lnTo>
                    <a:lnTo>
                      <a:pt x="69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142">
                <a:extLst>
                  <a:ext uri="{FF2B5EF4-FFF2-40B4-BE49-F238E27FC236}">
                    <a16:creationId xmlns:a16="http://schemas.microsoft.com/office/drawing/2014/main" id="{0A39E76E-5463-8212-79FE-B1947B52E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3926"/>
                <a:ext cx="21" cy="61"/>
              </a:xfrm>
              <a:custGeom>
                <a:avLst/>
                <a:gdLst>
                  <a:gd name="T0" fmla="*/ 0 w 21"/>
                  <a:gd name="T1" fmla="*/ 0 h 61"/>
                  <a:gd name="T2" fmla="*/ 0 w 21"/>
                  <a:gd name="T3" fmla="*/ 61 h 61"/>
                  <a:gd name="T4" fmla="*/ 21 w 21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61">
                    <a:moveTo>
                      <a:pt x="0" y="0"/>
                    </a:moveTo>
                    <a:lnTo>
                      <a:pt x="0" y="61"/>
                    </a:lnTo>
                    <a:lnTo>
                      <a:pt x="21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143">
                <a:extLst>
                  <a:ext uri="{FF2B5EF4-FFF2-40B4-BE49-F238E27FC236}">
                    <a16:creationId xmlns:a16="http://schemas.microsoft.com/office/drawing/2014/main" id="{A8DB98BF-A374-2E7B-18A1-154A0BB47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" y="3737"/>
                <a:ext cx="14" cy="187"/>
              </a:xfrm>
              <a:custGeom>
                <a:avLst/>
                <a:gdLst>
                  <a:gd name="T0" fmla="*/ 0 w 14"/>
                  <a:gd name="T1" fmla="*/ 0 h 187"/>
                  <a:gd name="T2" fmla="*/ 0 w 14"/>
                  <a:gd name="T3" fmla="*/ 187 h 187"/>
                  <a:gd name="T4" fmla="*/ 14 w 14"/>
                  <a:gd name="T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7">
                    <a:moveTo>
                      <a:pt x="0" y="0"/>
                    </a:moveTo>
                    <a:lnTo>
                      <a:pt x="0" y="187"/>
                    </a:lnTo>
                    <a:lnTo>
                      <a:pt x="14" y="1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144">
                <a:extLst>
                  <a:ext uri="{FF2B5EF4-FFF2-40B4-BE49-F238E27FC236}">
                    <a16:creationId xmlns:a16="http://schemas.microsoft.com/office/drawing/2014/main" id="{27C99DD8-1523-379A-B50A-3BCA28F0A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" y="3735"/>
                <a:ext cx="93" cy="241"/>
              </a:xfrm>
              <a:custGeom>
                <a:avLst/>
                <a:gdLst>
                  <a:gd name="T0" fmla="*/ 0 w 93"/>
                  <a:gd name="T1" fmla="*/ 241 h 241"/>
                  <a:gd name="T2" fmla="*/ 0 w 93"/>
                  <a:gd name="T3" fmla="*/ 0 h 241"/>
                  <a:gd name="T4" fmla="*/ 93 w 93"/>
                  <a:gd name="T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241">
                    <a:moveTo>
                      <a:pt x="0" y="241"/>
                    </a:moveTo>
                    <a:lnTo>
                      <a:pt x="0" y="0"/>
                    </a:lnTo>
                    <a:lnTo>
                      <a:pt x="9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162">
                <a:extLst>
                  <a:ext uri="{FF2B5EF4-FFF2-40B4-BE49-F238E27FC236}">
                    <a16:creationId xmlns:a16="http://schemas.microsoft.com/office/drawing/2014/main" id="{9B27B121-8947-B04C-4D91-F02131491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" y="3669"/>
                <a:ext cx="24" cy="309"/>
              </a:xfrm>
              <a:custGeom>
                <a:avLst/>
                <a:gdLst>
                  <a:gd name="T0" fmla="*/ 0 w 24"/>
                  <a:gd name="T1" fmla="*/ 0 h 309"/>
                  <a:gd name="T2" fmla="*/ 0 w 24"/>
                  <a:gd name="T3" fmla="*/ 309 h 309"/>
                  <a:gd name="T4" fmla="*/ 24 w 24"/>
                  <a:gd name="T5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09">
                    <a:moveTo>
                      <a:pt x="0" y="0"/>
                    </a:moveTo>
                    <a:lnTo>
                      <a:pt x="0" y="309"/>
                    </a:lnTo>
                    <a:lnTo>
                      <a:pt x="24" y="30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163">
                <a:extLst>
                  <a:ext uri="{FF2B5EF4-FFF2-40B4-BE49-F238E27FC236}">
                    <a16:creationId xmlns:a16="http://schemas.microsoft.com/office/drawing/2014/main" id="{ADBCFB19-10FD-DC37-2B34-90948F78D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3366"/>
                <a:ext cx="11" cy="301"/>
              </a:xfrm>
              <a:custGeom>
                <a:avLst/>
                <a:gdLst>
                  <a:gd name="T0" fmla="*/ 0 w 11"/>
                  <a:gd name="T1" fmla="*/ 0 h 301"/>
                  <a:gd name="T2" fmla="*/ 0 w 11"/>
                  <a:gd name="T3" fmla="*/ 301 h 301"/>
                  <a:gd name="T4" fmla="*/ 11 w 11"/>
                  <a:gd name="T5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01">
                    <a:moveTo>
                      <a:pt x="0" y="0"/>
                    </a:moveTo>
                    <a:lnTo>
                      <a:pt x="0" y="301"/>
                    </a:lnTo>
                    <a:lnTo>
                      <a:pt x="11" y="30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164">
                <a:extLst>
                  <a:ext uri="{FF2B5EF4-FFF2-40B4-BE49-F238E27FC236}">
                    <a16:creationId xmlns:a16="http://schemas.microsoft.com/office/drawing/2014/main" id="{9F9C6977-9B98-6D30-A32A-7563D2001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777"/>
                <a:ext cx="8" cy="588"/>
              </a:xfrm>
              <a:custGeom>
                <a:avLst/>
                <a:gdLst>
                  <a:gd name="T0" fmla="*/ 0 w 8"/>
                  <a:gd name="T1" fmla="*/ 0 h 588"/>
                  <a:gd name="T2" fmla="*/ 0 w 8"/>
                  <a:gd name="T3" fmla="*/ 588 h 588"/>
                  <a:gd name="T4" fmla="*/ 8 w 8"/>
                  <a:gd name="T5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88">
                    <a:moveTo>
                      <a:pt x="0" y="0"/>
                    </a:moveTo>
                    <a:lnTo>
                      <a:pt x="0" y="588"/>
                    </a:lnTo>
                    <a:lnTo>
                      <a:pt x="8" y="588"/>
                    </a:lnTo>
                  </a:path>
                </a:pathLst>
              </a:custGeom>
              <a:noFill/>
              <a:ln w="635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Line 167">
                <a:extLst>
                  <a:ext uri="{FF2B5EF4-FFF2-40B4-BE49-F238E27FC236}">
                    <a16:creationId xmlns:a16="http://schemas.microsoft.com/office/drawing/2014/main" id="{CCD7AD39-8FC0-E418-85FF-187ABCC6C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4" y="2187"/>
                <a:ext cx="0" cy="1214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168">
                <a:extLst>
                  <a:ext uri="{FF2B5EF4-FFF2-40B4-BE49-F238E27FC236}">
                    <a16:creationId xmlns:a16="http://schemas.microsoft.com/office/drawing/2014/main" id="{6DF2864D-62EF-4B68-0786-87B825811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" y="3402"/>
                <a:ext cx="39" cy="542"/>
              </a:xfrm>
              <a:custGeom>
                <a:avLst/>
                <a:gdLst>
                  <a:gd name="T0" fmla="*/ 0 w 33"/>
                  <a:gd name="T1" fmla="*/ 719 h 719"/>
                  <a:gd name="T2" fmla="*/ 0 w 33"/>
                  <a:gd name="T3" fmla="*/ 0 h 719"/>
                  <a:gd name="T4" fmla="*/ 33 w 33"/>
                  <a:gd name="T5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19">
                    <a:moveTo>
                      <a:pt x="0" y="719"/>
                    </a:move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Rectangle 222">
              <a:extLst>
                <a:ext uri="{FF2B5EF4-FFF2-40B4-BE49-F238E27FC236}">
                  <a16:creationId xmlns:a16="http://schemas.microsoft.com/office/drawing/2014/main" id="{6A505587-3DE6-4D89-5918-986F888BA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366"/>
              <a:ext cx="18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/-/-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" name="Rectangle 223">
              <a:extLst>
                <a:ext uri="{FF2B5EF4-FFF2-40B4-BE49-F238E27FC236}">
                  <a16:creationId xmlns:a16="http://schemas.microsoft.com/office/drawing/2014/main" id="{78C08301-5AE3-15AE-E4C8-801DADEC4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" y="585"/>
              <a:ext cx="16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/-/-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229">
              <a:extLst>
                <a:ext uri="{FF2B5EF4-FFF2-40B4-BE49-F238E27FC236}">
                  <a16:creationId xmlns:a16="http://schemas.microsoft.com/office/drawing/2014/main" id="{CCD1D588-6D86-FA04-9898-A53C83E26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" y="2193"/>
              <a:ext cx="20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</a:t>
              </a: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/-/0.99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234">
              <a:extLst>
                <a:ext uri="{FF2B5EF4-FFF2-40B4-BE49-F238E27FC236}">
                  <a16:creationId xmlns:a16="http://schemas.microsoft.com/office/drawing/2014/main" id="{4AC43BE5-D6C2-F413-1E87-FAF6625F0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2753"/>
              <a:ext cx="124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89</a:t>
              </a: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/-/-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235">
              <a:extLst>
                <a:ext uri="{FF2B5EF4-FFF2-40B4-BE49-F238E27FC236}">
                  <a16:creationId xmlns:a16="http://schemas.microsoft.com/office/drawing/2014/main" id="{74871EEC-C40E-B6B3-6E2C-8F11D967D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" y="2955"/>
              <a:ext cx="22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4" name="Rectangle 241">
              <a:extLst>
                <a:ext uri="{FF2B5EF4-FFF2-40B4-BE49-F238E27FC236}">
                  <a16:creationId xmlns:a16="http://schemas.microsoft.com/office/drawing/2014/main" id="{68923310-25F1-3820-7296-2BC7B8357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3376"/>
              <a:ext cx="16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-/-/</a:t>
              </a:r>
              <a:r>
                <a:rPr lang="zh-CN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.97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268">
              <a:extLst>
                <a:ext uri="{FF2B5EF4-FFF2-40B4-BE49-F238E27FC236}">
                  <a16:creationId xmlns:a16="http://schemas.microsoft.com/office/drawing/2014/main" id="{A06F4089-6981-C4D6-E39E-C8D38D869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" y="1906"/>
              <a:ext cx="205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-/-/0.97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" name="Rectangle 272">
              <a:extLst>
                <a:ext uri="{FF2B5EF4-FFF2-40B4-BE49-F238E27FC236}">
                  <a16:creationId xmlns:a16="http://schemas.microsoft.com/office/drawing/2014/main" id="{66751110-BA39-1AB7-AA4A-84680386C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" y="1591"/>
              <a:ext cx="20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96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/-/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8" name="Rectangle 275">
              <a:extLst>
                <a:ext uri="{FF2B5EF4-FFF2-40B4-BE49-F238E27FC236}">
                  <a16:creationId xmlns:a16="http://schemas.microsoft.com/office/drawing/2014/main" id="{2B32940A-25D8-7F4B-CA0F-59B9C0DBD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964"/>
              <a:ext cx="20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94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0.99</a:t>
              </a:r>
              <a:endParaRPr lang="zh-CN" altLang="zh-CN" sz="10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9" name="Rectangle 276">
              <a:extLst>
                <a:ext uri="{FF2B5EF4-FFF2-40B4-BE49-F238E27FC236}">
                  <a16:creationId xmlns:a16="http://schemas.microsoft.com/office/drawing/2014/main" id="{C96FE13B-AF77-A57E-496F-8DECDDAFD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" y="896"/>
              <a:ext cx="16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-/-/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0.99</a:t>
              </a:r>
              <a:endParaRPr lang="zh-CN" altLang="zh-CN" sz="10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2" name="Rectangle 279">
              <a:extLst>
                <a:ext uri="{FF2B5EF4-FFF2-40B4-BE49-F238E27FC236}">
                  <a16:creationId xmlns:a16="http://schemas.microsoft.com/office/drawing/2014/main" id="{9DEAE350-FC5F-D0AD-771A-D7D4CD473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" y="1177"/>
              <a:ext cx="124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75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/-/-</a:t>
              </a:r>
              <a:endParaRPr lang="zh-CN" altLang="zh-CN" sz="1000" dirty="0">
                <a:solidFill>
                  <a:srgbClr val="000000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5" name="Rectangle 282">
              <a:extLst>
                <a:ext uri="{FF2B5EF4-FFF2-40B4-BE49-F238E27FC236}">
                  <a16:creationId xmlns:a16="http://schemas.microsoft.com/office/drawing/2014/main" id="{0426FAE8-4190-29C3-AAC7-1BB43DE41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" y="1347"/>
              <a:ext cx="168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-/-/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7E7DAB5E-9B69-3E61-BE96-7A8E36CF7E05}"/>
              </a:ext>
            </a:extLst>
          </p:cNvPr>
          <p:cNvCxnSpPr>
            <a:cxnSpLocks/>
            <a:stCxn id="105" idx="2"/>
            <a:endCxn id="25" idx="3"/>
          </p:cNvCxnSpPr>
          <p:nvPr/>
        </p:nvCxnSpPr>
        <p:spPr>
          <a:xfrm flipH="1" flipV="1">
            <a:off x="1084584" y="987425"/>
            <a:ext cx="903676" cy="13877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7904BFC-AB72-779B-409A-686E0FCF1167}"/>
              </a:ext>
            </a:extLst>
          </p:cNvPr>
          <p:cNvCxnSpPr>
            <a:cxnSpLocks/>
            <a:stCxn id="107" idx="0"/>
            <a:endCxn id="26" idx="3"/>
          </p:cNvCxnSpPr>
          <p:nvPr/>
        </p:nvCxnSpPr>
        <p:spPr>
          <a:xfrm flipH="1">
            <a:off x="1036388" y="1281717"/>
            <a:ext cx="942233" cy="2296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6FFD4C8-440D-4DDA-102C-30D2757380EE}"/>
              </a:ext>
            </a:extLst>
          </p:cNvPr>
          <p:cNvCxnSpPr>
            <a:cxnSpLocks/>
            <a:stCxn id="129" idx="2"/>
            <a:endCxn id="79" idx="3"/>
          </p:cNvCxnSpPr>
          <p:nvPr/>
        </p:nvCxnSpPr>
        <p:spPr>
          <a:xfrm flipH="1" flipV="1">
            <a:off x="1031568" y="2255513"/>
            <a:ext cx="951872" cy="1794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DD337B93-2B9A-705E-5350-A392FF54AD2C}"/>
              </a:ext>
            </a:extLst>
          </p:cNvPr>
          <p:cNvCxnSpPr>
            <a:cxnSpLocks/>
            <a:stCxn id="127" idx="0"/>
            <a:endCxn id="78" idx="3"/>
          </p:cNvCxnSpPr>
          <p:nvPr/>
        </p:nvCxnSpPr>
        <p:spPr>
          <a:xfrm flipH="1" flipV="1">
            <a:off x="1036388" y="2418211"/>
            <a:ext cx="1185623" cy="22251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02D40478-396C-4B67-1A03-80C615E9A7EC}"/>
              </a:ext>
            </a:extLst>
          </p:cNvPr>
          <p:cNvCxnSpPr>
            <a:cxnSpLocks/>
            <a:stCxn id="134" idx="0"/>
            <a:endCxn id="82" idx="3"/>
          </p:cNvCxnSpPr>
          <p:nvPr/>
        </p:nvCxnSpPr>
        <p:spPr>
          <a:xfrm flipH="1" flipV="1">
            <a:off x="980963" y="2927839"/>
            <a:ext cx="922954" cy="40674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3375CBC-2F3B-4F3C-BBEB-E3F8F707CFBA}"/>
              </a:ext>
            </a:extLst>
          </p:cNvPr>
          <p:cNvCxnSpPr>
            <a:cxnSpLocks/>
            <a:stCxn id="145" idx="0"/>
            <a:endCxn id="85" idx="3"/>
          </p:cNvCxnSpPr>
          <p:nvPr/>
        </p:nvCxnSpPr>
        <p:spPr>
          <a:xfrm flipH="1" flipV="1">
            <a:off x="1005061" y="3334585"/>
            <a:ext cx="872348" cy="61251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FE03AF01-E833-082D-E56C-D7699639F897}"/>
              </a:ext>
            </a:extLst>
          </p:cNvPr>
          <p:cNvCxnSpPr>
            <a:cxnSpLocks/>
            <a:stCxn id="152" idx="2"/>
            <a:endCxn id="75" idx="3"/>
          </p:cNvCxnSpPr>
          <p:nvPr/>
        </p:nvCxnSpPr>
        <p:spPr>
          <a:xfrm flipH="1" flipV="1">
            <a:off x="988192" y="3918384"/>
            <a:ext cx="954282" cy="4258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5BAF62FD-531A-A774-D250-53A9A85BA77F}"/>
              </a:ext>
            </a:extLst>
          </p:cNvPr>
          <p:cNvCxnSpPr>
            <a:cxnSpLocks/>
            <a:stCxn id="167" idx="2"/>
            <a:endCxn id="71" idx="3"/>
          </p:cNvCxnSpPr>
          <p:nvPr/>
        </p:nvCxnSpPr>
        <p:spPr>
          <a:xfrm flipH="1" flipV="1">
            <a:off x="1031569" y="4672059"/>
            <a:ext cx="624139" cy="6795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8B6DE6DB-525C-EC34-A213-9E7F8B90DAE7}"/>
              </a:ext>
            </a:extLst>
          </p:cNvPr>
          <p:cNvCxnSpPr>
            <a:cxnSpLocks/>
            <a:stCxn id="173" idx="0"/>
            <a:endCxn id="32" idx="3"/>
          </p:cNvCxnSpPr>
          <p:nvPr/>
        </p:nvCxnSpPr>
        <p:spPr>
          <a:xfrm flipH="1" flipV="1">
            <a:off x="995421" y="5358741"/>
            <a:ext cx="780777" cy="3995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2590E913-7D77-3010-5039-68B21768C84E}"/>
              </a:ext>
            </a:extLst>
          </p:cNvPr>
          <p:cNvCxnSpPr>
            <a:cxnSpLocks/>
            <a:stCxn id="195" idx="0"/>
            <a:endCxn id="37" idx="3"/>
          </p:cNvCxnSpPr>
          <p:nvPr/>
        </p:nvCxnSpPr>
        <p:spPr>
          <a:xfrm flipH="1" flipV="1">
            <a:off x="980963" y="6698608"/>
            <a:ext cx="1200082" cy="66754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B8942ABB-A92A-766B-44C1-CEE642BFABCC}"/>
              </a:ext>
            </a:extLst>
          </p:cNvPr>
          <p:cNvCxnSpPr>
            <a:cxnSpLocks/>
            <a:stCxn id="198" idx="0"/>
            <a:endCxn id="38" idx="3"/>
          </p:cNvCxnSpPr>
          <p:nvPr/>
        </p:nvCxnSpPr>
        <p:spPr>
          <a:xfrm flipH="1" flipV="1">
            <a:off x="1009880" y="7181918"/>
            <a:ext cx="1096461" cy="33496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232035CD-91E1-D4B8-25A0-558FB4A620E0}"/>
              </a:ext>
            </a:extLst>
          </p:cNvPr>
          <p:cNvCxnSpPr>
            <a:cxnSpLocks/>
            <a:stCxn id="220" idx="2"/>
            <a:endCxn id="44" idx="3"/>
          </p:cNvCxnSpPr>
          <p:nvPr/>
        </p:nvCxnSpPr>
        <p:spPr>
          <a:xfrm flipH="1" flipV="1">
            <a:off x="939996" y="8189210"/>
            <a:ext cx="828973" cy="33018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489A785B-9D8C-3B69-560D-15C40FECE774}"/>
              </a:ext>
            </a:extLst>
          </p:cNvPr>
          <p:cNvCxnSpPr>
            <a:cxnSpLocks/>
            <a:stCxn id="229" idx="0"/>
          </p:cNvCxnSpPr>
          <p:nvPr/>
        </p:nvCxnSpPr>
        <p:spPr>
          <a:xfrm>
            <a:off x="1467743" y="9548218"/>
            <a:ext cx="0" cy="28472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1E38F67A-B3A9-C124-FC94-29AF70186DA3}"/>
              </a:ext>
            </a:extLst>
          </p:cNvPr>
          <p:cNvCxnSpPr>
            <a:stCxn id="253" idx="0"/>
          </p:cNvCxnSpPr>
          <p:nvPr/>
        </p:nvCxnSpPr>
        <p:spPr>
          <a:xfrm>
            <a:off x="1270139" y="9471654"/>
            <a:ext cx="0" cy="3612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A26209AE-3D40-F419-EAE8-0B580A27852C}"/>
              </a:ext>
            </a:extLst>
          </p:cNvPr>
          <p:cNvCxnSpPr>
            <a:cxnSpLocks/>
            <a:stCxn id="253" idx="2"/>
          </p:cNvCxnSpPr>
          <p:nvPr/>
        </p:nvCxnSpPr>
        <p:spPr>
          <a:xfrm>
            <a:off x="1364121" y="8174854"/>
            <a:ext cx="0" cy="16580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41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22A37F3F-E866-EA4C-C0A8-16FD75D903C0}"/>
              </a:ext>
            </a:extLst>
          </p:cNvPr>
          <p:cNvGrpSpPr/>
          <p:nvPr/>
        </p:nvGrpSpPr>
        <p:grpSpPr>
          <a:xfrm>
            <a:off x="234775" y="284298"/>
            <a:ext cx="5072635" cy="5092669"/>
            <a:chOff x="234775" y="284298"/>
            <a:chExt cx="5072635" cy="5092669"/>
          </a:xfrm>
        </p:grpSpPr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id="{25317F18-2CE6-7381-EAE4-33C1E7614D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6055" y="372709"/>
              <a:ext cx="3776161" cy="4113425"/>
              <a:chOff x="1151" y="3980"/>
              <a:chExt cx="1567" cy="1768"/>
            </a:xfrm>
          </p:grpSpPr>
          <p:sp>
            <p:nvSpPr>
              <p:cNvPr id="230" name="Rectangle 145">
                <a:extLst>
                  <a:ext uri="{FF2B5EF4-FFF2-40B4-BE49-F238E27FC236}">
                    <a16:creationId xmlns:a16="http://schemas.microsoft.com/office/drawing/2014/main" id="{D475DDE5-CCF8-C395-0CC0-157A7F611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7" y="4084"/>
                <a:ext cx="981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Pseudotaeniolina globosa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109889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146">
                <a:extLst>
                  <a:ext uri="{FF2B5EF4-FFF2-40B4-BE49-F238E27FC236}">
                    <a16:creationId xmlns:a16="http://schemas.microsoft.com/office/drawing/2014/main" id="{5C7AED00-BC5D-B15A-020F-E2D8B4D3F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" y="4114"/>
                <a:ext cx="77" cy="105"/>
              </a:xfrm>
              <a:custGeom>
                <a:avLst/>
                <a:gdLst>
                  <a:gd name="T0" fmla="*/ 0 w 77"/>
                  <a:gd name="T1" fmla="*/ 105 h 105"/>
                  <a:gd name="T2" fmla="*/ 0 w 77"/>
                  <a:gd name="T3" fmla="*/ 0 h 105"/>
                  <a:gd name="T4" fmla="*/ 77 w 77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05">
                    <a:moveTo>
                      <a:pt x="0" y="105"/>
                    </a:moveTo>
                    <a:lnTo>
                      <a:pt x="0" y="0"/>
                    </a:lnTo>
                    <a:lnTo>
                      <a:pt x="7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Rectangle 147">
                <a:extLst>
                  <a:ext uri="{FF2B5EF4-FFF2-40B4-BE49-F238E27FC236}">
                    <a16:creationId xmlns:a16="http://schemas.microsoft.com/office/drawing/2014/main" id="{0AE4EAAC-8C93-F897-F27F-052310ABD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3" y="4168"/>
                <a:ext cx="925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Caatingomyces brasiliensis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URM 7916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148">
                <a:extLst>
                  <a:ext uri="{FF2B5EF4-FFF2-40B4-BE49-F238E27FC236}">
                    <a16:creationId xmlns:a16="http://schemas.microsoft.com/office/drawing/2014/main" id="{861C8CE7-3AB8-F7C8-B378-B89A6375F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" y="4198"/>
                <a:ext cx="107" cy="129"/>
              </a:xfrm>
              <a:custGeom>
                <a:avLst/>
                <a:gdLst>
                  <a:gd name="T0" fmla="*/ 0 w 107"/>
                  <a:gd name="T1" fmla="*/ 129 h 129"/>
                  <a:gd name="T2" fmla="*/ 0 w 107"/>
                  <a:gd name="T3" fmla="*/ 0 h 129"/>
                  <a:gd name="T4" fmla="*/ 107 w 107"/>
                  <a:gd name="T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129">
                    <a:moveTo>
                      <a:pt x="0" y="129"/>
                    </a:moveTo>
                    <a:lnTo>
                      <a:pt x="0" y="0"/>
                    </a:lnTo>
                    <a:lnTo>
                      <a:pt x="10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Rectangle 149">
                <a:extLst>
                  <a:ext uri="{FF2B5EF4-FFF2-40B4-BE49-F238E27FC236}">
                    <a16:creationId xmlns:a16="http://schemas.microsoft.com/office/drawing/2014/main" id="{510A3637-6E18-655C-7BEF-9A3715C1C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4252"/>
                <a:ext cx="99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Readeriella dimorphospora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CBS120034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150">
                <a:extLst>
                  <a:ext uri="{FF2B5EF4-FFF2-40B4-BE49-F238E27FC236}">
                    <a16:creationId xmlns:a16="http://schemas.microsoft.com/office/drawing/2014/main" id="{33B62A6D-BC3D-3D49-CF26-AEF554AA9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4282"/>
                <a:ext cx="20" cy="40"/>
              </a:xfrm>
              <a:custGeom>
                <a:avLst/>
                <a:gdLst>
                  <a:gd name="T0" fmla="*/ 0 w 20"/>
                  <a:gd name="T1" fmla="*/ 40 h 40"/>
                  <a:gd name="T2" fmla="*/ 0 w 20"/>
                  <a:gd name="T3" fmla="*/ 0 h 40"/>
                  <a:gd name="T4" fmla="*/ 20 w 20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0">
                    <a:moveTo>
                      <a:pt x="0" y="40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Rectangle 151">
                <a:extLst>
                  <a:ext uri="{FF2B5EF4-FFF2-40B4-BE49-F238E27FC236}">
                    <a16:creationId xmlns:a16="http://schemas.microsoft.com/office/drawing/2014/main" id="{164120FD-ACFF-1BA1-FE2F-E3016F2CA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2" y="4337"/>
                <a:ext cx="843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Readeriella angustia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CBS124997 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152">
                <a:extLst>
                  <a:ext uri="{FF2B5EF4-FFF2-40B4-BE49-F238E27FC236}">
                    <a16:creationId xmlns:a16="http://schemas.microsoft.com/office/drawing/2014/main" id="{42507C77-C3D5-CAF5-DBAB-860535A7D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4325"/>
                <a:ext cx="36" cy="41"/>
              </a:xfrm>
              <a:custGeom>
                <a:avLst/>
                <a:gdLst>
                  <a:gd name="T0" fmla="*/ 0 w 36"/>
                  <a:gd name="T1" fmla="*/ 0 h 41"/>
                  <a:gd name="T2" fmla="*/ 0 w 36"/>
                  <a:gd name="T3" fmla="*/ 41 h 41"/>
                  <a:gd name="T4" fmla="*/ 36 w 36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1">
                    <a:moveTo>
                      <a:pt x="0" y="0"/>
                    </a:moveTo>
                    <a:lnTo>
                      <a:pt x="0" y="41"/>
                    </a:lnTo>
                    <a:lnTo>
                      <a:pt x="36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153">
                <a:extLst>
                  <a:ext uri="{FF2B5EF4-FFF2-40B4-BE49-F238E27FC236}">
                    <a16:creationId xmlns:a16="http://schemas.microsoft.com/office/drawing/2014/main" id="{20EC7E69-6954-9A87-3275-95D71CDC8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" y="4324"/>
                <a:ext cx="18" cy="61"/>
              </a:xfrm>
              <a:custGeom>
                <a:avLst/>
                <a:gdLst>
                  <a:gd name="T0" fmla="*/ 0 w 18"/>
                  <a:gd name="T1" fmla="*/ 61 h 61"/>
                  <a:gd name="T2" fmla="*/ 0 w 18"/>
                  <a:gd name="T3" fmla="*/ 0 h 61"/>
                  <a:gd name="T4" fmla="*/ 18 w 18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1">
                    <a:moveTo>
                      <a:pt x="0" y="61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Rectangle 154">
                <a:extLst>
                  <a:ext uri="{FF2B5EF4-FFF2-40B4-BE49-F238E27FC236}">
                    <a16:creationId xmlns:a16="http://schemas.microsoft.com/office/drawing/2014/main" id="{A13753F6-8000-6A5D-9167-BF0C84AAF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" y="4421"/>
                <a:ext cx="81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Readeriella deanei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CBS134746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155">
                <a:extLst>
                  <a:ext uri="{FF2B5EF4-FFF2-40B4-BE49-F238E27FC236}">
                    <a16:creationId xmlns:a16="http://schemas.microsoft.com/office/drawing/2014/main" id="{624CB691-6D6F-9263-0875-40BD68B6D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" y="4389"/>
                <a:ext cx="32" cy="61"/>
              </a:xfrm>
              <a:custGeom>
                <a:avLst/>
                <a:gdLst>
                  <a:gd name="T0" fmla="*/ 0 w 32"/>
                  <a:gd name="T1" fmla="*/ 0 h 61"/>
                  <a:gd name="T2" fmla="*/ 0 w 32"/>
                  <a:gd name="T3" fmla="*/ 61 h 61"/>
                  <a:gd name="T4" fmla="*/ 32 w 32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61">
                    <a:moveTo>
                      <a:pt x="0" y="0"/>
                    </a:moveTo>
                    <a:lnTo>
                      <a:pt x="0" y="61"/>
                    </a:lnTo>
                    <a:lnTo>
                      <a:pt x="32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156">
                <a:extLst>
                  <a:ext uri="{FF2B5EF4-FFF2-40B4-BE49-F238E27FC236}">
                    <a16:creationId xmlns:a16="http://schemas.microsoft.com/office/drawing/2014/main" id="{EA1A6E48-EEF7-DC50-A4F3-B3B129B27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" y="4387"/>
                <a:ext cx="6" cy="72"/>
              </a:xfrm>
              <a:custGeom>
                <a:avLst/>
                <a:gdLst>
                  <a:gd name="T0" fmla="*/ 0 w 6"/>
                  <a:gd name="T1" fmla="*/ 72 h 72"/>
                  <a:gd name="T2" fmla="*/ 0 w 6"/>
                  <a:gd name="T3" fmla="*/ 0 h 72"/>
                  <a:gd name="T4" fmla="*/ 6 w 6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2">
                    <a:moveTo>
                      <a:pt x="0" y="72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Rectangle 157">
                <a:extLst>
                  <a:ext uri="{FF2B5EF4-FFF2-40B4-BE49-F238E27FC236}">
                    <a16:creationId xmlns:a16="http://schemas.microsoft.com/office/drawing/2014/main" id="{0061D512-5EA7-3E8A-8F78-BA6AE3127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6" y="4505"/>
                <a:ext cx="91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Readeriella menaiensis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CBS125003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158">
                <a:extLst>
                  <a:ext uri="{FF2B5EF4-FFF2-40B4-BE49-F238E27FC236}">
                    <a16:creationId xmlns:a16="http://schemas.microsoft.com/office/drawing/2014/main" id="{41F7554B-60E1-1DDA-89A7-BCEEDCE10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" y="4462"/>
                <a:ext cx="34" cy="72"/>
              </a:xfrm>
              <a:custGeom>
                <a:avLst/>
                <a:gdLst>
                  <a:gd name="T0" fmla="*/ 0 w 34"/>
                  <a:gd name="T1" fmla="*/ 0 h 72"/>
                  <a:gd name="T2" fmla="*/ 0 w 34"/>
                  <a:gd name="T3" fmla="*/ 72 h 72"/>
                  <a:gd name="T4" fmla="*/ 34 w 34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72">
                    <a:moveTo>
                      <a:pt x="0" y="0"/>
                    </a:moveTo>
                    <a:lnTo>
                      <a:pt x="0" y="72"/>
                    </a:lnTo>
                    <a:lnTo>
                      <a:pt x="34" y="7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159">
                <a:extLst>
                  <a:ext uri="{FF2B5EF4-FFF2-40B4-BE49-F238E27FC236}">
                    <a16:creationId xmlns:a16="http://schemas.microsoft.com/office/drawing/2014/main" id="{FD2CAC75-AB17-3243-3AAC-2C861781F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" y="4331"/>
                <a:ext cx="56" cy="129"/>
              </a:xfrm>
              <a:custGeom>
                <a:avLst/>
                <a:gdLst>
                  <a:gd name="T0" fmla="*/ 0 w 56"/>
                  <a:gd name="T1" fmla="*/ 0 h 129"/>
                  <a:gd name="T2" fmla="*/ 0 w 56"/>
                  <a:gd name="T3" fmla="*/ 129 h 129"/>
                  <a:gd name="T4" fmla="*/ 56 w 56"/>
                  <a:gd name="T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29">
                    <a:moveTo>
                      <a:pt x="0" y="0"/>
                    </a:moveTo>
                    <a:lnTo>
                      <a:pt x="0" y="129"/>
                    </a:lnTo>
                    <a:lnTo>
                      <a:pt x="56" y="12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160">
                <a:extLst>
                  <a:ext uri="{FF2B5EF4-FFF2-40B4-BE49-F238E27FC236}">
                    <a16:creationId xmlns:a16="http://schemas.microsoft.com/office/drawing/2014/main" id="{2E03E32C-D0BE-F24C-0EAA-9326F7797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" y="4223"/>
                <a:ext cx="95" cy="106"/>
              </a:xfrm>
              <a:custGeom>
                <a:avLst/>
                <a:gdLst>
                  <a:gd name="T0" fmla="*/ 0 w 95"/>
                  <a:gd name="T1" fmla="*/ 0 h 106"/>
                  <a:gd name="T2" fmla="*/ 0 w 95"/>
                  <a:gd name="T3" fmla="*/ 106 h 106"/>
                  <a:gd name="T4" fmla="*/ 95 w 95"/>
                  <a:gd name="T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106">
                    <a:moveTo>
                      <a:pt x="0" y="0"/>
                    </a:moveTo>
                    <a:lnTo>
                      <a:pt x="0" y="106"/>
                    </a:lnTo>
                    <a:lnTo>
                      <a:pt x="95" y="10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161">
                <a:extLst>
                  <a:ext uri="{FF2B5EF4-FFF2-40B4-BE49-F238E27FC236}">
                    <a16:creationId xmlns:a16="http://schemas.microsoft.com/office/drawing/2014/main" id="{B79B6374-4808-D90B-F35C-79049801C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" y="3980"/>
                <a:ext cx="22" cy="241"/>
              </a:xfrm>
              <a:custGeom>
                <a:avLst/>
                <a:gdLst>
                  <a:gd name="T0" fmla="*/ 0 w 22"/>
                  <a:gd name="T1" fmla="*/ 0 h 241"/>
                  <a:gd name="T2" fmla="*/ 0 w 22"/>
                  <a:gd name="T3" fmla="*/ 241 h 241"/>
                  <a:gd name="T4" fmla="*/ 22 w 22"/>
                  <a:gd name="T5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41">
                    <a:moveTo>
                      <a:pt x="0" y="0"/>
                    </a:moveTo>
                    <a:lnTo>
                      <a:pt x="0" y="241"/>
                    </a:lnTo>
                    <a:lnTo>
                      <a:pt x="22" y="2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Rectangle 165">
                <a:extLst>
                  <a:ext uri="{FF2B5EF4-FFF2-40B4-BE49-F238E27FC236}">
                    <a16:creationId xmlns:a16="http://schemas.microsoft.com/office/drawing/2014/main" id="{F398DF9F-94C3-60A3-D8A3-2623DDBDFF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4589"/>
                <a:ext cx="943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Meristemomyces frigidus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5508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166">
                <a:extLst>
                  <a:ext uri="{FF2B5EF4-FFF2-40B4-BE49-F238E27FC236}">
                    <a16:creationId xmlns:a16="http://schemas.microsoft.com/office/drawing/2014/main" id="{1A72F3C7-823C-B5A9-7035-6D3588CC4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4001"/>
                <a:ext cx="209" cy="617"/>
              </a:xfrm>
              <a:custGeom>
                <a:avLst/>
                <a:gdLst>
                  <a:gd name="T0" fmla="*/ 0 w 189"/>
                  <a:gd name="T1" fmla="*/ 0 h 1214"/>
                  <a:gd name="T2" fmla="*/ 0 w 189"/>
                  <a:gd name="T3" fmla="*/ 1214 h 1214"/>
                  <a:gd name="T4" fmla="*/ 189 w 189"/>
                  <a:gd name="T5" fmla="*/ 1214 h 1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" h="1214">
                    <a:moveTo>
                      <a:pt x="0" y="0"/>
                    </a:moveTo>
                    <a:lnTo>
                      <a:pt x="0" y="1214"/>
                    </a:lnTo>
                    <a:lnTo>
                      <a:pt x="189" y="121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Rectangle 169">
                <a:extLst>
                  <a:ext uri="{FF2B5EF4-FFF2-40B4-BE49-F238E27FC236}">
                    <a16:creationId xmlns:a16="http://schemas.microsoft.com/office/drawing/2014/main" id="{DB146F5D-BE8B-5B54-4227-1C75DE5F0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6" y="4673"/>
                <a:ext cx="917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Apenidiella strumelloidea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CBS114484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170">
                <a:extLst>
                  <a:ext uri="{FF2B5EF4-FFF2-40B4-BE49-F238E27FC236}">
                    <a16:creationId xmlns:a16="http://schemas.microsoft.com/office/drawing/2014/main" id="{1C8239F0-8533-6D3F-2F9A-E93775DA0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" y="4702"/>
                <a:ext cx="385" cy="40"/>
              </a:xfrm>
              <a:custGeom>
                <a:avLst/>
                <a:gdLst>
                  <a:gd name="T0" fmla="*/ 0 w 385"/>
                  <a:gd name="T1" fmla="*/ 40 h 40"/>
                  <a:gd name="T2" fmla="*/ 0 w 385"/>
                  <a:gd name="T3" fmla="*/ 0 h 40"/>
                  <a:gd name="T4" fmla="*/ 385 w 38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5" h="40">
                    <a:moveTo>
                      <a:pt x="0" y="40"/>
                    </a:moveTo>
                    <a:lnTo>
                      <a:pt x="0" y="0"/>
                    </a:lnTo>
                    <a:lnTo>
                      <a:pt x="38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Rectangle 171">
                <a:extLst>
                  <a:ext uri="{FF2B5EF4-FFF2-40B4-BE49-F238E27FC236}">
                    <a16:creationId xmlns:a16="http://schemas.microsoft.com/office/drawing/2014/main" id="{EE7DA659-A1E9-65B6-A3A2-F22447298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9" y="4757"/>
                <a:ext cx="869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Oleoguttula mirabilis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CCFEE 5522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172">
                <a:extLst>
                  <a:ext uri="{FF2B5EF4-FFF2-40B4-BE49-F238E27FC236}">
                    <a16:creationId xmlns:a16="http://schemas.microsoft.com/office/drawing/2014/main" id="{8A8BF11E-496C-8E73-1AD3-103ECAB6C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" y="4746"/>
                <a:ext cx="287" cy="40"/>
              </a:xfrm>
              <a:custGeom>
                <a:avLst/>
                <a:gdLst>
                  <a:gd name="T0" fmla="*/ 0 w 287"/>
                  <a:gd name="T1" fmla="*/ 0 h 40"/>
                  <a:gd name="T2" fmla="*/ 0 w 287"/>
                  <a:gd name="T3" fmla="*/ 40 h 40"/>
                  <a:gd name="T4" fmla="*/ 287 w 287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7" h="40">
                    <a:moveTo>
                      <a:pt x="0" y="0"/>
                    </a:moveTo>
                    <a:lnTo>
                      <a:pt x="0" y="40"/>
                    </a:lnTo>
                    <a:lnTo>
                      <a:pt x="287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173">
                <a:extLst>
                  <a:ext uri="{FF2B5EF4-FFF2-40B4-BE49-F238E27FC236}">
                    <a16:creationId xmlns:a16="http://schemas.microsoft.com/office/drawing/2014/main" id="{37BBB45F-A916-C648-DD57-4659959BB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4744"/>
                <a:ext cx="6" cy="98"/>
              </a:xfrm>
              <a:custGeom>
                <a:avLst/>
                <a:gdLst>
                  <a:gd name="T0" fmla="*/ 0 w 6"/>
                  <a:gd name="T1" fmla="*/ 98 h 98"/>
                  <a:gd name="T2" fmla="*/ 0 w 6"/>
                  <a:gd name="T3" fmla="*/ 0 h 98"/>
                  <a:gd name="T4" fmla="*/ 6 w 6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8">
                    <a:moveTo>
                      <a:pt x="0" y="98"/>
                    </a:moveTo>
                    <a:lnTo>
                      <a:pt x="0" y="0"/>
                    </a:lnTo>
                    <a:lnTo>
                      <a:pt x="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Rectangle 174">
                <a:extLst>
                  <a:ext uri="{FF2B5EF4-FFF2-40B4-BE49-F238E27FC236}">
                    <a16:creationId xmlns:a16="http://schemas.microsoft.com/office/drawing/2014/main" id="{595A178C-129A-E2E6-3DB5-F041A7B6D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4841"/>
                <a:ext cx="1005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Phaeothecoidea minutispora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CPC13710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175">
                <a:extLst>
                  <a:ext uri="{FF2B5EF4-FFF2-40B4-BE49-F238E27FC236}">
                    <a16:creationId xmlns:a16="http://schemas.microsoft.com/office/drawing/2014/main" id="{561D5926-30F4-0ABC-608D-5A1A27D21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" y="4870"/>
                <a:ext cx="30" cy="72"/>
              </a:xfrm>
              <a:custGeom>
                <a:avLst/>
                <a:gdLst>
                  <a:gd name="T0" fmla="*/ 0 w 30"/>
                  <a:gd name="T1" fmla="*/ 72 h 72"/>
                  <a:gd name="T2" fmla="*/ 0 w 30"/>
                  <a:gd name="T3" fmla="*/ 0 h 72"/>
                  <a:gd name="T4" fmla="*/ 30 w 30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2">
                    <a:moveTo>
                      <a:pt x="0" y="72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Rectangle 176">
                <a:extLst>
                  <a:ext uri="{FF2B5EF4-FFF2-40B4-BE49-F238E27FC236}">
                    <a16:creationId xmlns:a16="http://schemas.microsoft.com/office/drawing/2014/main" id="{420972C0-6DCF-AEC9-18E7-433229AB3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4925"/>
                <a:ext cx="100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Phaeothecoidea intermedia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CBS124994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177">
                <a:extLst>
                  <a:ext uri="{FF2B5EF4-FFF2-40B4-BE49-F238E27FC236}">
                    <a16:creationId xmlns:a16="http://schemas.microsoft.com/office/drawing/2014/main" id="{DC16A8C4-CC63-7712-78D0-D005BDAB9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5" y="4954"/>
                <a:ext cx="31" cy="62"/>
              </a:xfrm>
              <a:custGeom>
                <a:avLst/>
                <a:gdLst>
                  <a:gd name="T0" fmla="*/ 0 w 31"/>
                  <a:gd name="T1" fmla="*/ 62 h 62"/>
                  <a:gd name="T2" fmla="*/ 0 w 31"/>
                  <a:gd name="T3" fmla="*/ 0 h 62"/>
                  <a:gd name="T4" fmla="*/ 31 w 31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62">
                    <a:moveTo>
                      <a:pt x="0" y="62"/>
                    </a:moveTo>
                    <a:lnTo>
                      <a:pt x="0" y="0"/>
                    </a:lnTo>
                    <a:lnTo>
                      <a:pt x="3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Rectangle 178">
                <a:extLst>
                  <a:ext uri="{FF2B5EF4-FFF2-40B4-BE49-F238E27FC236}">
                    <a16:creationId xmlns:a16="http://schemas.microsoft.com/office/drawing/2014/main" id="{A1EC7AFF-A149-3C65-A63C-206FE7B1D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2" y="5009"/>
                <a:ext cx="112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Neotrimmatostroma excentricum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CBS121102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179">
                <a:extLst>
                  <a:ext uri="{FF2B5EF4-FFF2-40B4-BE49-F238E27FC236}">
                    <a16:creationId xmlns:a16="http://schemas.microsoft.com/office/drawing/2014/main" id="{EE6BA43C-DF93-5C63-9766-E609FF706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" y="5038"/>
                <a:ext cx="85" cy="41"/>
              </a:xfrm>
              <a:custGeom>
                <a:avLst/>
                <a:gdLst>
                  <a:gd name="T0" fmla="*/ 0 w 85"/>
                  <a:gd name="T1" fmla="*/ 41 h 41"/>
                  <a:gd name="T2" fmla="*/ 0 w 85"/>
                  <a:gd name="T3" fmla="*/ 0 h 41"/>
                  <a:gd name="T4" fmla="*/ 85 w 85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41">
                    <a:moveTo>
                      <a:pt x="0" y="41"/>
                    </a:moveTo>
                    <a:lnTo>
                      <a:pt x="0" y="0"/>
                    </a:lnTo>
                    <a:lnTo>
                      <a:pt x="8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Rectangle 180">
                <a:extLst>
                  <a:ext uri="{FF2B5EF4-FFF2-40B4-BE49-F238E27FC236}">
                    <a16:creationId xmlns:a16="http://schemas.microsoft.com/office/drawing/2014/main" id="{8C17D7B6-7A4C-8691-1BE4-2A5039A7F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" y="5093"/>
                <a:ext cx="121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Suberoteratosphaeria xenosuberosa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CBS134747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181">
                <a:extLst>
                  <a:ext uri="{FF2B5EF4-FFF2-40B4-BE49-F238E27FC236}">
                    <a16:creationId xmlns:a16="http://schemas.microsoft.com/office/drawing/2014/main" id="{ADDF80A6-CAA9-EB18-D826-A0F13BAAC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" y="5082"/>
                <a:ext cx="95" cy="40"/>
              </a:xfrm>
              <a:custGeom>
                <a:avLst/>
                <a:gdLst>
                  <a:gd name="T0" fmla="*/ 0 w 95"/>
                  <a:gd name="T1" fmla="*/ 0 h 40"/>
                  <a:gd name="T2" fmla="*/ 0 w 95"/>
                  <a:gd name="T3" fmla="*/ 40 h 40"/>
                  <a:gd name="T4" fmla="*/ 95 w 95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40">
                    <a:moveTo>
                      <a:pt x="0" y="0"/>
                    </a:moveTo>
                    <a:lnTo>
                      <a:pt x="0" y="40"/>
                    </a:lnTo>
                    <a:lnTo>
                      <a:pt x="95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182">
                <a:extLst>
                  <a:ext uri="{FF2B5EF4-FFF2-40B4-BE49-F238E27FC236}">
                    <a16:creationId xmlns:a16="http://schemas.microsoft.com/office/drawing/2014/main" id="{854212DA-E841-F38E-C42F-BD5C67F4F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5" y="5019"/>
                <a:ext cx="30" cy="61"/>
              </a:xfrm>
              <a:custGeom>
                <a:avLst/>
                <a:gdLst>
                  <a:gd name="T0" fmla="*/ 0 w 30"/>
                  <a:gd name="T1" fmla="*/ 0 h 61"/>
                  <a:gd name="T2" fmla="*/ 0 w 30"/>
                  <a:gd name="T3" fmla="*/ 61 h 61"/>
                  <a:gd name="T4" fmla="*/ 30 w 30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61">
                    <a:moveTo>
                      <a:pt x="0" y="0"/>
                    </a:moveTo>
                    <a:lnTo>
                      <a:pt x="0" y="61"/>
                    </a:lnTo>
                    <a:lnTo>
                      <a:pt x="30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183">
                <a:extLst>
                  <a:ext uri="{FF2B5EF4-FFF2-40B4-BE49-F238E27FC236}">
                    <a16:creationId xmlns:a16="http://schemas.microsoft.com/office/drawing/2014/main" id="{5BEDADE3-63E1-DFBA-6C18-D264E8FD8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" y="4946"/>
                <a:ext cx="51" cy="71"/>
              </a:xfrm>
              <a:custGeom>
                <a:avLst/>
                <a:gdLst>
                  <a:gd name="T0" fmla="*/ 0 w 51"/>
                  <a:gd name="T1" fmla="*/ 0 h 71"/>
                  <a:gd name="T2" fmla="*/ 0 w 51"/>
                  <a:gd name="T3" fmla="*/ 71 h 71"/>
                  <a:gd name="T4" fmla="*/ 51 w 51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71">
                    <a:moveTo>
                      <a:pt x="0" y="0"/>
                    </a:moveTo>
                    <a:lnTo>
                      <a:pt x="0" y="71"/>
                    </a:lnTo>
                    <a:lnTo>
                      <a:pt x="51" y="7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184">
                <a:extLst>
                  <a:ext uri="{FF2B5EF4-FFF2-40B4-BE49-F238E27FC236}">
                    <a16:creationId xmlns:a16="http://schemas.microsoft.com/office/drawing/2014/main" id="{17E8BB6B-9602-ACD9-D969-3BA37E279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4846"/>
                <a:ext cx="140" cy="98"/>
              </a:xfrm>
              <a:custGeom>
                <a:avLst/>
                <a:gdLst>
                  <a:gd name="T0" fmla="*/ 0 w 140"/>
                  <a:gd name="T1" fmla="*/ 0 h 98"/>
                  <a:gd name="T2" fmla="*/ 0 w 140"/>
                  <a:gd name="T3" fmla="*/ 98 h 98"/>
                  <a:gd name="T4" fmla="*/ 140 w 140"/>
                  <a:gd name="T5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98">
                    <a:moveTo>
                      <a:pt x="0" y="0"/>
                    </a:moveTo>
                    <a:lnTo>
                      <a:pt x="0" y="98"/>
                    </a:lnTo>
                    <a:lnTo>
                      <a:pt x="140" y="9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185">
                <a:extLst>
                  <a:ext uri="{FF2B5EF4-FFF2-40B4-BE49-F238E27FC236}">
                    <a16:creationId xmlns:a16="http://schemas.microsoft.com/office/drawing/2014/main" id="{D96F7CDC-A7B0-F038-F134-CC271D40A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" y="4125"/>
                <a:ext cx="33" cy="719"/>
              </a:xfrm>
              <a:custGeom>
                <a:avLst/>
                <a:gdLst>
                  <a:gd name="T0" fmla="*/ 0 w 33"/>
                  <a:gd name="T1" fmla="*/ 0 h 719"/>
                  <a:gd name="T2" fmla="*/ 0 w 33"/>
                  <a:gd name="T3" fmla="*/ 719 h 719"/>
                  <a:gd name="T4" fmla="*/ 33 w 33"/>
                  <a:gd name="T5" fmla="*/ 719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19">
                    <a:moveTo>
                      <a:pt x="0" y="0"/>
                    </a:moveTo>
                    <a:lnTo>
                      <a:pt x="0" y="719"/>
                    </a:lnTo>
                    <a:lnTo>
                      <a:pt x="33" y="71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Rectangle 186">
                <a:extLst>
                  <a:ext uri="{FF2B5EF4-FFF2-40B4-BE49-F238E27FC236}">
                    <a16:creationId xmlns:a16="http://schemas.microsoft.com/office/drawing/2014/main" id="{DEAFC86B-A287-C662-7E6D-6674D422C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5177"/>
                <a:ext cx="89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Acrodontium crateriforme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CPC 11509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187">
                <a:extLst>
                  <a:ext uri="{FF2B5EF4-FFF2-40B4-BE49-F238E27FC236}">
                    <a16:creationId xmlns:a16="http://schemas.microsoft.com/office/drawing/2014/main" id="{39255D86-69D0-EC80-D4D4-8B572C88C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" y="5206"/>
                <a:ext cx="170" cy="41"/>
              </a:xfrm>
              <a:custGeom>
                <a:avLst/>
                <a:gdLst>
                  <a:gd name="T0" fmla="*/ 0 w 170"/>
                  <a:gd name="T1" fmla="*/ 41 h 41"/>
                  <a:gd name="T2" fmla="*/ 0 w 170"/>
                  <a:gd name="T3" fmla="*/ 0 h 41"/>
                  <a:gd name="T4" fmla="*/ 170 w 170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41">
                    <a:moveTo>
                      <a:pt x="0" y="41"/>
                    </a:moveTo>
                    <a:lnTo>
                      <a:pt x="0" y="0"/>
                    </a:lnTo>
                    <a:lnTo>
                      <a:pt x="17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Rectangle 188">
                <a:extLst>
                  <a:ext uri="{FF2B5EF4-FFF2-40B4-BE49-F238E27FC236}">
                    <a16:creationId xmlns:a16="http://schemas.microsoft.com/office/drawing/2014/main" id="{7F6E3BBB-0384-35AD-0B21-66F36FC98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0" y="5261"/>
                <a:ext cx="100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Acrodontium pigmentosum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111111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189">
                <a:extLst>
                  <a:ext uri="{FF2B5EF4-FFF2-40B4-BE49-F238E27FC236}">
                    <a16:creationId xmlns:a16="http://schemas.microsoft.com/office/drawing/2014/main" id="{5DE43770-3BBF-B1CF-C84E-7A3D22387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" y="5250"/>
                <a:ext cx="143" cy="41"/>
              </a:xfrm>
              <a:custGeom>
                <a:avLst/>
                <a:gdLst>
                  <a:gd name="T0" fmla="*/ 0 w 143"/>
                  <a:gd name="T1" fmla="*/ 0 h 41"/>
                  <a:gd name="T2" fmla="*/ 0 w 143"/>
                  <a:gd name="T3" fmla="*/ 41 h 41"/>
                  <a:gd name="T4" fmla="*/ 143 w 143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41">
                    <a:moveTo>
                      <a:pt x="0" y="0"/>
                    </a:moveTo>
                    <a:lnTo>
                      <a:pt x="0" y="41"/>
                    </a:lnTo>
                    <a:lnTo>
                      <a:pt x="143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190">
                <a:extLst>
                  <a:ext uri="{FF2B5EF4-FFF2-40B4-BE49-F238E27FC236}">
                    <a16:creationId xmlns:a16="http://schemas.microsoft.com/office/drawing/2014/main" id="{9C1ED5A8-860F-1514-4D18-F6070227E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5249"/>
                <a:ext cx="130" cy="176"/>
              </a:xfrm>
              <a:custGeom>
                <a:avLst/>
                <a:gdLst>
                  <a:gd name="T0" fmla="*/ 0 w 130"/>
                  <a:gd name="T1" fmla="*/ 176 h 176"/>
                  <a:gd name="T2" fmla="*/ 0 w 130"/>
                  <a:gd name="T3" fmla="*/ 0 h 176"/>
                  <a:gd name="T4" fmla="*/ 130 w 130"/>
                  <a:gd name="T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176">
                    <a:moveTo>
                      <a:pt x="0" y="176"/>
                    </a:moveTo>
                    <a:lnTo>
                      <a:pt x="0" y="0"/>
                    </a:lnTo>
                    <a:lnTo>
                      <a:pt x="13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Rectangle 191">
                <a:extLst>
                  <a:ext uri="{FF2B5EF4-FFF2-40B4-BE49-F238E27FC236}">
                    <a16:creationId xmlns:a16="http://schemas.microsoft.com/office/drawing/2014/main" id="{BC242405-FCEF-C8E2-3C29-7FFF8EFE1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5345"/>
                <a:ext cx="931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Neodevriesia agapanthi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132689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192">
                <a:extLst>
                  <a:ext uri="{FF2B5EF4-FFF2-40B4-BE49-F238E27FC236}">
                    <a16:creationId xmlns:a16="http://schemas.microsoft.com/office/drawing/2014/main" id="{6FD085C2-C883-A70A-50A3-72152FB0B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5375"/>
                <a:ext cx="202" cy="40"/>
              </a:xfrm>
              <a:custGeom>
                <a:avLst/>
                <a:gdLst>
                  <a:gd name="T0" fmla="*/ 0 w 202"/>
                  <a:gd name="T1" fmla="*/ 40 h 40"/>
                  <a:gd name="T2" fmla="*/ 0 w 202"/>
                  <a:gd name="T3" fmla="*/ 0 h 40"/>
                  <a:gd name="T4" fmla="*/ 202 w 20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2" h="40">
                    <a:moveTo>
                      <a:pt x="0" y="40"/>
                    </a:moveTo>
                    <a:lnTo>
                      <a:pt x="0" y="0"/>
                    </a:lnTo>
                    <a:lnTo>
                      <a:pt x="20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Rectangle 193">
                <a:extLst>
                  <a:ext uri="{FF2B5EF4-FFF2-40B4-BE49-F238E27FC236}">
                    <a16:creationId xmlns:a16="http://schemas.microsoft.com/office/drawing/2014/main" id="{84406E77-6184-3A0D-9038-F37D98E04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5" y="5429"/>
                <a:ext cx="924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Neodevriesia strelitziae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 122379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194">
                <a:extLst>
                  <a:ext uri="{FF2B5EF4-FFF2-40B4-BE49-F238E27FC236}">
                    <a16:creationId xmlns:a16="http://schemas.microsoft.com/office/drawing/2014/main" id="{F2A6A055-B39A-415C-00FF-960E06D26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5418"/>
                <a:ext cx="74" cy="41"/>
              </a:xfrm>
              <a:custGeom>
                <a:avLst/>
                <a:gdLst>
                  <a:gd name="T0" fmla="*/ 0 w 74"/>
                  <a:gd name="T1" fmla="*/ 0 h 41"/>
                  <a:gd name="T2" fmla="*/ 0 w 74"/>
                  <a:gd name="T3" fmla="*/ 41 h 41"/>
                  <a:gd name="T4" fmla="*/ 74 w 74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41">
                    <a:moveTo>
                      <a:pt x="0" y="0"/>
                    </a:moveTo>
                    <a:lnTo>
                      <a:pt x="0" y="41"/>
                    </a:lnTo>
                    <a:lnTo>
                      <a:pt x="74" y="4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195">
                <a:extLst>
                  <a:ext uri="{FF2B5EF4-FFF2-40B4-BE49-F238E27FC236}">
                    <a16:creationId xmlns:a16="http://schemas.microsoft.com/office/drawing/2014/main" id="{3BE1B1A0-0A84-8B55-133E-9944AB600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5417"/>
                <a:ext cx="234" cy="92"/>
              </a:xfrm>
              <a:custGeom>
                <a:avLst/>
                <a:gdLst>
                  <a:gd name="T0" fmla="*/ 0 w 234"/>
                  <a:gd name="T1" fmla="*/ 92 h 92"/>
                  <a:gd name="T2" fmla="*/ 0 w 234"/>
                  <a:gd name="T3" fmla="*/ 0 h 92"/>
                  <a:gd name="T4" fmla="*/ 234 w 234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4" h="92">
                    <a:moveTo>
                      <a:pt x="0" y="92"/>
                    </a:moveTo>
                    <a:lnTo>
                      <a:pt x="0" y="0"/>
                    </a:lnTo>
                    <a:lnTo>
                      <a:pt x="23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Rectangle 196">
                <a:extLst>
                  <a:ext uri="{FF2B5EF4-FFF2-40B4-BE49-F238E27FC236}">
                    <a16:creationId xmlns:a16="http://schemas.microsoft.com/office/drawing/2014/main" id="{3576299D-7D4A-6DFA-F204-CEB71E764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4" y="5514"/>
                <a:ext cx="658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Piedraia hortae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CBS480.64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197">
                <a:extLst>
                  <a:ext uri="{FF2B5EF4-FFF2-40B4-BE49-F238E27FC236}">
                    <a16:creationId xmlns:a16="http://schemas.microsoft.com/office/drawing/2014/main" id="{3A7EEA2D-70ED-3BF0-B865-85B687987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" y="5543"/>
                <a:ext cx="421" cy="61"/>
              </a:xfrm>
              <a:custGeom>
                <a:avLst/>
                <a:gdLst>
                  <a:gd name="T0" fmla="*/ 0 w 421"/>
                  <a:gd name="T1" fmla="*/ 61 h 61"/>
                  <a:gd name="T2" fmla="*/ 0 w 421"/>
                  <a:gd name="T3" fmla="*/ 0 h 61"/>
                  <a:gd name="T4" fmla="*/ 421 w 421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1" h="61">
                    <a:moveTo>
                      <a:pt x="0" y="61"/>
                    </a:moveTo>
                    <a:lnTo>
                      <a:pt x="0" y="0"/>
                    </a:lnTo>
                    <a:lnTo>
                      <a:pt x="42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Rectangle 198">
                <a:extLst>
                  <a:ext uri="{FF2B5EF4-FFF2-40B4-BE49-F238E27FC236}">
                    <a16:creationId xmlns:a16="http://schemas.microsoft.com/office/drawing/2014/main" id="{BEE4E203-D20D-15C8-CB86-47BC5F6B7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5598"/>
                <a:ext cx="1020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Parapenidiella tasmaniensis 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CBS111687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199">
                <a:extLst>
                  <a:ext uri="{FF2B5EF4-FFF2-40B4-BE49-F238E27FC236}">
                    <a16:creationId xmlns:a16="http://schemas.microsoft.com/office/drawing/2014/main" id="{B8EE9129-F1D1-BAFA-A37A-DE7C2AF74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" y="5627"/>
                <a:ext cx="195" cy="40"/>
              </a:xfrm>
              <a:custGeom>
                <a:avLst/>
                <a:gdLst>
                  <a:gd name="T0" fmla="*/ 0 w 195"/>
                  <a:gd name="T1" fmla="*/ 40 h 40"/>
                  <a:gd name="T2" fmla="*/ 0 w 195"/>
                  <a:gd name="T3" fmla="*/ 0 h 40"/>
                  <a:gd name="T4" fmla="*/ 195 w 19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40">
                    <a:moveTo>
                      <a:pt x="0" y="40"/>
                    </a:moveTo>
                    <a:lnTo>
                      <a:pt x="0" y="0"/>
                    </a:lnTo>
                    <a:lnTo>
                      <a:pt x="19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Rectangle 200">
                <a:extLst>
                  <a:ext uri="{FF2B5EF4-FFF2-40B4-BE49-F238E27FC236}">
                    <a16:creationId xmlns:a16="http://schemas.microsoft.com/office/drawing/2014/main" id="{2DE48A7F-ABB1-2768-5A64-C1929DE6E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7" y="5682"/>
                <a:ext cx="892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 </a:t>
                </a:r>
                <a:r>
                  <a:rPr kumimoji="0" lang="zh-CN" altLang="zh-CN" sz="1000" b="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Teratoramularia in</a:t>
                </a:r>
                <a:r>
                  <a:rPr kumimoji="0" lang="zh-CN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finita CPC 19488</a:t>
                </a:r>
                <a:r>
                  <a:rPr kumimoji="0" lang="en-US" altLang="zh-CN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01">
                <a:extLst>
                  <a:ext uri="{FF2B5EF4-FFF2-40B4-BE49-F238E27FC236}">
                    <a16:creationId xmlns:a16="http://schemas.microsoft.com/office/drawing/2014/main" id="{0B0741BA-39A0-C4B9-DB94-2BE39D21E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" y="5671"/>
                <a:ext cx="355" cy="40"/>
              </a:xfrm>
              <a:custGeom>
                <a:avLst/>
                <a:gdLst>
                  <a:gd name="T0" fmla="*/ 0 w 355"/>
                  <a:gd name="T1" fmla="*/ 0 h 40"/>
                  <a:gd name="T2" fmla="*/ 0 w 355"/>
                  <a:gd name="T3" fmla="*/ 40 h 40"/>
                  <a:gd name="T4" fmla="*/ 355 w 355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5" h="40">
                    <a:moveTo>
                      <a:pt x="0" y="0"/>
                    </a:moveTo>
                    <a:lnTo>
                      <a:pt x="0" y="40"/>
                    </a:lnTo>
                    <a:lnTo>
                      <a:pt x="355" y="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02">
                <a:extLst>
                  <a:ext uri="{FF2B5EF4-FFF2-40B4-BE49-F238E27FC236}">
                    <a16:creationId xmlns:a16="http://schemas.microsoft.com/office/drawing/2014/main" id="{B5310BE9-5755-C2C2-85A1-8CAE6BAAB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" y="5608"/>
                <a:ext cx="49" cy="61"/>
              </a:xfrm>
              <a:custGeom>
                <a:avLst/>
                <a:gdLst>
                  <a:gd name="T0" fmla="*/ 0 w 49"/>
                  <a:gd name="T1" fmla="*/ 0 h 61"/>
                  <a:gd name="T2" fmla="*/ 0 w 49"/>
                  <a:gd name="T3" fmla="*/ 61 h 61"/>
                  <a:gd name="T4" fmla="*/ 49 w 49"/>
                  <a:gd name="T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61">
                    <a:moveTo>
                      <a:pt x="0" y="0"/>
                    </a:moveTo>
                    <a:lnTo>
                      <a:pt x="0" y="61"/>
                    </a:lnTo>
                    <a:lnTo>
                      <a:pt x="49" y="6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03">
                <a:extLst>
                  <a:ext uri="{FF2B5EF4-FFF2-40B4-BE49-F238E27FC236}">
                    <a16:creationId xmlns:a16="http://schemas.microsoft.com/office/drawing/2014/main" id="{15DF70E9-16E3-9B4E-699E-46A878FFA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5513"/>
                <a:ext cx="36" cy="93"/>
              </a:xfrm>
              <a:custGeom>
                <a:avLst/>
                <a:gdLst>
                  <a:gd name="T0" fmla="*/ 0 w 36"/>
                  <a:gd name="T1" fmla="*/ 0 h 93"/>
                  <a:gd name="T2" fmla="*/ 0 w 36"/>
                  <a:gd name="T3" fmla="*/ 93 h 93"/>
                  <a:gd name="T4" fmla="*/ 36 w 36"/>
                  <a:gd name="T5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93">
                    <a:moveTo>
                      <a:pt x="0" y="0"/>
                    </a:moveTo>
                    <a:lnTo>
                      <a:pt x="0" y="93"/>
                    </a:lnTo>
                    <a:lnTo>
                      <a:pt x="36" y="9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Line 204">
                <a:extLst>
                  <a:ext uri="{FF2B5EF4-FFF2-40B4-BE49-F238E27FC236}">
                    <a16:creationId xmlns:a16="http://schemas.microsoft.com/office/drawing/2014/main" id="{81DD97A2-B011-CD6D-C38D-D40648EE6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5" y="5429"/>
                <a:ext cx="0" cy="177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Freeform 206">
              <a:extLst>
                <a:ext uri="{FF2B5EF4-FFF2-40B4-BE49-F238E27FC236}">
                  <a16:creationId xmlns:a16="http://schemas.microsoft.com/office/drawing/2014/main" id="{8663C0C0-BCE2-C524-8419-C196A0CC8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055" y="1389431"/>
              <a:ext cx="81933" cy="2349864"/>
            </a:xfrm>
            <a:custGeom>
              <a:avLst/>
              <a:gdLst>
                <a:gd name="T0" fmla="*/ 0 w 34"/>
                <a:gd name="T1" fmla="*/ 0 h 1010"/>
                <a:gd name="T2" fmla="*/ 0 w 34"/>
                <a:gd name="T3" fmla="*/ 1010 h 1010"/>
                <a:gd name="T4" fmla="*/ 34 w 34"/>
                <a:gd name="T5" fmla="*/ 101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010">
                  <a:moveTo>
                    <a:pt x="0" y="0"/>
                  </a:moveTo>
                  <a:lnTo>
                    <a:pt x="0" y="1010"/>
                  </a:lnTo>
                  <a:lnTo>
                    <a:pt x="34" y="101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207">
              <a:extLst>
                <a:ext uri="{FF2B5EF4-FFF2-40B4-BE49-F238E27FC236}">
                  <a16:creationId xmlns:a16="http://schemas.microsoft.com/office/drawing/2014/main" id="{E76756A7-D703-FD98-6411-6CFFE38446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6055" y="484385"/>
              <a:ext cx="0" cy="89574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208">
              <a:extLst>
                <a:ext uri="{FF2B5EF4-FFF2-40B4-BE49-F238E27FC236}">
                  <a16:creationId xmlns:a16="http://schemas.microsoft.com/office/drawing/2014/main" id="{007A2CA2-82AC-627A-EC22-6834BC7FD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286" y="1384778"/>
              <a:ext cx="139769" cy="1649558"/>
            </a:xfrm>
            <a:custGeom>
              <a:avLst/>
              <a:gdLst>
                <a:gd name="T0" fmla="*/ 0 w 58"/>
                <a:gd name="T1" fmla="*/ 709 h 709"/>
                <a:gd name="T2" fmla="*/ 0 w 58"/>
                <a:gd name="T3" fmla="*/ 0 h 709"/>
                <a:gd name="T4" fmla="*/ 58 w 58"/>
                <a:gd name="T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709">
                  <a:moveTo>
                    <a:pt x="0" y="709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209">
              <a:extLst>
                <a:ext uri="{FF2B5EF4-FFF2-40B4-BE49-F238E27FC236}">
                  <a16:creationId xmlns:a16="http://schemas.microsoft.com/office/drawing/2014/main" id="{1E5AC379-0FCF-604E-A117-12127CB19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2706" y="4528012"/>
              <a:ext cx="23580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Teratoramularia rumicicola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CPC 14653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3" name="Freeform 210">
              <a:extLst>
                <a:ext uri="{FF2B5EF4-FFF2-40B4-BE49-F238E27FC236}">
                  <a16:creationId xmlns:a16="http://schemas.microsoft.com/office/drawing/2014/main" id="{EE4C6FB3-C407-D07F-13B8-9471F067D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20" y="4595483"/>
              <a:ext cx="166276" cy="93064"/>
            </a:xfrm>
            <a:custGeom>
              <a:avLst/>
              <a:gdLst>
                <a:gd name="T0" fmla="*/ 0 w 69"/>
                <a:gd name="T1" fmla="*/ 40 h 40"/>
                <a:gd name="T2" fmla="*/ 0 w 69"/>
                <a:gd name="T3" fmla="*/ 0 h 40"/>
                <a:gd name="T4" fmla="*/ 69 w 69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0">
                  <a:moveTo>
                    <a:pt x="0" y="40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211">
              <a:extLst>
                <a:ext uri="{FF2B5EF4-FFF2-40B4-BE49-F238E27FC236}">
                  <a16:creationId xmlns:a16="http://schemas.microsoft.com/office/drawing/2014/main" id="{5B8F7B3B-48E1-8E6D-DB3B-AF5766A55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359" y="4723446"/>
              <a:ext cx="22842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Myrtapenidiella corymbia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CBS124769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3B926AD7-8138-91DD-D16E-581AE2F35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20" y="4697853"/>
              <a:ext cx="373519" cy="93064"/>
            </a:xfrm>
            <a:custGeom>
              <a:avLst/>
              <a:gdLst>
                <a:gd name="T0" fmla="*/ 0 w 155"/>
                <a:gd name="T1" fmla="*/ 0 h 40"/>
                <a:gd name="T2" fmla="*/ 0 w 155"/>
                <a:gd name="T3" fmla="*/ 40 h 40"/>
                <a:gd name="T4" fmla="*/ 155 w 155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40">
                  <a:moveTo>
                    <a:pt x="0" y="0"/>
                  </a:moveTo>
                  <a:lnTo>
                    <a:pt x="0" y="40"/>
                  </a:lnTo>
                  <a:lnTo>
                    <a:pt x="155" y="4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5D1A0FFA-25EA-BA43-772B-6EEB25A68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286" y="3043642"/>
              <a:ext cx="327733" cy="1649558"/>
            </a:xfrm>
            <a:custGeom>
              <a:avLst/>
              <a:gdLst>
                <a:gd name="T0" fmla="*/ 0 w 136"/>
                <a:gd name="T1" fmla="*/ 0 h 709"/>
                <a:gd name="T2" fmla="*/ 0 w 136"/>
                <a:gd name="T3" fmla="*/ 709 h 709"/>
                <a:gd name="T4" fmla="*/ 136 w 136"/>
                <a:gd name="T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709">
                  <a:moveTo>
                    <a:pt x="0" y="0"/>
                  </a:moveTo>
                  <a:lnTo>
                    <a:pt x="0" y="709"/>
                  </a:lnTo>
                  <a:lnTo>
                    <a:pt x="136" y="70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0DFDC327-D30D-BB58-564C-D93142FE4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781" y="3038989"/>
              <a:ext cx="173506" cy="970191"/>
            </a:xfrm>
            <a:custGeom>
              <a:avLst/>
              <a:gdLst>
                <a:gd name="T0" fmla="*/ 0 w 72"/>
                <a:gd name="T1" fmla="*/ 417 h 417"/>
                <a:gd name="T2" fmla="*/ 0 w 72"/>
                <a:gd name="T3" fmla="*/ 0 h 417"/>
                <a:gd name="T4" fmla="*/ 72 w 72"/>
                <a:gd name="T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417">
                  <a:moveTo>
                    <a:pt x="0" y="417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215">
              <a:extLst>
                <a:ext uri="{FF2B5EF4-FFF2-40B4-BE49-F238E27FC236}">
                  <a16:creationId xmlns:a16="http://schemas.microsoft.com/office/drawing/2014/main" id="{BB92E785-A76D-D633-49F6-3FD8617A4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5578" y="4918880"/>
              <a:ext cx="21848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Incertomyces perditus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CCFEE 5385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" name="Freeform 216">
              <a:extLst>
                <a:ext uri="{FF2B5EF4-FFF2-40B4-BE49-F238E27FC236}">
                  <a16:creationId xmlns:a16="http://schemas.microsoft.com/office/drawing/2014/main" id="{DE413AEA-7D3C-CF66-0E95-BB5DD3808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781" y="4016160"/>
              <a:ext cx="387978" cy="970191"/>
            </a:xfrm>
            <a:custGeom>
              <a:avLst/>
              <a:gdLst>
                <a:gd name="T0" fmla="*/ 0 w 161"/>
                <a:gd name="T1" fmla="*/ 0 h 417"/>
                <a:gd name="T2" fmla="*/ 0 w 161"/>
                <a:gd name="T3" fmla="*/ 417 h 417"/>
                <a:gd name="T4" fmla="*/ 161 w 161"/>
                <a:gd name="T5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417">
                  <a:moveTo>
                    <a:pt x="0" y="0"/>
                  </a:moveTo>
                  <a:lnTo>
                    <a:pt x="0" y="417"/>
                  </a:lnTo>
                  <a:lnTo>
                    <a:pt x="161" y="41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217">
              <a:extLst>
                <a:ext uri="{FF2B5EF4-FFF2-40B4-BE49-F238E27FC236}">
                  <a16:creationId xmlns:a16="http://schemas.microsoft.com/office/drawing/2014/main" id="{CE140C6B-5A97-FC78-4CD6-BF76DFF19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83" y="4013833"/>
              <a:ext cx="24098" cy="579323"/>
            </a:xfrm>
            <a:custGeom>
              <a:avLst/>
              <a:gdLst>
                <a:gd name="T0" fmla="*/ 0 w 10"/>
                <a:gd name="T1" fmla="*/ 249 h 249"/>
                <a:gd name="T2" fmla="*/ 0 w 10"/>
                <a:gd name="T3" fmla="*/ 0 h 249"/>
                <a:gd name="T4" fmla="*/ 10 w 10"/>
                <a:gd name="T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249">
                  <a:moveTo>
                    <a:pt x="0" y="249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18">
              <a:extLst>
                <a:ext uri="{FF2B5EF4-FFF2-40B4-BE49-F238E27FC236}">
                  <a16:creationId xmlns:a16="http://schemas.microsoft.com/office/drawing/2014/main" id="{AC30A92D-DEA1-4FF7-D009-DB48CB3E2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7498" y="5114314"/>
              <a:ext cx="20470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zh-CN" altLang="zh-CN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Staninwardia suttonii </a:t>
              </a: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CBS120061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 T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" name="Freeform 219">
              <a:extLst>
                <a:ext uri="{FF2B5EF4-FFF2-40B4-BE49-F238E27FC236}">
                  <a16:creationId xmlns:a16="http://schemas.microsoft.com/office/drawing/2014/main" id="{C1596D51-7FB9-D6A2-E266-50CA619F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83" y="4602463"/>
              <a:ext cx="293996" cy="579323"/>
            </a:xfrm>
            <a:custGeom>
              <a:avLst/>
              <a:gdLst>
                <a:gd name="T0" fmla="*/ 0 w 122"/>
                <a:gd name="T1" fmla="*/ 0 h 249"/>
                <a:gd name="T2" fmla="*/ 0 w 122"/>
                <a:gd name="T3" fmla="*/ 249 h 249"/>
                <a:gd name="T4" fmla="*/ 122 w 122"/>
                <a:gd name="T5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249">
                  <a:moveTo>
                    <a:pt x="0" y="0"/>
                  </a:moveTo>
                  <a:lnTo>
                    <a:pt x="0" y="249"/>
                  </a:lnTo>
                  <a:lnTo>
                    <a:pt x="122" y="24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245">
              <a:extLst>
                <a:ext uri="{FF2B5EF4-FFF2-40B4-BE49-F238E27FC236}">
                  <a16:creationId xmlns:a16="http://schemas.microsoft.com/office/drawing/2014/main" id="{4F8579BB-BD87-0018-093A-88C8E08EE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30" y="896192"/>
              <a:ext cx="40395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-/-/0.97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256">
              <a:extLst>
                <a:ext uri="{FF2B5EF4-FFF2-40B4-BE49-F238E27FC236}">
                  <a16:creationId xmlns:a16="http://schemas.microsoft.com/office/drawing/2014/main" id="{FA7705F3-A130-AF2C-F485-DE65617CA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95" y="2040879"/>
              <a:ext cx="501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000" dirty="0">
                  <a:solidFill>
                    <a:srgbClr val="00000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00" dirty="0">
                  <a:solidFill>
                    <a:srgbClr val="00000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/-/0.98</a:t>
              </a:r>
              <a:endParaRPr lang="zh-CN" altLang="zh-CN" sz="1000" dirty="0">
                <a:solidFill>
                  <a:srgbClr val="00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Rectangle 259">
              <a:extLst>
                <a:ext uri="{FF2B5EF4-FFF2-40B4-BE49-F238E27FC236}">
                  <a16:creationId xmlns:a16="http://schemas.microsoft.com/office/drawing/2014/main" id="{5B56805F-4444-D7CC-B0D7-89231924A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75" y="3111114"/>
              <a:ext cx="5638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98</a:t>
              </a:r>
              <a:r>
                <a:rPr kumimoji="0" lang="en-US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" name="Rectangle 262">
              <a:extLst>
                <a:ext uri="{FF2B5EF4-FFF2-40B4-BE49-F238E27FC236}">
                  <a16:creationId xmlns:a16="http://schemas.microsoft.com/office/drawing/2014/main" id="{83B03F8D-2F27-7115-CD72-605FE073F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883" y="3804440"/>
              <a:ext cx="22762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-/-/1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Rectangle 263">
              <a:extLst>
                <a:ext uri="{FF2B5EF4-FFF2-40B4-BE49-F238E27FC236}">
                  <a16:creationId xmlns:a16="http://schemas.microsoft.com/office/drawing/2014/main" id="{69DB0C9F-0EE4-F612-2DE5-FC6D08B29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841" y="4718793"/>
              <a:ext cx="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6" name="Line 283">
              <a:extLst>
                <a:ext uri="{FF2B5EF4-FFF2-40B4-BE49-F238E27FC236}">
                  <a16:creationId xmlns:a16="http://schemas.microsoft.com/office/drawing/2014/main" id="{530B55DC-6FAB-9145-CC98-AF08F061B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1004" y="5139322"/>
              <a:ext cx="11567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284">
              <a:extLst>
                <a:ext uri="{FF2B5EF4-FFF2-40B4-BE49-F238E27FC236}">
                  <a16:creationId xmlns:a16="http://schemas.microsoft.com/office/drawing/2014/main" id="{85AD8688-0317-C25A-05CC-5663C081D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1004" y="5099770"/>
              <a:ext cx="0" cy="72125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285">
              <a:extLst>
                <a:ext uri="{FF2B5EF4-FFF2-40B4-BE49-F238E27FC236}">
                  <a16:creationId xmlns:a16="http://schemas.microsoft.com/office/drawing/2014/main" id="{A1D34C8F-5876-CB3A-F2CA-C8B7928535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26675" y="5083484"/>
              <a:ext cx="0" cy="9306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286">
              <a:extLst>
                <a:ext uri="{FF2B5EF4-FFF2-40B4-BE49-F238E27FC236}">
                  <a16:creationId xmlns:a16="http://schemas.microsoft.com/office/drawing/2014/main" id="{6F62800F-FD5C-D33F-46F6-63AB4E324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1481" y="5223079"/>
              <a:ext cx="3759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0.10</a:t>
              </a:r>
              <a:endPara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C6D5614F-FCC6-5E31-0D02-E7B1C05A98F8}"/>
                </a:ext>
              </a:extLst>
            </p:cNvPr>
            <p:cNvCxnSpPr>
              <a:cxnSpLocks/>
              <a:stCxn id="237" idx="0"/>
              <a:endCxn id="48" idx="3"/>
            </p:cNvCxnSpPr>
            <p:nvPr/>
          </p:nvCxnSpPr>
          <p:spPr>
            <a:xfrm flipH="1" flipV="1">
              <a:off x="701387" y="973136"/>
              <a:ext cx="1292544" cy="202249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F8FB8CC8-895D-D68F-12AF-564A8C204152}"/>
                </a:ext>
              </a:extLst>
            </p:cNvPr>
            <p:cNvCxnSpPr>
              <a:cxnSpLocks/>
              <a:stCxn id="268" idx="0"/>
              <a:endCxn id="59" idx="3"/>
            </p:cNvCxnSpPr>
            <p:nvPr/>
          </p:nvCxnSpPr>
          <p:spPr>
            <a:xfrm flipH="1" flipV="1">
              <a:off x="741335" y="2117823"/>
              <a:ext cx="1011616" cy="50238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194A0BA6-77E5-B2D0-ADC1-FC48ED524E29}"/>
                </a:ext>
              </a:extLst>
            </p:cNvPr>
            <p:cNvCxnSpPr>
              <a:cxnSpLocks/>
              <a:stCxn id="277" idx="0"/>
              <a:endCxn id="62" idx="3"/>
            </p:cNvCxnSpPr>
            <p:nvPr/>
          </p:nvCxnSpPr>
          <p:spPr>
            <a:xfrm flipH="1" flipV="1">
              <a:off x="798669" y="3188058"/>
              <a:ext cx="1183213" cy="523319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D26F080A-0DDB-6158-7E68-47C3B7E77E00}"/>
                </a:ext>
              </a:extLst>
            </p:cNvPr>
            <p:cNvCxnSpPr>
              <a:cxnSpLocks/>
              <a:stCxn id="251" idx="0"/>
            </p:cNvCxnSpPr>
            <p:nvPr/>
          </p:nvCxnSpPr>
          <p:spPr>
            <a:xfrm flipV="1">
              <a:off x="1367382" y="284298"/>
              <a:ext cx="0" cy="13726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5E1B51B2-A70C-3626-B82C-63C2CED91220}"/>
                </a:ext>
              </a:extLst>
            </p:cNvPr>
            <p:cNvCxnSpPr>
              <a:cxnSpLocks/>
              <a:stCxn id="246" idx="0"/>
            </p:cNvCxnSpPr>
            <p:nvPr/>
          </p:nvCxnSpPr>
          <p:spPr>
            <a:xfrm flipV="1">
              <a:off x="1519200" y="288950"/>
              <a:ext cx="0" cy="83757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BCED78B2-8082-346C-39B7-A585343F95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6258" y="284298"/>
              <a:ext cx="0" cy="27104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942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481</Words>
  <Application>Microsoft Office PowerPoint</Application>
  <PresentationFormat>A4 纸张(210x297 毫米)</PresentationFormat>
  <Paragraphs>89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16</cp:revision>
  <dcterms:created xsi:type="dcterms:W3CDTF">2022-12-20T12:20:00Z</dcterms:created>
  <dcterms:modified xsi:type="dcterms:W3CDTF">2023-01-19T04:02:59Z</dcterms:modified>
</cp:coreProperties>
</file>