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C794AA-2E85-4ED9-A99B-21799E4BBD11}" v="8" dt="2025-07-08T07:41:20.6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8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DC6A6-BCB5-33F8-9F21-69237EE9F3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8B8920-0D8A-9042-F7B2-174054C014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3A3B7B-FFAA-1A84-8824-3EA93BDEE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C8CF9-EB56-414C-B5AE-0EF06DB9D70D}" type="datetimeFigureOut">
              <a:rPr lang="en-ZA" smtClean="0"/>
              <a:t>2026/04/10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997D43-184B-C58E-EA4F-A01E6B617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D9F845-687B-04C4-E8F7-1BCFD2A0A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0F05-C888-454B-9F2E-15460953B1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98105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3E38B-C4C0-31E0-8230-E4A049296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DF4ABE-AF1C-A1D5-2950-9792ADA9B2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332C38-387E-A1E5-3F9E-765476855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C8CF9-EB56-414C-B5AE-0EF06DB9D70D}" type="datetimeFigureOut">
              <a:rPr lang="en-ZA" smtClean="0"/>
              <a:t>2026/04/10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A9528-61F5-B3EC-3428-318EB9CD0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B15F72-6259-1625-ED69-137DA7216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0F05-C888-454B-9F2E-15460953B1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55796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4F8279A-3C1F-078E-7CFC-2D57332185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CEE4EB-4FB0-8FFD-88AE-F065E64C2A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47FB0F-617E-ADB2-162E-527BD1285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C8CF9-EB56-414C-B5AE-0EF06DB9D70D}" type="datetimeFigureOut">
              <a:rPr lang="en-ZA" smtClean="0"/>
              <a:t>2026/04/10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57FDF3-0241-B6AD-F959-D15CFBA47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4C42DD-4043-DD43-BB55-F973496DF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0F05-C888-454B-9F2E-15460953B1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78545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51A91-B4AD-06DA-CAB5-F681A9601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F1A417-BD79-E49A-3D4B-1AE607DB62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D9A51-68E1-156F-FC8D-5D7322946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C8CF9-EB56-414C-B5AE-0EF06DB9D70D}" type="datetimeFigureOut">
              <a:rPr lang="en-ZA" smtClean="0"/>
              <a:t>2026/04/10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A8B473-E4C3-D14B-4269-65E1AE06B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29A2D-F4F8-4565-5DCC-547BBCA2D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0F05-C888-454B-9F2E-15460953B1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29053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688F3-954D-A3A2-60CF-BCE5B5891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6B8913-5CF0-1BEF-99E4-04BBEC0B8C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9D4EE7-C0FB-29E2-2766-D9C5E9828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C8CF9-EB56-414C-B5AE-0EF06DB9D70D}" type="datetimeFigureOut">
              <a:rPr lang="en-ZA" smtClean="0"/>
              <a:t>2026/04/10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612657-3260-CDDA-C9D6-B3746F09E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48BD73-DAEB-E992-4A9F-6E68FEE63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0F05-C888-454B-9F2E-15460953B1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07159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893F1-1959-FE65-E8E0-8D65504BC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0FD1A8-E71C-FD84-587A-44910B3980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59FD65-21D6-6BD0-E45A-33CE880532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A635F8-9632-E228-EFA7-836CFD2EF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C8CF9-EB56-414C-B5AE-0EF06DB9D70D}" type="datetimeFigureOut">
              <a:rPr lang="en-ZA" smtClean="0"/>
              <a:t>2026/04/10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4EC36-E9DE-B797-E66A-92A143EFD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487B47-39AC-09C5-5AD7-23163E9B1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0F05-C888-454B-9F2E-15460953B1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17620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6BCDB8-CE53-1ECC-E89F-EEBE0C744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B160E4-A212-7FE2-0207-FDC4CFDD08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C0EBAE-F2D9-D214-3ECB-307C8A787F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3286C2-527D-68F9-C42C-BADDEC2A32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423251-09FD-CEA2-5BA6-F8302628AC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42F3FE-E7DD-700B-9034-E4FCE6414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C8CF9-EB56-414C-B5AE-0EF06DB9D70D}" type="datetimeFigureOut">
              <a:rPr lang="en-ZA" smtClean="0"/>
              <a:t>2026/04/10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A0A456-B1A4-D2B2-D82D-595861904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4A88AE-A017-9C6F-6022-E07E33244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0F05-C888-454B-9F2E-15460953B1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03289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799F7-4CEB-7EEE-E389-E1D5042E3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92D1B4-B374-E608-6EA9-D14387B0B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C8CF9-EB56-414C-B5AE-0EF06DB9D70D}" type="datetimeFigureOut">
              <a:rPr lang="en-ZA" smtClean="0"/>
              <a:t>2026/04/10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2B23A8-AF69-813C-C4DA-94EDCE710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90E4EE-D557-CF67-4E1B-8A3BFF661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0F05-C888-454B-9F2E-15460953B1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61438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4C5892-EA2D-F44D-0A44-579D21045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C8CF9-EB56-414C-B5AE-0EF06DB9D70D}" type="datetimeFigureOut">
              <a:rPr lang="en-ZA" smtClean="0"/>
              <a:t>2026/04/10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650C3F-6E76-DCE1-1C1F-4466451D3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E0A16D-7BF5-268C-D6F9-E4AA3E335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0F05-C888-454B-9F2E-15460953B1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49245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7D770-299C-110B-DCE7-B52468AF7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ED5106-8AE8-4070-45BC-583B6D1F2B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951383-66BF-AD79-BA86-7DFF67707A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E8ED7B-9456-D39A-1575-6F0BE7340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C8CF9-EB56-414C-B5AE-0EF06DB9D70D}" type="datetimeFigureOut">
              <a:rPr lang="en-ZA" smtClean="0"/>
              <a:t>2026/04/10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CB4A94-0D05-530C-5A47-064774C71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481ECB-36B2-FDD0-3128-83D6F43A1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0F05-C888-454B-9F2E-15460953B1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73545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4821E-0FBB-1F93-F57D-1DFA5F75F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8312B9-5F13-EE8A-CEE0-41B1143DB3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446FC1-86EF-2D39-5110-7946277F63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4B19A8-D3A3-7DC4-C6A6-19BEEA0AF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C8CF9-EB56-414C-B5AE-0EF06DB9D70D}" type="datetimeFigureOut">
              <a:rPr lang="en-ZA" smtClean="0"/>
              <a:t>2026/04/10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90E471-FCDD-9216-BDBB-F907ACFC5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02B2FE-26BA-9B4C-8124-0B2C31DCB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0F05-C888-454B-9F2E-15460953B1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841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C8798D-552B-DCB4-EB35-5ADDF4579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EAEDF6-10CA-D050-82BC-A1A1C9F93B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98C11C-3582-AE6A-F07F-4E91624B82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10C8CF9-EB56-414C-B5AE-0EF06DB9D70D}" type="datetimeFigureOut">
              <a:rPr lang="en-ZA" smtClean="0"/>
              <a:t>2026/04/10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5DF590-9762-0C1D-DDB5-A403991A84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BB16B4-A933-8C1A-23F3-7E00C0B3F2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C990F05-C888-454B-9F2E-15460953B1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36788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8254746-9615-6055-CD3E-1608927EC6BE}"/>
              </a:ext>
            </a:extLst>
          </p:cNvPr>
          <p:cNvSpPr txBox="1"/>
          <p:nvPr/>
        </p:nvSpPr>
        <p:spPr>
          <a:xfrm>
            <a:off x="3211286" y="2022005"/>
            <a:ext cx="183968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ZA" dirty="0"/>
              <a:t>2. WBA Ideas versus practice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A4C1BA-AF82-EB32-76FA-697A269024D0}"/>
              </a:ext>
            </a:extLst>
          </p:cNvPr>
          <p:cNvSpPr txBox="1"/>
          <p:nvPr/>
        </p:nvSpPr>
        <p:spPr>
          <a:xfrm>
            <a:off x="947057" y="2022004"/>
            <a:ext cx="183968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ZA" dirty="0"/>
              <a:t>1. WBA knowledge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398CDB-1580-5C7E-E862-F258D1530C7F}"/>
              </a:ext>
            </a:extLst>
          </p:cNvPr>
          <p:cNvSpPr txBox="1"/>
          <p:nvPr/>
        </p:nvSpPr>
        <p:spPr>
          <a:xfrm>
            <a:off x="5475515" y="1371600"/>
            <a:ext cx="183968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ZA" dirty="0"/>
              <a:t>3. Supervisor availability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5DB200-7DFF-3FD2-45EA-2B3A730EC938}"/>
              </a:ext>
            </a:extLst>
          </p:cNvPr>
          <p:cNvSpPr txBox="1"/>
          <p:nvPr/>
        </p:nvSpPr>
        <p:spPr>
          <a:xfrm>
            <a:off x="5475515" y="2664262"/>
            <a:ext cx="183968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ZA" dirty="0"/>
              <a:t>4. </a:t>
            </a:r>
            <a:r>
              <a:rPr lang="en-ZA"/>
              <a:t>Supervisor attitudes</a:t>
            </a:r>
            <a:endParaRPr lang="en-ZA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E57CFB8-D21D-86F8-A8A4-9A07ABC46212}"/>
              </a:ext>
            </a:extLst>
          </p:cNvPr>
          <p:cNvSpPr/>
          <p:nvPr/>
        </p:nvSpPr>
        <p:spPr>
          <a:xfrm>
            <a:off x="566057" y="457200"/>
            <a:ext cx="7826829" cy="413657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D1BE92-F44D-6BCB-24D1-57893FC2AC8F}"/>
              </a:ext>
            </a:extLst>
          </p:cNvPr>
          <p:cNvSpPr txBox="1"/>
          <p:nvPr/>
        </p:nvSpPr>
        <p:spPr>
          <a:xfrm>
            <a:off x="7979227" y="2022003"/>
            <a:ext cx="242751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ZA" dirty="0"/>
              <a:t>5. The influence of Relationship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04424E9-2667-9D92-D842-45FA89CFB43B}"/>
              </a:ext>
            </a:extLst>
          </p:cNvPr>
          <p:cNvSpPr/>
          <p:nvPr/>
        </p:nvSpPr>
        <p:spPr>
          <a:xfrm>
            <a:off x="108857" y="0"/>
            <a:ext cx="11974286" cy="616131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A15021-2B7D-BE5C-3D55-C25CC778B465}"/>
              </a:ext>
            </a:extLst>
          </p:cNvPr>
          <p:cNvSpPr txBox="1"/>
          <p:nvPr/>
        </p:nvSpPr>
        <p:spPr>
          <a:xfrm>
            <a:off x="9448799" y="4300569"/>
            <a:ext cx="242751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ZA" dirty="0"/>
              <a:t>6. Contextual realities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DD467CA-E353-E298-19D8-1557A75D2AF2}"/>
              </a:ext>
            </a:extLst>
          </p:cNvPr>
          <p:cNvCxnSpPr>
            <a:stCxn id="3" idx="3"/>
            <a:endCxn id="2" idx="1"/>
          </p:cNvCxnSpPr>
          <p:nvPr/>
        </p:nvCxnSpPr>
        <p:spPr>
          <a:xfrm>
            <a:off x="2786743" y="2345170"/>
            <a:ext cx="424543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499C010-9D62-812C-D35C-8C6ADFFA140A}"/>
              </a:ext>
            </a:extLst>
          </p:cNvPr>
          <p:cNvCxnSpPr>
            <a:stCxn id="2" idx="3"/>
            <a:endCxn id="4" idx="1"/>
          </p:cNvCxnSpPr>
          <p:nvPr/>
        </p:nvCxnSpPr>
        <p:spPr>
          <a:xfrm flipV="1">
            <a:off x="5050972" y="1694766"/>
            <a:ext cx="424543" cy="65040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DA859A4-0531-6506-C9A9-4A99292C7F74}"/>
              </a:ext>
            </a:extLst>
          </p:cNvPr>
          <p:cNvCxnSpPr>
            <a:stCxn id="2" idx="3"/>
            <a:endCxn id="5" idx="1"/>
          </p:cNvCxnSpPr>
          <p:nvPr/>
        </p:nvCxnSpPr>
        <p:spPr>
          <a:xfrm>
            <a:off x="5050972" y="2345171"/>
            <a:ext cx="424543" cy="6422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CBAE107-1DD4-F54A-F4C0-78ED19429B6E}"/>
              </a:ext>
            </a:extLst>
          </p:cNvPr>
          <p:cNvCxnSpPr>
            <a:stCxn id="4" idx="3"/>
            <a:endCxn id="7" idx="1"/>
          </p:cNvCxnSpPr>
          <p:nvPr/>
        </p:nvCxnSpPr>
        <p:spPr>
          <a:xfrm>
            <a:off x="7315201" y="1694766"/>
            <a:ext cx="664026" cy="65040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0B28644-2885-0DF2-D008-365D57DFFB58}"/>
              </a:ext>
            </a:extLst>
          </p:cNvPr>
          <p:cNvCxnSpPr>
            <a:stCxn id="5" idx="3"/>
            <a:endCxn id="7" idx="1"/>
          </p:cNvCxnSpPr>
          <p:nvPr/>
        </p:nvCxnSpPr>
        <p:spPr>
          <a:xfrm flipV="1">
            <a:off x="7315201" y="2345169"/>
            <a:ext cx="664026" cy="64225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9CB9C84-EF43-A2C4-1626-A8A1344D9334}"/>
              </a:ext>
            </a:extLst>
          </p:cNvPr>
          <p:cNvCxnSpPr>
            <a:stCxn id="7" idx="2"/>
            <a:endCxn id="10" idx="0"/>
          </p:cNvCxnSpPr>
          <p:nvPr/>
        </p:nvCxnSpPr>
        <p:spPr>
          <a:xfrm>
            <a:off x="9192985" y="2668334"/>
            <a:ext cx="1469572" cy="16322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7197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28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>University of Cape Town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Tasleem Ras</dc:creator>
  <cp:lastModifiedBy>Mrs. HJ Lotter</cp:lastModifiedBy>
  <cp:revision>2</cp:revision>
  <dcterms:created xsi:type="dcterms:W3CDTF">2025-07-08T07:29:42Z</dcterms:created>
  <dcterms:modified xsi:type="dcterms:W3CDTF">2026-04-10T07:09:00Z</dcterms:modified>
</cp:coreProperties>
</file>