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574"/>
    <p:restoredTop sz="96132"/>
  </p:normalViewPr>
  <p:slideViewPr>
    <p:cSldViewPr snapToGrid="0">
      <p:cViewPr varScale="1">
        <p:scale>
          <a:sx n="121" d="100"/>
          <a:sy n="121" d="100"/>
        </p:scale>
        <p:origin x="10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39327-D519-0BB6-0F76-8C625C36AF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D5FB79-4459-386F-2887-C5A57C694F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5549B1-33DA-3C62-B74C-28F798C88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94C210-1964-D357-8715-79D580280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B9909D-896B-E312-FD32-F46A3EEFE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727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E1A1C-422B-8956-6C48-2D6D4E258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572C63-3A59-9A79-DEE6-FC1929D68E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8BE543-17AC-3295-7ADD-B410DF2A7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2E5468-A8F2-BA3A-1BA5-6AD55792E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1F668-2476-F941-6D41-FB5AA2EED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474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5CF20A-696F-327F-CD8E-5AB080C5AA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F6D175-BF25-E805-2A9D-3C6DF26690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327E06-C2C1-7052-2165-AEFE16E22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64B15-8BAE-7466-89A0-FDF6F2BDA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0990C9-EE39-D28A-0AEB-F42B9B1B2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213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44C07-4F99-F3F9-16DD-8B4F72434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6B16A6-F298-B86C-C2C4-976CC6A1BF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F71BA6-A0B6-074C-D932-CCDD3857F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7A245E-D8B5-DB33-9C41-7B05DE90A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D46E09-3CCA-3659-4155-0DB237489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071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12950-520B-1A05-071E-082FDD87D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B117DF-B750-ECA2-640D-877E48F898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CB1742-B1D0-41C3-A9D7-5F993C8C2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8A1B38-6C25-8438-C7FD-9467F96C4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E980A6-F742-1A32-3199-71AB8146A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8821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ADC17-316D-A905-4D83-5B7A31E08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DB0FCE-F49A-C52D-DC33-8A316F5393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AB1EEE-79AC-13B5-D19F-88480FD816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C72213-F1DF-EC18-5ACA-A3ACB93E5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E275CD-E1DC-5F9F-D6F0-953F97BC8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256F87-83D9-A375-2739-B91D393AC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103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A6F5F-60AF-AB9D-E69C-D47FF989F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7F5F32-F4C7-A98D-08A3-D20F6A464C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8B38EA-428D-EEB0-0879-01C2F78762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345E29-9018-6A3D-0DB6-F12F0B76F1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63DC91-7AC4-7B4B-02CD-4BE3D41996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35337F-9823-F51A-C6E8-88BFD1D58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7A8E09-9C35-27E0-CDDB-CF6D62C81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05A79D-BA4D-5002-4512-05F39D798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088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B6C22-3DEB-AF2A-8DE8-9FF887DDF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B910D3-B744-F220-6E1C-F5B8CFE0A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9BAEBB-6114-E3DB-49DF-D9FBD93E9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522AE7-C6A5-2391-AF46-A77B1BDFD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444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62CB14-F7BC-C9EA-FF6A-5FE7843CB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D23C25-3853-02EA-47F2-CB45313C0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B9483E-E719-183D-2E00-5D22C7995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876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253A8-B333-7E49-17E5-E589DC28D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57140-943B-73E8-39B9-FBF059A8FA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126167-F51E-E6BC-214F-3234DFF99E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119FBE-A791-91AC-9132-1BCD543BF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9BD79A-CACA-36F7-AAE7-EF61E29BE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B8F943-0E35-3AA1-4D59-88604E114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53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FA371-270F-0717-CB15-38042E347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72BEFE-DDEC-E8FB-58AA-D2A1614D82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40C368-9557-E9B4-B50A-7C4E3577E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250C79-DFAD-405A-B9DF-A9012EB4B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65832-4BFE-E7E9-423B-EE53BC432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FB7263-EB66-DE0E-42D8-2177E4DA7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03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86CA10-4CE6-F7E8-0572-398ABC389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E4E648-3FA7-E7B2-E436-CF7A96345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4B70B-22A9-99D6-4D64-8A3F46A35E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83438-FAA2-60D5-9AE3-E0A4AF6A69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D114F6-BC88-EB4C-2993-5BE089CE4C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331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83E2241-0274-9F1C-BE9A-5E3FE46365C8}"/>
              </a:ext>
            </a:extLst>
          </p:cNvPr>
          <p:cNvSpPr txBox="1"/>
          <p:nvPr/>
        </p:nvSpPr>
        <p:spPr>
          <a:xfrm>
            <a:off x="6216497" y="658846"/>
            <a:ext cx="586897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/>
              <a:t>Figure S5: </a:t>
            </a:r>
            <a:r>
              <a:rPr lang="da-DK" sz="1200" b="1" dirty="0"/>
              <a:t>The </a:t>
            </a:r>
            <a:r>
              <a:rPr lang="en-GB" sz="1200" b="1" dirty="0"/>
              <a:t>conservation</a:t>
            </a:r>
            <a:r>
              <a:rPr lang="en-US" sz="1200" b="1" dirty="0"/>
              <a:t> of the Sclerotiniaceae and Rutstroemiaceae </a:t>
            </a:r>
            <a:r>
              <a:rPr lang="da-DK" sz="1200" b="1" dirty="0"/>
              <a:t>a</a:t>
            </a:r>
            <a:r>
              <a:rPr lang="en-US" sz="1200" b="1" dirty="0"/>
              <a:t>-factor pheromones. </a:t>
            </a:r>
            <a:r>
              <a:rPr lang="en-US" sz="1200" dirty="0"/>
              <a:t>The a-factor pheromone in these two families was highly conserved and, in many cases, identical within the two families.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F68D68-2F26-396D-A9AF-37713D1242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906"/>
          <a:stretch/>
        </p:blipFill>
        <p:spPr>
          <a:xfrm>
            <a:off x="347526" y="392589"/>
            <a:ext cx="5627974" cy="424057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75D7920-90AA-DD7B-D545-4CDF6CA04A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3380"/>
          <a:stretch/>
        </p:blipFill>
        <p:spPr>
          <a:xfrm>
            <a:off x="347526" y="4892173"/>
            <a:ext cx="5627974" cy="166810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940E6EF-BC86-E578-8DB7-7F485A17B9E6}"/>
              </a:ext>
            </a:extLst>
          </p:cNvPr>
          <p:cNvSpPr/>
          <p:nvPr/>
        </p:nvSpPr>
        <p:spPr>
          <a:xfrm>
            <a:off x="227028" y="128955"/>
            <a:ext cx="5868971" cy="45042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4EEF41F-355C-69B0-90D6-66D81CFD42E9}"/>
              </a:ext>
            </a:extLst>
          </p:cNvPr>
          <p:cNvSpPr/>
          <p:nvPr/>
        </p:nvSpPr>
        <p:spPr>
          <a:xfrm flipV="1">
            <a:off x="227028" y="4629299"/>
            <a:ext cx="5868971" cy="2052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DBB9BDB-5377-CE36-6A1D-6F8F71711248}"/>
              </a:ext>
            </a:extLst>
          </p:cNvPr>
          <p:cNvSpPr txBox="1"/>
          <p:nvPr/>
        </p:nvSpPr>
        <p:spPr>
          <a:xfrm>
            <a:off x="2024375" y="148909"/>
            <a:ext cx="2274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Sclerotiniaceae</a:t>
            </a:r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6D68E3-4E91-A980-C917-2A7E5AB63D54}"/>
              </a:ext>
            </a:extLst>
          </p:cNvPr>
          <p:cNvSpPr txBox="1"/>
          <p:nvPr/>
        </p:nvSpPr>
        <p:spPr>
          <a:xfrm>
            <a:off x="2024375" y="4629300"/>
            <a:ext cx="2274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Rutstroemiaceae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55726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1753</TotalTime>
  <Words>38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Andi Wilson</dc:creator>
  <cp:lastModifiedBy>Andi Wilson</cp:lastModifiedBy>
  <cp:revision>43</cp:revision>
  <dcterms:created xsi:type="dcterms:W3CDTF">2023-01-19T13:08:01Z</dcterms:created>
  <dcterms:modified xsi:type="dcterms:W3CDTF">2023-09-27T09:23:20Z</dcterms:modified>
</cp:coreProperties>
</file>