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D973"/>
    <a:srgbClr val="F2AB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17"/>
    <p:restoredTop sz="96327"/>
  </p:normalViewPr>
  <p:slideViewPr>
    <p:cSldViewPr snapToGrid="0">
      <p:cViewPr varScale="1">
        <p:scale>
          <a:sx n="72" d="100"/>
          <a:sy n="72" d="100"/>
        </p:scale>
        <p:origin x="150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4"/>
            <a:ext cx="77724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FA4B22-15DF-3147-A4B4-E8EBAEB7BE52}" type="datetimeFigureOut">
              <a:rPr lang="en-US" smtClean="0"/>
              <a:t>8/15/2024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3910051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FA4B22-15DF-3147-A4B4-E8EBAEB7BE52}" type="datetimeFigureOut">
              <a:rPr lang="en-US" smtClean="0"/>
              <a:t>8/15/2024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1305876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FA4B22-15DF-3147-A4B4-E8EBAEB7BE52}" type="datetimeFigureOut">
              <a:rPr lang="en-US" smtClean="0"/>
              <a:t>8/15/2024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491590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FA4B22-15DF-3147-A4B4-E8EBAEB7BE52}" type="datetimeFigureOut">
              <a:rPr lang="en-US" smtClean="0"/>
              <a:t>8/15/2024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2601212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9" y="4589465"/>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FA4B22-15DF-3147-A4B4-E8EBAEB7BE52}" type="datetimeFigureOut">
              <a:rPr lang="en-US" smtClean="0"/>
              <a:t>8/15/2024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30285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1"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1"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FA4B22-15DF-3147-A4B4-E8EBAEB7BE52}" type="datetimeFigureOut">
              <a:rPr lang="en-US" smtClean="0"/>
              <a:t>8/15/2024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2130678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FA4B22-15DF-3147-A4B4-E8EBAEB7BE52}" type="datetimeFigureOut">
              <a:rPr lang="en-US" smtClean="0"/>
              <a:t>8/15/2024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1033264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FA4B22-15DF-3147-A4B4-E8EBAEB7BE52}" type="datetimeFigureOut">
              <a:rPr lang="en-US" smtClean="0"/>
              <a:t>8/15/2024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2283223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A4B22-15DF-3147-A4B4-E8EBAEB7BE52}" type="datetimeFigureOut">
              <a:rPr lang="en-US" smtClean="0"/>
              <a:t>8/15/2024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371580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7"/>
            <a:ext cx="4629151"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1FA4B22-15DF-3147-A4B4-E8EBAEB7BE52}" type="datetimeFigureOut">
              <a:rPr lang="en-US" smtClean="0"/>
              <a:t>8/15/2024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631920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7"/>
            <a:ext cx="4629151"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1FA4B22-15DF-3147-A4B4-E8EBAEB7BE52}" type="datetimeFigureOut">
              <a:rPr lang="en-US" smtClean="0"/>
              <a:t>8/15/2024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5770B-DAF6-E548-BE11-82DB39B1D545}" type="slidenum">
              <a:rPr lang="en-US" smtClean="0"/>
              <a:t>‹#›</a:t>
            </a:fld>
            <a:endParaRPr lang="en-US"/>
          </a:p>
        </p:txBody>
      </p:sp>
    </p:spTree>
    <p:extLst>
      <p:ext uri="{BB962C8B-B14F-4D97-AF65-F5344CB8AC3E}">
        <p14:creationId xmlns:p14="http://schemas.microsoft.com/office/powerpoint/2010/main" val="915871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49" y="6356352"/>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F1FA4B22-15DF-3147-A4B4-E8EBAEB7BE52}" type="datetimeFigureOut">
              <a:rPr lang="en-US" smtClean="0"/>
              <a:t>8/15/2024</a:t>
            </a:fld>
            <a:endParaRPr lang="en-US"/>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1515770B-DAF6-E548-BE11-82DB39B1D545}" type="slidenum">
              <a:rPr lang="en-US" smtClean="0"/>
              <a:t>‹#›</a:t>
            </a:fld>
            <a:endParaRPr lang="en-US"/>
          </a:p>
        </p:txBody>
      </p:sp>
    </p:spTree>
    <p:extLst>
      <p:ext uri="{BB962C8B-B14F-4D97-AF65-F5344CB8AC3E}">
        <p14:creationId xmlns:p14="http://schemas.microsoft.com/office/powerpoint/2010/main" val="1741595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A6F810-0AC0-4E2F-E6B7-D0E1800466A4}"/>
              </a:ext>
            </a:extLst>
          </p:cNvPr>
          <p:cNvSpPr/>
          <p:nvPr/>
        </p:nvSpPr>
        <p:spPr>
          <a:xfrm>
            <a:off x="4332455" y="3443555"/>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6B21BEE-3693-4009-742E-0C941A1C6B6A}"/>
              </a:ext>
            </a:extLst>
          </p:cNvPr>
          <p:cNvSpPr/>
          <p:nvPr/>
        </p:nvSpPr>
        <p:spPr>
          <a:xfrm>
            <a:off x="6140848" y="6295187"/>
            <a:ext cx="167823" cy="1175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9E415BE4-CA3D-ED0E-5297-8453A412E013}"/>
              </a:ext>
            </a:extLst>
          </p:cNvPr>
          <p:cNvSpPr/>
          <p:nvPr/>
        </p:nvSpPr>
        <p:spPr>
          <a:xfrm>
            <a:off x="3891089" y="370259"/>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CD09B79-3BB1-66B7-C543-25D84CF3E8F4}"/>
              </a:ext>
            </a:extLst>
          </p:cNvPr>
          <p:cNvSpPr/>
          <p:nvPr/>
        </p:nvSpPr>
        <p:spPr>
          <a:xfrm>
            <a:off x="3891089" y="621812"/>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99EBB75-9530-283E-34FD-31DA0DB616D6}"/>
              </a:ext>
            </a:extLst>
          </p:cNvPr>
          <p:cNvSpPr/>
          <p:nvPr/>
        </p:nvSpPr>
        <p:spPr>
          <a:xfrm>
            <a:off x="3891089" y="873365"/>
            <a:ext cx="705971" cy="99153"/>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8FADCCFC-5778-CD85-7EAB-77C3916BDAFF}"/>
              </a:ext>
            </a:extLst>
          </p:cNvPr>
          <p:cNvSpPr/>
          <p:nvPr/>
        </p:nvSpPr>
        <p:spPr>
          <a:xfrm>
            <a:off x="3891089" y="1124918"/>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8C78B7B3-6979-9643-F925-3BFBDE2E3D41}"/>
              </a:ext>
            </a:extLst>
          </p:cNvPr>
          <p:cNvSpPr/>
          <p:nvPr/>
        </p:nvSpPr>
        <p:spPr>
          <a:xfrm>
            <a:off x="3891089" y="1376471"/>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708D6CD-8147-19DD-D0DD-504478350576}"/>
              </a:ext>
            </a:extLst>
          </p:cNvPr>
          <p:cNvSpPr/>
          <p:nvPr/>
        </p:nvSpPr>
        <p:spPr>
          <a:xfrm>
            <a:off x="3891089" y="1628024"/>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2D72B192-2CC2-F100-5A2C-CC685A26B95A}"/>
              </a:ext>
            </a:extLst>
          </p:cNvPr>
          <p:cNvSpPr/>
          <p:nvPr/>
        </p:nvSpPr>
        <p:spPr>
          <a:xfrm>
            <a:off x="3891089" y="1893431"/>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1E9F2EFA-640B-98EC-52C3-BE288620A643}"/>
              </a:ext>
            </a:extLst>
          </p:cNvPr>
          <p:cNvSpPr/>
          <p:nvPr/>
        </p:nvSpPr>
        <p:spPr>
          <a:xfrm>
            <a:off x="3891089" y="2031977"/>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9D741DF-8877-8CB9-F021-47EE30F34A28}"/>
              </a:ext>
            </a:extLst>
          </p:cNvPr>
          <p:cNvSpPr/>
          <p:nvPr/>
        </p:nvSpPr>
        <p:spPr>
          <a:xfrm>
            <a:off x="3886465" y="747227"/>
            <a:ext cx="705971" cy="99153"/>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AA7C653A-A3A6-422E-CDD5-57FDDA6C780A}"/>
              </a:ext>
            </a:extLst>
          </p:cNvPr>
          <p:cNvSpPr/>
          <p:nvPr/>
        </p:nvSpPr>
        <p:spPr>
          <a:xfrm>
            <a:off x="3886465" y="1502510"/>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288EFBDF-6B8B-0195-224E-CA9EBFCFEA57}"/>
              </a:ext>
            </a:extLst>
          </p:cNvPr>
          <p:cNvSpPr/>
          <p:nvPr/>
        </p:nvSpPr>
        <p:spPr>
          <a:xfrm>
            <a:off x="3886465" y="1771122"/>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17A37497-A563-4961-8A79-9CEF97409A8E}"/>
              </a:ext>
            </a:extLst>
          </p:cNvPr>
          <p:cNvSpPr/>
          <p:nvPr/>
        </p:nvSpPr>
        <p:spPr>
          <a:xfrm>
            <a:off x="3886465" y="2275395"/>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AC5455-B62B-9727-31B7-DF91CE61EA12}"/>
              </a:ext>
            </a:extLst>
          </p:cNvPr>
          <p:cNvSpPr/>
          <p:nvPr/>
        </p:nvSpPr>
        <p:spPr>
          <a:xfrm>
            <a:off x="3886464" y="2419660"/>
            <a:ext cx="705971" cy="99153"/>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FB99FB88-CEB7-85B0-316E-90F2C2496169}"/>
              </a:ext>
            </a:extLst>
          </p:cNvPr>
          <p:cNvSpPr/>
          <p:nvPr/>
        </p:nvSpPr>
        <p:spPr>
          <a:xfrm>
            <a:off x="3886463" y="2536515"/>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86466A08-CA0D-4B5E-128C-40FE85DFC9DE}"/>
              </a:ext>
            </a:extLst>
          </p:cNvPr>
          <p:cNvSpPr/>
          <p:nvPr/>
        </p:nvSpPr>
        <p:spPr>
          <a:xfrm>
            <a:off x="3886462" y="2653370"/>
            <a:ext cx="705971" cy="99153"/>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6957FDB2-4D0A-BF20-2DE6-49C8CDB03AFF}"/>
              </a:ext>
            </a:extLst>
          </p:cNvPr>
          <p:cNvSpPr/>
          <p:nvPr/>
        </p:nvSpPr>
        <p:spPr>
          <a:xfrm>
            <a:off x="6037990" y="4198169"/>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58B8471F-DFC6-56DA-0D06-1AA714C38CB3}"/>
              </a:ext>
            </a:extLst>
          </p:cNvPr>
          <p:cNvSpPr/>
          <p:nvPr/>
        </p:nvSpPr>
        <p:spPr>
          <a:xfrm>
            <a:off x="6037990" y="4335196"/>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D85BDCC4-3FFF-D290-FA6A-BB72AD275426}"/>
              </a:ext>
            </a:extLst>
          </p:cNvPr>
          <p:cNvSpPr/>
          <p:nvPr/>
        </p:nvSpPr>
        <p:spPr>
          <a:xfrm>
            <a:off x="6037990" y="4584781"/>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34A1B4CF-BEDE-2181-02C3-7A244E639D3F}"/>
              </a:ext>
            </a:extLst>
          </p:cNvPr>
          <p:cNvSpPr/>
          <p:nvPr/>
        </p:nvSpPr>
        <p:spPr>
          <a:xfrm>
            <a:off x="6037990" y="4846242"/>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642E949-9142-FADA-5514-41474D7A03D6}"/>
              </a:ext>
            </a:extLst>
          </p:cNvPr>
          <p:cNvSpPr/>
          <p:nvPr/>
        </p:nvSpPr>
        <p:spPr>
          <a:xfrm>
            <a:off x="6037990" y="4977869"/>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92B40A0-FC16-7526-5925-6A0ECEEB709A}"/>
              </a:ext>
            </a:extLst>
          </p:cNvPr>
          <p:cNvSpPr/>
          <p:nvPr/>
        </p:nvSpPr>
        <p:spPr>
          <a:xfrm>
            <a:off x="6037990" y="5231183"/>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FAF5CD36-B640-A503-8600-FF78F5CB2047}"/>
              </a:ext>
            </a:extLst>
          </p:cNvPr>
          <p:cNvSpPr/>
          <p:nvPr/>
        </p:nvSpPr>
        <p:spPr>
          <a:xfrm>
            <a:off x="6037990" y="5490435"/>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7A1CAFCD-DCAF-C2E3-191E-F2F1A9339E1A}"/>
              </a:ext>
            </a:extLst>
          </p:cNvPr>
          <p:cNvSpPr/>
          <p:nvPr/>
        </p:nvSpPr>
        <p:spPr>
          <a:xfrm>
            <a:off x="6037990" y="5743749"/>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15A728C3-FC8C-15A1-B58F-D7A3EE48F154}"/>
              </a:ext>
            </a:extLst>
          </p:cNvPr>
          <p:cNvSpPr/>
          <p:nvPr/>
        </p:nvSpPr>
        <p:spPr>
          <a:xfrm>
            <a:off x="6037989" y="6003903"/>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2E8FA89D-013B-6E0D-D634-C35BF7E01B40}"/>
              </a:ext>
            </a:extLst>
          </p:cNvPr>
          <p:cNvSpPr/>
          <p:nvPr/>
        </p:nvSpPr>
        <p:spPr>
          <a:xfrm>
            <a:off x="6037989" y="5868302"/>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3B79C13E-A7C8-6E02-1461-B26C1D000051}"/>
              </a:ext>
            </a:extLst>
          </p:cNvPr>
          <p:cNvSpPr/>
          <p:nvPr/>
        </p:nvSpPr>
        <p:spPr>
          <a:xfrm>
            <a:off x="6037989" y="5616540"/>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39662B2-3138-A013-8FEF-346FACBB61ED}"/>
              </a:ext>
            </a:extLst>
          </p:cNvPr>
          <p:cNvSpPr/>
          <p:nvPr/>
        </p:nvSpPr>
        <p:spPr>
          <a:xfrm>
            <a:off x="6037989" y="5360776"/>
            <a:ext cx="705971" cy="99153"/>
          </a:xfrm>
          <a:prstGeom prst="rect">
            <a:avLst/>
          </a:prstGeom>
          <a:solidFill>
            <a:srgbClr val="F2AB8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2" name="Picture 71">
            <a:extLst>
              <a:ext uri="{FF2B5EF4-FFF2-40B4-BE49-F238E27FC236}">
                <a16:creationId xmlns:a16="http://schemas.microsoft.com/office/drawing/2014/main" id="{97DE2E1A-E2D9-CF97-8D60-BFD048BAA31B}"/>
              </a:ext>
            </a:extLst>
          </p:cNvPr>
          <p:cNvPicPr>
            <a:picLocks noChangeAspect="1"/>
          </p:cNvPicPr>
          <p:nvPr/>
        </p:nvPicPr>
        <p:blipFill>
          <a:blip r:embed="rId2"/>
          <a:stretch>
            <a:fillRect/>
          </a:stretch>
        </p:blipFill>
        <p:spPr>
          <a:xfrm>
            <a:off x="621704" y="394685"/>
            <a:ext cx="7234253" cy="5806440"/>
          </a:xfrm>
          <a:prstGeom prst="rect">
            <a:avLst/>
          </a:prstGeom>
          <a:effectLst/>
        </p:spPr>
      </p:pic>
      <p:sp>
        <p:nvSpPr>
          <p:cNvPr id="73" name="Rectangle 72">
            <a:extLst>
              <a:ext uri="{FF2B5EF4-FFF2-40B4-BE49-F238E27FC236}">
                <a16:creationId xmlns:a16="http://schemas.microsoft.com/office/drawing/2014/main" id="{0BC6AFD0-A58B-8400-BB02-EB98B63EC726}"/>
              </a:ext>
            </a:extLst>
          </p:cNvPr>
          <p:cNvSpPr/>
          <p:nvPr/>
        </p:nvSpPr>
        <p:spPr>
          <a:xfrm>
            <a:off x="718398" y="2081553"/>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1CF8662-8514-592B-1545-6C07767C70E4}"/>
              </a:ext>
            </a:extLst>
          </p:cNvPr>
          <p:cNvSpPr/>
          <p:nvPr/>
        </p:nvSpPr>
        <p:spPr>
          <a:xfrm>
            <a:off x="718398" y="2252232"/>
            <a:ext cx="705971" cy="99153"/>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8F94547-49D2-615B-94F9-F32FBAE4D8AE}"/>
              </a:ext>
            </a:extLst>
          </p:cNvPr>
          <p:cNvSpPr/>
          <p:nvPr/>
        </p:nvSpPr>
        <p:spPr>
          <a:xfrm>
            <a:off x="718398" y="2422911"/>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B750E488-1E03-143A-D565-EA6DFD745467}"/>
              </a:ext>
            </a:extLst>
          </p:cNvPr>
          <p:cNvSpPr txBox="1"/>
          <p:nvPr/>
        </p:nvSpPr>
        <p:spPr>
          <a:xfrm>
            <a:off x="1424369" y="1987070"/>
            <a:ext cx="942109" cy="261610"/>
          </a:xfrm>
          <a:prstGeom prst="rect">
            <a:avLst/>
          </a:prstGeom>
          <a:noFill/>
        </p:spPr>
        <p:txBody>
          <a:bodyPr wrap="square" rtlCol="0">
            <a:spAutoFit/>
          </a:bodyPr>
          <a:lstStyle/>
          <a:p>
            <a:r>
              <a:rPr lang="en-US" sz="1100" dirty="0"/>
              <a:t>Location 5</a:t>
            </a:r>
          </a:p>
        </p:txBody>
      </p:sp>
      <p:sp>
        <p:nvSpPr>
          <p:cNvPr id="77" name="TextBox 76">
            <a:extLst>
              <a:ext uri="{FF2B5EF4-FFF2-40B4-BE49-F238E27FC236}">
                <a16:creationId xmlns:a16="http://schemas.microsoft.com/office/drawing/2014/main" id="{BBB6237A-F9E1-3DB9-D8BD-737537511F9B}"/>
              </a:ext>
            </a:extLst>
          </p:cNvPr>
          <p:cNvSpPr txBox="1"/>
          <p:nvPr/>
        </p:nvSpPr>
        <p:spPr>
          <a:xfrm>
            <a:off x="1424369" y="2164343"/>
            <a:ext cx="942109" cy="261610"/>
          </a:xfrm>
          <a:prstGeom prst="rect">
            <a:avLst/>
          </a:prstGeom>
          <a:noFill/>
        </p:spPr>
        <p:txBody>
          <a:bodyPr wrap="square" rtlCol="0">
            <a:spAutoFit/>
          </a:bodyPr>
          <a:lstStyle/>
          <a:p>
            <a:r>
              <a:rPr lang="en-US" sz="1100" dirty="0"/>
              <a:t>Location 6</a:t>
            </a:r>
          </a:p>
        </p:txBody>
      </p:sp>
      <p:sp>
        <p:nvSpPr>
          <p:cNvPr id="78" name="TextBox 77">
            <a:extLst>
              <a:ext uri="{FF2B5EF4-FFF2-40B4-BE49-F238E27FC236}">
                <a16:creationId xmlns:a16="http://schemas.microsoft.com/office/drawing/2014/main" id="{99ABE8A0-C247-1F2E-1B58-C600B2E9DE4D}"/>
              </a:ext>
            </a:extLst>
          </p:cNvPr>
          <p:cNvSpPr txBox="1"/>
          <p:nvPr/>
        </p:nvSpPr>
        <p:spPr>
          <a:xfrm>
            <a:off x="1424369" y="2341615"/>
            <a:ext cx="942109" cy="261610"/>
          </a:xfrm>
          <a:prstGeom prst="rect">
            <a:avLst/>
          </a:prstGeom>
          <a:noFill/>
        </p:spPr>
        <p:txBody>
          <a:bodyPr wrap="square" rtlCol="0">
            <a:spAutoFit/>
          </a:bodyPr>
          <a:lstStyle/>
          <a:p>
            <a:r>
              <a:rPr lang="en-US" sz="1100" dirty="0"/>
              <a:t>Location 8</a:t>
            </a:r>
          </a:p>
        </p:txBody>
      </p:sp>
      <p:sp>
        <p:nvSpPr>
          <p:cNvPr id="3" name="TextBox 2">
            <a:extLst>
              <a:ext uri="{FF2B5EF4-FFF2-40B4-BE49-F238E27FC236}">
                <a16:creationId xmlns:a16="http://schemas.microsoft.com/office/drawing/2014/main" id="{17D30AE2-37A3-8E76-CFB5-AF0114428CDD}"/>
              </a:ext>
            </a:extLst>
          </p:cNvPr>
          <p:cNvSpPr txBox="1"/>
          <p:nvPr/>
        </p:nvSpPr>
        <p:spPr>
          <a:xfrm>
            <a:off x="486829" y="191495"/>
            <a:ext cx="463137" cy="307777"/>
          </a:xfrm>
          <a:prstGeom prst="rect">
            <a:avLst/>
          </a:prstGeom>
          <a:noFill/>
        </p:spPr>
        <p:txBody>
          <a:bodyPr wrap="square" rtlCol="0">
            <a:spAutoFit/>
          </a:bodyPr>
          <a:lstStyle/>
          <a:p>
            <a:r>
              <a:rPr lang="en-US" sz="1400" dirty="0"/>
              <a:t>a)</a:t>
            </a:r>
          </a:p>
        </p:txBody>
      </p:sp>
    </p:spTree>
    <p:extLst>
      <p:ext uri="{BB962C8B-B14F-4D97-AF65-F5344CB8AC3E}">
        <p14:creationId xmlns:p14="http://schemas.microsoft.com/office/powerpoint/2010/main" val="3973159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68EA655C-8CE9-5143-9394-E6D1F27184BC}"/>
              </a:ext>
            </a:extLst>
          </p:cNvPr>
          <p:cNvSpPr/>
          <p:nvPr/>
        </p:nvSpPr>
        <p:spPr>
          <a:xfrm>
            <a:off x="5665822" y="5241322"/>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CAADB20-DB87-670E-CD61-D8428EE9CB51}"/>
              </a:ext>
            </a:extLst>
          </p:cNvPr>
          <p:cNvSpPr/>
          <p:nvPr/>
        </p:nvSpPr>
        <p:spPr>
          <a:xfrm>
            <a:off x="5665822" y="5361761"/>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791FA47-CE11-3439-7125-A6B08C05CF11}"/>
              </a:ext>
            </a:extLst>
          </p:cNvPr>
          <p:cNvSpPr/>
          <p:nvPr/>
        </p:nvSpPr>
        <p:spPr>
          <a:xfrm>
            <a:off x="2729274" y="585033"/>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6CD0CC8-871F-ADB5-9F4D-83EFE3E8BA6D}"/>
              </a:ext>
            </a:extLst>
          </p:cNvPr>
          <p:cNvSpPr/>
          <p:nvPr/>
        </p:nvSpPr>
        <p:spPr>
          <a:xfrm>
            <a:off x="2729274" y="2293456"/>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28C1589-4108-4E67-4907-DBDE2B9D457E}"/>
              </a:ext>
            </a:extLst>
          </p:cNvPr>
          <p:cNvSpPr/>
          <p:nvPr/>
        </p:nvSpPr>
        <p:spPr>
          <a:xfrm>
            <a:off x="2729274" y="1729986"/>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5EDBBE5-D77B-5D60-CCC1-34030C9DA5C5}"/>
              </a:ext>
            </a:extLst>
          </p:cNvPr>
          <p:cNvSpPr/>
          <p:nvPr/>
        </p:nvSpPr>
        <p:spPr>
          <a:xfrm>
            <a:off x="2729274" y="694848"/>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DFB9EAC-3F24-895E-73C1-4D7466AF35B7}"/>
              </a:ext>
            </a:extLst>
          </p:cNvPr>
          <p:cNvSpPr/>
          <p:nvPr/>
        </p:nvSpPr>
        <p:spPr>
          <a:xfrm>
            <a:off x="2729274" y="819540"/>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5128A4A-AED5-2ACE-813C-B0A4DB1C1F35}"/>
              </a:ext>
            </a:extLst>
          </p:cNvPr>
          <p:cNvSpPr/>
          <p:nvPr/>
        </p:nvSpPr>
        <p:spPr>
          <a:xfrm>
            <a:off x="2729274" y="936308"/>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96A4A6C-E223-3692-4FC4-30E7F7A7280A}"/>
              </a:ext>
            </a:extLst>
          </p:cNvPr>
          <p:cNvSpPr/>
          <p:nvPr/>
        </p:nvSpPr>
        <p:spPr>
          <a:xfrm>
            <a:off x="2729274" y="1053076"/>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9FB5E4A-B7F3-6CD3-4B03-C294FDF48254}"/>
              </a:ext>
            </a:extLst>
          </p:cNvPr>
          <p:cNvSpPr/>
          <p:nvPr/>
        </p:nvSpPr>
        <p:spPr>
          <a:xfrm>
            <a:off x="2729274" y="1169844"/>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C4B0E35-7F3E-B23F-AFA4-EB1811397B48}"/>
              </a:ext>
            </a:extLst>
          </p:cNvPr>
          <p:cNvSpPr/>
          <p:nvPr/>
        </p:nvSpPr>
        <p:spPr>
          <a:xfrm>
            <a:off x="2729274" y="1286612"/>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7A0FCAB-4C82-ED2E-3DEA-9C16E5625746}"/>
              </a:ext>
            </a:extLst>
          </p:cNvPr>
          <p:cNvSpPr/>
          <p:nvPr/>
        </p:nvSpPr>
        <p:spPr>
          <a:xfrm>
            <a:off x="2729274" y="1504326"/>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AF6D2CC-9DAC-C4BF-55CF-6908492AB9E2}"/>
              </a:ext>
            </a:extLst>
          </p:cNvPr>
          <p:cNvSpPr/>
          <p:nvPr/>
        </p:nvSpPr>
        <p:spPr>
          <a:xfrm>
            <a:off x="2729274" y="1622887"/>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4D4CB5A-F3AA-D740-6473-7225D5787664}"/>
              </a:ext>
            </a:extLst>
          </p:cNvPr>
          <p:cNvSpPr/>
          <p:nvPr/>
        </p:nvSpPr>
        <p:spPr>
          <a:xfrm>
            <a:off x="2729274" y="1941166"/>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111BC13-0203-8323-1600-39D2A34422D8}"/>
              </a:ext>
            </a:extLst>
          </p:cNvPr>
          <p:cNvSpPr/>
          <p:nvPr/>
        </p:nvSpPr>
        <p:spPr>
          <a:xfrm>
            <a:off x="2729274" y="2068298"/>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F0B586E-C22C-BA0C-D50C-6C00274EC401}"/>
              </a:ext>
            </a:extLst>
          </p:cNvPr>
          <p:cNvSpPr/>
          <p:nvPr/>
        </p:nvSpPr>
        <p:spPr>
          <a:xfrm>
            <a:off x="2729274" y="2632083"/>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220F8BD-B4F8-87F9-5B37-FBAD3B7F0A3B}"/>
              </a:ext>
            </a:extLst>
          </p:cNvPr>
          <p:cNvSpPr/>
          <p:nvPr/>
        </p:nvSpPr>
        <p:spPr>
          <a:xfrm>
            <a:off x="2729274" y="2741898"/>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A9103D4-D8A5-6E9E-F6DA-59351196CF7A}"/>
              </a:ext>
            </a:extLst>
          </p:cNvPr>
          <p:cNvSpPr/>
          <p:nvPr/>
        </p:nvSpPr>
        <p:spPr>
          <a:xfrm>
            <a:off x="3447122" y="3089867"/>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663E7A7-C37F-41D3-F90F-CAB50136EBF6}"/>
              </a:ext>
            </a:extLst>
          </p:cNvPr>
          <p:cNvSpPr/>
          <p:nvPr/>
        </p:nvSpPr>
        <p:spPr>
          <a:xfrm>
            <a:off x="5665822" y="3883534"/>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B12EA53-B2DB-F549-9388-CFC23A1442DA}"/>
              </a:ext>
            </a:extLst>
          </p:cNvPr>
          <p:cNvSpPr txBox="1"/>
          <p:nvPr/>
        </p:nvSpPr>
        <p:spPr>
          <a:xfrm>
            <a:off x="362048" y="6241212"/>
            <a:ext cx="8547415" cy="415498"/>
          </a:xfrm>
          <a:prstGeom prst="rect">
            <a:avLst/>
          </a:prstGeom>
          <a:noFill/>
        </p:spPr>
        <p:txBody>
          <a:bodyPr wrap="square" rtlCol="0">
            <a:spAutoFit/>
          </a:bodyPr>
          <a:lstStyle/>
          <a:p>
            <a:r>
              <a:rPr lang="en-US" sz="1050" dirty="0"/>
              <a:t>Figure S2: Phylogeny of  </a:t>
            </a:r>
            <a:r>
              <a:rPr lang="en-US" sz="1050" i="1" dirty="0" err="1"/>
              <a:t>Bradyrhizobium</a:t>
            </a:r>
            <a:r>
              <a:rPr lang="en-US" sz="1050" i="1" dirty="0"/>
              <a:t> </a:t>
            </a:r>
            <a:r>
              <a:rPr lang="en-US" sz="1050" dirty="0"/>
              <a:t>nodule isolates and reference sequences obtained from sequenced genomes, using full 16SrRNA gene sequences, shown as Maximum Likelihood (a) and Minimum Evolution (b) trees. Numbers on the nodes indicate percentage of 100 bootstraps.</a:t>
            </a:r>
          </a:p>
        </p:txBody>
      </p:sp>
      <p:sp>
        <p:nvSpPr>
          <p:cNvPr id="3" name="TextBox 2">
            <a:extLst>
              <a:ext uri="{FF2B5EF4-FFF2-40B4-BE49-F238E27FC236}">
                <a16:creationId xmlns:a16="http://schemas.microsoft.com/office/drawing/2014/main" id="{C2705862-279B-40BB-0A0D-B89D4C0AC9EC}"/>
              </a:ext>
            </a:extLst>
          </p:cNvPr>
          <p:cNvSpPr txBox="1"/>
          <p:nvPr/>
        </p:nvSpPr>
        <p:spPr>
          <a:xfrm>
            <a:off x="486829" y="191495"/>
            <a:ext cx="463137" cy="307777"/>
          </a:xfrm>
          <a:prstGeom prst="rect">
            <a:avLst/>
          </a:prstGeom>
          <a:noFill/>
        </p:spPr>
        <p:txBody>
          <a:bodyPr wrap="square" rtlCol="0">
            <a:spAutoFit/>
          </a:bodyPr>
          <a:lstStyle/>
          <a:p>
            <a:r>
              <a:rPr lang="en-US" sz="1400" dirty="0"/>
              <a:t>b)</a:t>
            </a:r>
          </a:p>
        </p:txBody>
      </p:sp>
      <p:sp>
        <p:nvSpPr>
          <p:cNvPr id="6" name="Rectangle 5">
            <a:extLst>
              <a:ext uri="{FF2B5EF4-FFF2-40B4-BE49-F238E27FC236}">
                <a16:creationId xmlns:a16="http://schemas.microsoft.com/office/drawing/2014/main" id="{9F776ADD-FD69-20D5-C0DF-8822C07B9904}"/>
              </a:ext>
            </a:extLst>
          </p:cNvPr>
          <p:cNvSpPr/>
          <p:nvPr/>
        </p:nvSpPr>
        <p:spPr>
          <a:xfrm>
            <a:off x="718398" y="2081553"/>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D0D8349-713D-B8A4-3972-ADBBE242FA79}"/>
              </a:ext>
            </a:extLst>
          </p:cNvPr>
          <p:cNvSpPr/>
          <p:nvPr/>
        </p:nvSpPr>
        <p:spPr>
          <a:xfrm>
            <a:off x="718398" y="2252232"/>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C67B846-D223-EAD0-025D-9451B98D9BCE}"/>
              </a:ext>
            </a:extLst>
          </p:cNvPr>
          <p:cNvSpPr/>
          <p:nvPr/>
        </p:nvSpPr>
        <p:spPr>
          <a:xfrm>
            <a:off x="718398" y="2422911"/>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1F994A1-5AA2-54E5-B875-CC3C85C8FDDA}"/>
              </a:ext>
            </a:extLst>
          </p:cNvPr>
          <p:cNvSpPr txBox="1"/>
          <p:nvPr/>
        </p:nvSpPr>
        <p:spPr>
          <a:xfrm>
            <a:off x="1424369" y="1987070"/>
            <a:ext cx="942109" cy="261610"/>
          </a:xfrm>
          <a:prstGeom prst="rect">
            <a:avLst/>
          </a:prstGeom>
          <a:noFill/>
        </p:spPr>
        <p:txBody>
          <a:bodyPr wrap="square" rtlCol="0">
            <a:spAutoFit/>
          </a:bodyPr>
          <a:lstStyle/>
          <a:p>
            <a:r>
              <a:rPr lang="en-US" sz="1100" dirty="0"/>
              <a:t>Location 5</a:t>
            </a:r>
          </a:p>
        </p:txBody>
      </p:sp>
      <p:sp>
        <p:nvSpPr>
          <p:cNvPr id="10" name="TextBox 9">
            <a:extLst>
              <a:ext uri="{FF2B5EF4-FFF2-40B4-BE49-F238E27FC236}">
                <a16:creationId xmlns:a16="http://schemas.microsoft.com/office/drawing/2014/main" id="{C7F59E3B-E643-2A1C-CCDE-DFD50238E3AC}"/>
              </a:ext>
            </a:extLst>
          </p:cNvPr>
          <p:cNvSpPr txBox="1"/>
          <p:nvPr/>
        </p:nvSpPr>
        <p:spPr>
          <a:xfrm>
            <a:off x="1424369" y="2164343"/>
            <a:ext cx="942109" cy="261610"/>
          </a:xfrm>
          <a:prstGeom prst="rect">
            <a:avLst/>
          </a:prstGeom>
          <a:noFill/>
        </p:spPr>
        <p:txBody>
          <a:bodyPr wrap="square" rtlCol="0">
            <a:spAutoFit/>
          </a:bodyPr>
          <a:lstStyle/>
          <a:p>
            <a:r>
              <a:rPr lang="en-US" sz="1100" dirty="0"/>
              <a:t>Location 6</a:t>
            </a:r>
          </a:p>
        </p:txBody>
      </p:sp>
      <p:sp>
        <p:nvSpPr>
          <p:cNvPr id="11" name="TextBox 10">
            <a:extLst>
              <a:ext uri="{FF2B5EF4-FFF2-40B4-BE49-F238E27FC236}">
                <a16:creationId xmlns:a16="http://schemas.microsoft.com/office/drawing/2014/main" id="{322FD917-3BB3-06F5-1B06-E36902463AEA}"/>
              </a:ext>
            </a:extLst>
          </p:cNvPr>
          <p:cNvSpPr txBox="1"/>
          <p:nvPr/>
        </p:nvSpPr>
        <p:spPr>
          <a:xfrm>
            <a:off x="1424369" y="2341615"/>
            <a:ext cx="942109" cy="261610"/>
          </a:xfrm>
          <a:prstGeom prst="rect">
            <a:avLst/>
          </a:prstGeom>
          <a:noFill/>
        </p:spPr>
        <p:txBody>
          <a:bodyPr wrap="square" rtlCol="0">
            <a:spAutoFit/>
          </a:bodyPr>
          <a:lstStyle/>
          <a:p>
            <a:r>
              <a:rPr lang="en-US" sz="1100" dirty="0"/>
              <a:t>Location 8</a:t>
            </a:r>
          </a:p>
        </p:txBody>
      </p:sp>
      <p:sp>
        <p:nvSpPr>
          <p:cNvPr id="32" name="Rectangle 31">
            <a:extLst>
              <a:ext uri="{FF2B5EF4-FFF2-40B4-BE49-F238E27FC236}">
                <a16:creationId xmlns:a16="http://schemas.microsoft.com/office/drawing/2014/main" id="{F4887EF2-CD40-CF3A-6377-C5D03B4350DD}"/>
              </a:ext>
            </a:extLst>
          </p:cNvPr>
          <p:cNvSpPr/>
          <p:nvPr/>
        </p:nvSpPr>
        <p:spPr>
          <a:xfrm>
            <a:off x="5665822" y="4217920"/>
            <a:ext cx="705971" cy="99153"/>
          </a:xfrm>
          <a:prstGeom prst="rect">
            <a:avLst/>
          </a:prstGeom>
          <a:solidFill>
            <a:srgbClr val="8FD9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7FBC211-0F71-D660-4F69-A3550990D86B}"/>
              </a:ext>
            </a:extLst>
          </p:cNvPr>
          <p:cNvSpPr/>
          <p:nvPr/>
        </p:nvSpPr>
        <p:spPr>
          <a:xfrm>
            <a:off x="5665822" y="4780933"/>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A74DFD62-3870-9D01-9448-96C27CC7BC4F}"/>
              </a:ext>
            </a:extLst>
          </p:cNvPr>
          <p:cNvSpPr/>
          <p:nvPr/>
        </p:nvSpPr>
        <p:spPr>
          <a:xfrm>
            <a:off x="5665822" y="5125328"/>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63FA943A-7DC8-BFDC-0E96-1F3DABD83480}"/>
              </a:ext>
            </a:extLst>
          </p:cNvPr>
          <p:cNvSpPr/>
          <p:nvPr/>
        </p:nvSpPr>
        <p:spPr>
          <a:xfrm>
            <a:off x="5665822" y="4669359"/>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444AE59-2069-DE31-6D5F-4B104A7B5751}"/>
              </a:ext>
            </a:extLst>
          </p:cNvPr>
          <p:cNvSpPr/>
          <p:nvPr/>
        </p:nvSpPr>
        <p:spPr>
          <a:xfrm>
            <a:off x="5665822" y="5476031"/>
            <a:ext cx="705971" cy="99153"/>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6D23BAA2-A818-F2CC-E616-D4C00D879EAB}"/>
              </a:ext>
            </a:extLst>
          </p:cNvPr>
          <p:cNvSpPr/>
          <p:nvPr/>
        </p:nvSpPr>
        <p:spPr>
          <a:xfrm>
            <a:off x="5665822" y="5010081"/>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10729C9-1C5C-1111-9336-15CF24252EBB}"/>
              </a:ext>
            </a:extLst>
          </p:cNvPr>
          <p:cNvSpPr/>
          <p:nvPr/>
        </p:nvSpPr>
        <p:spPr>
          <a:xfrm>
            <a:off x="5665822" y="4891380"/>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7970DF95-9CD7-A24E-034F-AF3197327557}"/>
              </a:ext>
            </a:extLst>
          </p:cNvPr>
          <p:cNvSpPr/>
          <p:nvPr/>
        </p:nvSpPr>
        <p:spPr>
          <a:xfrm>
            <a:off x="5665822" y="4554112"/>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626BA018-EB95-E8A1-ACA9-B7531703A55E}"/>
              </a:ext>
            </a:extLst>
          </p:cNvPr>
          <p:cNvSpPr/>
          <p:nvPr/>
        </p:nvSpPr>
        <p:spPr>
          <a:xfrm>
            <a:off x="5665822" y="4330902"/>
            <a:ext cx="705971" cy="991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A0BF18B-2B3A-E46C-DA5D-8ABBFE2A88CE}"/>
              </a:ext>
            </a:extLst>
          </p:cNvPr>
          <p:cNvPicPr>
            <a:picLocks noChangeAspect="1"/>
          </p:cNvPicPr>
          <p:nvPr/>
        </p:nvPicPr>
        <p:blipFill>
          <a:blip r:embed="rId2"/>
          <a:stretch>
            <a:fillRect/>
          </a:stretch>
        </p:blipFill>
        <p:spPr>
          <a:xfrm>
            <a:off x="1270660" y="373558"/>
            <a:ext cx="7873340" cy="5890844"/>
          </a:xfrm>
          <a:prstGeom prst="rect">
            <a:avLst/>
          </a:prstGeom>
        </p:spPr>
      </p:pic>
    </p:spTree>
    <p:extLst>
      <p:ext uri="{BB962C8B-B14F-4D97-AF65-F5344CB8AC3E}">
        <p14:creationId xmlns:p14="http://schemas.microsoft.com/office/powerpoint/2010/main" val="35911465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61</TotalTime>
  <Words>63</Words>
  <Application>Microsoft Office PowerPoint</Application>
  <PresentationFormat>Letter Paper (8.5x11 in)</PresentationFormat>
  <Paragraphs>9</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Brozel, Volker</dc:creator>
  <cp:lastModifiedBy>Mrs. HJ Lotter</cp:lastModifiedBy>
  <cp:revision>13</cp:revision>
  <cp:lastPrinted>2024-05-20T20:12:28Z</cp:lastPrinted>
  <dcterms:created xsi:type="dcterms:W3CDTF">2024-01-21T21:36:33Z</dcterms:created>
  <dcterms:modified xsi:type="dcterms:W3CDTF">2024-08-15T05:42:59Z</dcterms:modified>
</cp:coreProperties>
</file>