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BCCA3-506E-49FE-A0A2-989935BE615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A7B3-7137-46B4-A717-2AFF06C8232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31664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BCCA3-506E-49FE-A0A2-989935BE615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A7B3-7137-46B4-A717-2AFF06C8232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04793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BCCA3-506E-49FE-A0A2-989935BE615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A7B3-7137-46B4-A717-2AFF06C8232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73810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BCCA3-506E-49FE-A0A2-989935BE615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A7B3-7137-46B4-A717-2AFF06C8232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47424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BCCA3-506E-49FE-A0A2-989935BE615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A7B3-7137-46B4-A717-2AFF06C8232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01414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BCCA3-506E-49FE-A0A2-989935BE615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A7B3-7137-46B4-A717-2AFF06C8232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4084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BCCA3-506E-49FE-A0A2-989935BE615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A7B3-7137-46B4-A717-2AFF06C8232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04104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BCCA3-506E-49FE-A0A2-989935BE615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A7B3-7137-46B4-A717-2AFF06C8232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58546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BCCA3-506E-49FE-A0A2-989935BE615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A7B3-7137-46B4-A717-2AFF06C8232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06659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BCCA3-506E-49FE-A0A2-989935BE615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A7B3-7137-46B4-A717-2AFF06C8232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58753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BCCA3-506E-49FE-A0A2-989935BE615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A7B3-7137-46B4-A717-2AFF06C8232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80239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BCCA3-506E-49FE-A0A2-989935BE615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0A7B3-7137-46B4-A717-2AFF06C8232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39334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98B9BDDF-19AB-4B75-84D8-CAB7D4DF87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361" y="1380753"/>
            <a:ext cx="8428452" cy="409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BF84D27-6B3F-4A79-9053-6551F90F2288}"/>
              </a:ext>
            </a:extLst>
          </p:cNvPr>
          <p:cNvSpPr txBox="1"/>
          <p:nvPr/>
        </p:nvSpPr>
        <p:spPr>
          <a:xfrm>
            <a:off x="5213430" y="2115273"/>
            <a:ext cx="34964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MS/MS fragmentation of epicatechin gallate standard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8367E0-970A-472A-86EB-FB366C3ED702}"/>
              </a:ext>
            </a:extLst>
          </p:cNvPr>
          <p:cNvSpPr txBox="1"/>
          <p:nvPr/>
        </p:nvSpPr>
        <p:spPr>
          <a:xfrm>
            <a:off x="5214201" y="3988443"/>
            <a:ext cx="21627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MS/MS fragmentation of peak 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88D4F1-3138-409D-A658-338014DEB26B}"/>
              </a:ext>
            </a:extLst>
          </p:cNvPr>
          <p:cNvSpPr txBox="1"/>
          <p:nvPr/>
        </p:nvSpPr>
        <p:spPr>
          <a:xfrm>
            <a:off x="2209709" y="5699567"/>
            <a:ext cx="66960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Additional file 11</a:t>
            </a:r>
          </a:p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MS/MS fragmentation of epicatechin gallate pure standard overlaid with MS/MS fragmentation of peak 7  </a:t>
            </a:r>
          </a:p>
        </p:txBody>
      </p:sp>
    </p:spTree>
    <p:extLst>
      <p:ext uri="{BB962C8B-B14F-4D97-AF65-F5344CB8AC3E}">
        <p14:creationId xmlns:p14="http://schemas.microsoft.com/office/powerpoint/2010/main" val="1954119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Tino</dc:creator>
  <cp:lastModifiedBy>Tino</cp:lastModifiedBy>
  <cp:revision>3</cp:revision>
  <dcterms:created xsi:type="dcterms:W3CDTF">2017-04-22T18:10:27Z</dcterms:created>
  <dcterms:modified xsi:type="dcterms:W3CDTF">2017-09-21T09:25:37Z</dcterms:modified>
</cp:coreProperties>
</file>