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236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04C4E7-E3BF-8C05-0811-5088EC99D5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1C28953-2235-E7E0-5C0B-C89B36E36F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2BAD293-87E9-0CA4-E7CD-4829D66A9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0C8-2FC5-4001-9597-7606D87B1569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86AC4B1-A973-EE6A-0EA0-A04B18FA7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3A4FB0F-7AE4-8457-8A07-7909199DB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D1682-60D7-4181-80CE-BD8EC2C7F0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56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A96A25-654F-2C06-434C-923E8BD5F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A14DB25-1E5B-288F-27BB-996B1A3B12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17AF4FA-4FC5-686D-43D1-9CB8DDEE7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0C8-2FC5-4001-9597-7606D87B1569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05A70D9-692B-D3EA-2E16-468BFC5CB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B56F64C-75C9-E24C-A052-7E8BAED22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D1682-60D7-4181-80CE-BD8EC2C7F0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765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8EE01EB-D5D2-F320-69AD-4FFE54B3F1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9229F12-F88C-ABC2-2887-D04CAB9C7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7F13DF1-EA9E-CF8B-2FE5-308112C4F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0C8-2FC5-4001-9597-7606D87B1569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A9EAA45-F49F-3927-6618-D2248A8EB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E46704F-E3DF-FB15-0827-A244750DF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D1682-60D7-4181-80CE-BD8EC2C7F0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018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CA8973-32BF-98DE-C995-B96C7894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A289597-9B84-37F2-016A-E6115D8301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C78A5BE-487A-3AE3-17EF-972CC1C37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0C8-2FC5-4001-9597-7606D87B1569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A00AF07-0B47-CE62-78B4-81D499D45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049CD94-4FE6-0ACC-1880-84101770D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D1682-60D7-4181-80CE-BD8EC2C7F0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120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82B8DB-B8EA-9E24-CB82-DBB9B0340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5D0D0DA-0D6B-C2E4-018D-30571F4EBF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AA7F52A-800D-7C6A-B71C-B945C0E6A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0C8-2FC5-4001-9597-7606D87B1569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ED3AB07-7F77-FD88-212C-23535DA58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B465170-60C7-EF6F-9B08-161825A30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D1682-60D7-4181-80CE-BD8EC2C7F0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621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6ACD8D-3DDF-6C18-D1DD-7FF69276A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6DA2EC6-D5FD-A0DE-F5D4-644034B258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3099BF2-C393-0B5B-D81A-16BDB376D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2A6FCFA-07A2-64C3-F69C-99727BB2B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0C8-2FC5-4001-9597-7606D87B1569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BF2B753-E926-A97B-19C6-EF6F81902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F44AA0E-77FB-9DD7-6712-2260F693A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D1682-60D7-4181-80CE-BD8EC2C7F0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708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6BB281-9133-256C-2AEB-03B2EA40B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ACE5B60-15FD-C627-5C4D-C1AC427F6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D5E5CD4-CC88-64B5-1BC0-C8B80E9C4C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ADF0A8B-0607-6202-8FC6-1E1009CF06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74A163C-A569-4EAE-6634-BDB8F41878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25387F1-FE45-1FD9-EA46-BF540EF7E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0C8-2FC5-4001-9597-7606D87B1569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B2ED5A6-642B-E7B9-2715-E60BF4ECB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63177E8-84C3-2774-B661-7E6299BBD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D1682-60D7-4181-80CE-BD8EC2C7F0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638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EAA5A5-BA16-3E82-9DF4-CDD46C04E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EE4C847-6AB9-77A5-F805-38AA04126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0C8-2FC5-4001-9597-7606D87B1569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46B96A7-F993-D75A-4B45-C96A5BBA6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77E897D-65C4-B787-B1C4-6562BAAB7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D1682-60D7-4181-80CE-BD8EC2C7F0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05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FA52B09-6987-6C4B-3750-2D9CF8312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0C8-2FC5-4001-9597-7606D87B1569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B1150BF-C5C1-B807-453F-AC3D25DAC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23E9D44-0787-2917-5044-FEDFC1D0E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D1682-60D7-4181-80CE-BD8EC2C7F0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69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A74C32-CEDE-D943-1C83-E708F92D8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8C15BDA-F90C-8989-D1D7-9B307C241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6700955-39CC-ADCF-FD84-45E5EDAD0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3A6978E-FC97-F951-B564-03344E618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0C8-2FC5-4001-9597-7606D87B1569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BE5A433-30BD-CE69-3194-10AA7DD74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F005CB9-580D-7E50-4F38-F5E70BBA5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D1682-60D7-4181-80CE-BD8EC2C7F0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789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9B3841-EC5E-7FFE-E582-9BEC2F876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7DDF408-BE40-4462-37B2-171E74C7EB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35EB7B1-9E7A-36E2-B618-B759AD17A3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6879BAD-0E86-9CFC-D841-276DDDF86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60C8-2FC5-4001-9597-7606D87B1569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260CE36-699F-B798-57D0-37A4C34A3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FA36197-AD82-FC79-BF4A-44E36EC14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D1682-60D7-4181-80CE-BD8EC2C7F0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55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C419FA5-08A9-B2F8-F339-DC7726BCC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611E5F9-0E7A-53A2-EB9B-1C25B599A5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3102593-EF32-E363-0A70-1BAB1CD33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60C8-2FC5-4001-9597-7606D87B1569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108055D-4FD4-35EF-B3DB-F5833B907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17C294B-3FD5-9398-E9F9-FA33F988E2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D1682-60D7-4181-80CE-BD8EC2C7F0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642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048AD008-B9E6-19C2-4411-88A9CDE3204B}"/>
              </a:ext>
            </a:extLst>
          </p:cNvPr>
          <p:cNvSpPr/>
          <p:nvPr/>
        </p:nvSpPr>
        <p:spPr>
          <a:xfrm>
            <a:off x="2136776" y="6676246"/>
            <a:ext cx="3567112" cy="1144588"/>
          </a:xfrm>
          <a:prstGeom prst="rect">
            <a:avLst/>
          </a:prstGeom>
          <a:solidFill>
            <a:srgbClr val="CCFFFF"/>
          </a:solidFill>
          <a:ln>
            <a:solidFill>
              <a:srgbClr val="CC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2BBC79CE-4D3E-0C69-B78F-52080B44F1E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1760" y="508000"/>
            <a:ext cx="6499226" cy="9273874"/>
            <a:chOff x="54" y="69"/>
            <a:chExt cx="4094" cy="6077"/>
          </a:xfrm>
        </p:grpSpPr>
        <p:sp>
          <p:nvSpPr>
            <p:cNvPr id="10" name="Rectangle 5">
              <a:extLst>
                <a:ext uri="{FF2B5EF4-FFF2-40B4-BE49-F238E27FC236}">
                  <a16:creationId xmlns:a16="http://schemas.microsoft.com/office/drawing/2014/main" id="{8E618F94-EAC4-FB91-125B-C85E749A0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5" y="69"/>
              <a:ext cx="1363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Acrodontium crateriforme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CPC 11509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D525E5FF-D153-3D80-23E4-4838FA399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" y="111"/>
              <a:ext cx="569" cy="1749"/>
            </a:xfrm>
            <a:custGeom>
              <a:avLst/>
              <a:gdLst>
                <a:gd name="T0" fmla="*/ 0 w 569"/>
                <a:gd name="T1" fmla="*/ 1749 h 1749"/>
                <a:gd name="T2" fmla="*/ 0 w 569"/>
                <a:gd name="T3" fmla="*/ 0 h 1749"/>
                <a:gd name="T4" fmla="*/ 569 w 569"/>
                <a:gd name="T5" fmla="*/ 0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9" h="1749">
                  <a:moveTo>
                    <a:pt x="0" y="1749"/>
                  </a:moveTo>
                  <a:lnTo>
                    <a:pt x="0" y="0"/>
                  </a:lnTo>
                  <a:lnTo>
                    <a:pt x="569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7">
              <a:extLst>
                <a:ext uri="{FF2B5EF4-FFF2-40B4-BE49-F238E27FC236}">
                  <a16:creationId xmlns:a16="http://schemas.microsoft.com/office/drawing/2014/main" id="{BD40D548-4BC3-CC35-3AA7-245FE87A95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7" y="176"/>
              <a:ext cx="1441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Teratoramularia rumicicola</a:t>
              </a:r>
              <a:r>
                <a:rPr kumimoji="0" lang="zh-CN" altLang="zh-CN" sz="1000" b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CPC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14653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8204B9AF-A202-35DF-4830-EE2607938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7" y="230"/>
              <a:ext cx="858" cy="58"/>
            </a:xfrm>
            <a:custGeom>
              <a:avLst/>
              <a:gdLst>
                <a:gd name="T0" fmla="*/ 0 w 858"/>
                <a:gd name="T1" fmla="*/ 58 h 58"/>
                <a:gd name="T2" fmla="*/ 0 w 858"/>
                <a:gd name="T3" fmla="*/ 0 h 58"/>
                <a:gd name="T4" fmla="*/ 858 w 858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8" h="58">
                  <a:moveTo>
                    <a:pt x="0" y="58"/>
                  </a:moveTo>
                  <a:lnTo>
                    <a:pt x="0" y="0"/>
                  </a:lnTo>
                  <a:lnTo>
                    <a:pt x="858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tangle 9">
              <a:extLst>
                <a:ext uri="{FF2B5EF4-FFF2-40B4-BE49-F238E27FC236}">
                  <a16:creationId xmlns:a16="http://schemas.microsoft.com/office/drawing/2014/main" id="{83DCF2D4-99F6-FC90-AEE3-68BF0C7AD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308"/>
              <a:ext cx="1354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Teratoramularia infinita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CPC 19488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5C952374-510C-C27A-118C-B0B2B0A20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7" y="293"/>
              <a:ext cx="587" cy="57"/>
            </a:xfrm>
            <a:custGeom>
              <a:avLst/>
              <a:gdLst>
                <a:gd name="T0" fmla="*/ 0 w 587"/>
                <a:gd name="T1" fmla="*/ 0 h 57"/>
                <a:gd name="T2" fmla="*/ 0 w 587"/>
                <a:gd name="T3" fmla="*/ 57 h 57"/>
                <a:gd name="T4" fmla="*/ 587 w 58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57">
                  <a:moveTo>
                    <a:pt x="0" y="0"/>
                  </a:moveTo>
                  <a:lnTo>
                    <a:pt x="0" y="57"/>
                  </a:lnTo>
                  <a:lnTo>
                    <a:pt x="587" y="5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7482E735-E3FD-002A-8BC8-3159D13A9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90"/>
              <a:ext cx="807" cy="227"/>
            </a:xfrm>
            <a:custGeom>
              <a:avLst/>
              <a:gdLst>
                <a:gd name="T0" fmla="*/ 0 w 807"/>
                <a:gd name="T1" fmla="*/ 227 h 227"/>
                <a:gd name="T2" fmla="*/ 0 w 807"/>
                <a:gd name="T3" fmla="*/ 0 h 227"/>
                <a:gd name="T4" fmla="*/ 807 w 807"/>
                <a:gd name="T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7" h="227">
                  <a:moveTo>
                    <a:pt x="0" y="227"/>
                  </a:moveTo>
                  <a:lnTo>
                    <a:pt x="0" y="0"/>
                  </a:lnTo>
                  <a:lnTo>
                    <a:pt x="807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2">
              <a:extLst>
                <a:ext uri="{FF2B5EF4-FFF2-40B4-BE49-F238E27FC236}">
                  <a16:creationId xmlns:a16="http://schemas.microsoft.com/office/drawing/2014/main" id="{7D0C4EC3-79BA-0AF4-D267-49537D288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1" y="428"/>
              <a:ext cx="1651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Teratosphaeria pseudocryptica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CBS118504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B710B53F-A42A-3219-C4D9-9C3402D82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" y="469"/>
              <a:ext cx="176" cy="88"/>
            </a:xfrm>
            <a:custGeom>
              <a:avLst/>
              <a:gdLst>
                <a:gd name="T0" fmla="*/ 0 w 176"/>
                <a:gd name="T1" fmla="*/ 88 h 88"/>
                <a:gd name="T2" fmla="*/ 0 w 176"/>
                <a:gd name="T3" fmla="*/ 0 h 88"/>
                <a:gd name="T4" fmla="*/ 176 w 176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88">
                  <a:moveTo>
                    <a:pt x="0" y="88"/>
                  </a:moveTo>
                  <a:lnTo>
                    <a:pt x="0" y="0"/>
                  </a:lnTo>
                  <a:lnTo>
                    <a:pt x="17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14">
              <a:extLst>
                <a:ext uri="{FF2B5EF4-FFF2-40B4-BE49-F238E27FC236}">
                  <a16:creationId xmlns:a16="http://schemas.microsoft.com/office/drawing/2014/main" id="{EF40331F-1C8A-A604-12BC-0284B51F2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5" y="547"/>
              <a:ext cx="1423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Teratosphaeria aurantia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CBS125243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5F9CC627-A527-E847-2484-C585AA09F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" y="589"/>
              <a:ext cx="436" cy="57"/>
            </a:xfrm>
            <a:custGeom>
              <a:avLst/>
              <a:gdLst>
                <a:gd name="T0" fmla="*/ 0 w 436"/>
                <a:gd name="T1" fmla="*/ 57 h 57"/>
                <a:gd name="T2" fmla="*/ 0 w 436"/>
                <a:gd name="T3" fmla="*/ 0 h 57"/>
                <a:gd name="T4" fmla="*/ 436 w 436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6" h="57">
                  <a:moveTo>
                    <a:pt x="0" y="57"/>
                  </a:moveTo>
                  <a:lnTo>
                    <a:pt x="0" y="0"/>
                  </a:lnTo>
                  <a:lnTo>
                    <a:pt x="43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16">
              <a:extLst>
                <a:ext uri="{FF2B5EF4-FFF2-40B4-BE49-F238E27FC236}">
                  <a16:creationId xmlns:a16="http://schemas.microsoft.com/office/drawing/2014/main" id="{92CC5F48-6B66-2E17-7E39-2A737CA59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9" y="667"/>
              <a:ext cx="1420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Teratosphaeria fimbriata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CBS120736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CFDE76DF-AF6C-30BC-9CFF-3F3B69676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" y="651"/>
              <a:ext cx="110" cy="57"/>
            </a:xfrm>
            <a:custGeom>
              <a:avLst/>
              <a:gdLst>
                <a:gd name="T0" fmla="*/ 0 w 110"/>
                <a:gd name="T1" fmla="*/ 0 h 57"/>
                <a:gd name="T2" fmla="*/ 0 w 110"/>
                <a:gd name="T3" fmla="*/ 57 h 57"/>
                <a:gd name="T4" fmla="*/ 110 w 110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" h="57">
                  <a:moveTo>
                    <a:pt x="0" y="0"/>
                  </a:moveTo>
                  <a:lnTo>
                    <a:pt x="0" y="57"/>
                  </a:lnTo>
                  <a:lnTo>
                    <a:pt x="110" y="5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EC469C0D-A4D8-60CF-33CE-25A2CBF47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" y="561"/>
              <a:ext cx="224" cy="88"/>
            </a:xfrm>
            <a:custGeom>
              <a:avLst/>
              <a:gdLst>
                <a:gd name="T0" fmla="*/ 0 w 224"/>
                <a:gd name="T1" fmla="*/ 0 h 88"/>
                <a:gd name="T2" fmla="*/ 0 w 224"/>
                <a:gd name="T3" fmla="*/ 88 h 88"/>
                <a:gd name="T4" fmla="*/ 224 w 224"/>
                <a:gd name="T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4" h="88">
                  <a:moveTo>
                    <a:pt x="0" y="0"/>
                  </a:moveTo>
                  <a:lnTo>
                    <a:pt x="0" y="88"/>
                  </a:lnTo>
                  <a:lnTo>
                    <a:pt x="224" y="8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19">
              <a:extLst>
                <a:ext uri="{FF2B5EF4-FFF2-40B4-BE49-F238E27FC236}">
                  <a16:creationId xmlns:a16="http://schemas.microsoft.com/office/drawing/2014/main" id="{F047FCCE-A985-197C-4B9B-D7DB939AB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7" y="559"/>
              <a:ext cx="36" cy="188"/>
            </a:xfrm>
            <a:custGeom>
              <a:avLst/>
              <a:gdLst>
                <a:gd name="T0" fmla="*/ 0 w 36"/>
                <a:gd name="T1" fmla="*/ 188 h 188"/>
                <a:gd name="T2" fmla="*/ 0 w 36"/>
                <a:gd name="T3" fmla="*/ 0 h 188"/>
                <a:gd name="T4" fmla="*/ 36 w 36"/>
                <a:gd name="T5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88">
                  <a:moveTo>
                    <a:pt x="0" y="188"/>
                  </a:moveTo>
                  <a:lnTo>
                    <a:pt x="0" y="0"/>
                  </a:lnTo>
                  <a:lnTo>
                    <a:pt x="3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ectangle 20">
              <a:extLst>
                <a:ext uri="{FF2B5EF4-FFF2-40B4-BE49-F238E27FC236}">
                  <a16:creationId xmlns:a16="http://schemas.microsoft.com/office/drawing/2014/main" id="{7F6BBA38-00FB-5A55-0CE1-A019B48D8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" y="786"/>
              <a:ext cx="1526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Teratosphaeria destructans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CBS111370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D99A95CA-35F4-CE01-9842-F91765C8B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2" y="828"/>
              <a:ext cx="314" cy="109"/>
            </a:xfrm>
            <a:custGeom>
              <a:avLst/>
              <a:gdLst>
                <a:gd name="T0" fmla="*/ 0 w 314"/>
                <a:gd name="T1" fmla="*/ 109 h 109"/>
                <a:gd name="T2" fmla="*/ 0 w 314"/>
                <a:gd name="T3" fmla="*/ 0 h 109"/>
                <a:gd name="T4" fmla="*/ 314 w 314"/>
                <a:gd name="T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4" h="109">
                  <a:moveTo>
                    <a:pt x="0" y="109"/>
                  </a:moveTo>
                  <a:lnTo>
                    <a:pt x="0" y="0"/>
                  </a:lnTo>
                  <a:lnTo>
                    <a:pt x="31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22">
              <a:extLst>
                <a:ext uri="{FF2B5EF4-FFF2-40B4-BE49-F238E27FC236}">
                  <a16:creationId xmlns:a16="http://schemas.microsoft.com/office/drawing/2014/main" id="{2A9D0756-E195-291C-6307-21EC4A0B7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1" y="906"/>
              <a:ext cx="1379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Teratosphaeria blakelyi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CBS120089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8" name="Freeform 23">
              <a:extLst>
                <a:ext uri="{FF2B5EF4-FFF2-40B4-BE49-F238E27FC236}">
                  <a16:creationId xmlns:a16="http://schemas.microsoft.com/office/drawing/2014/main" id="{6C741CD0-D7CE-6C7D-5221-259E79130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3" y="947"/>
              <a:ext cx="195" cy="102"/>
            </a:xfrm>
            <a:custGeom>
              <a:avLst/>
              <a:gdLst>
                <a:gd name="T0" fmla="*/ 0 w 195"/>
                <a:gd name="T1" fmla="*/ 102 h 102"/>
                <a:gd name="T2" fmla="*/ 0 w 195"/>
                <a:gd name="T3" fmla="*/ 0 h 102"/>
                <a:gd name="T4" fmla="*/ 195 w 195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102">
                  <a:moveTo>
                    <a:pt x="0" y="102"/>
                  </a:moveTo>
                  <a:lnTo>
                    <a:pt x="0" y="0"/>
                  </a:lnTo>
                  <a:lnTo>
                    <a:pt x="195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24">
              <a:extLst>
                <a:ext uri="{FF2B5EF4-FFF2-40B4-BE49-F238E27FC236}">
                  <a16:creationId xmlns:a16="http://schemas.microsoft.com/office/drawing/2014/main" id="{AB277967-FA2F-EBB0-0F11-B07ED4BD7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6" y="1025"/>
              <a:ext cx="1571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Teratosphaeria mareebensis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CBS129529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0" name="Freeform 25">
              <a:extLst>
                <a:ext uri="{FF2B5EF4-FFF2-40B4-BE49-F238E27FC236}">
                  <a16:creationId xmlns:a16="http://schemas.microsoft.com/office/drawing/2014/main" id="{BF5A7C02-E5C2-62B6-8D9D-FF222C15E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" y="1067"/>
              <a:ext cx="141" cy="87"/>
            </a:xfrm>
            <a:custGeom>
              <a:avLst/>
              <a:gdLst>
                <a:gd name="T0" fmla="*/ 0 w 141"/>
                <a:gd name="T1" fmla="*/ 87 h 87"/>
                <a:gd name="T2" fmla="*/ 0 w 141"/>
                <a:gd name="T3" fmla="*/ 0 h 87"/>
                <a:gd name="T4" fmla="*/ 141 w 141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87">
                  <a:moveTo>
                    <a:pt x="0" y="87"/>
                  </a:moveTo>
                  <a:lnTo>
                    <a:pt x="0" y="0"/>
                  </a:lnTo>
                  <a:lnTo>
                    <a:pt x="14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Rectangle 26">
              <a:extLst>
                <a:ext uri="{FF2B5EF4-FFF2-40B4-BE49-F238E27FC236}">
                  <a16:creationId xmlns:a16="http://schemas.microsoft.com/office/drawing/2014/main" id="{9C1D692E-31FA-8621-1900-B3690C815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1" y="1145"/>
              <a:ext cx="1303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Teratosphaeriaceae sp. CPC 13680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2" name="Freeform 27">
              <a:extLst>
                <a:ext uri="{FF2B5EF4-FFF2-40B4-BE49-F238E27FC236}">
                  <a16:creationId xmlns:a16="http://schemas.microsoft.com/office/drawing/2014/main" id="{17B8DEB3-3D5B-BB33-7D0F-E9EF1F406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6" y="1186"/>
              <a:ext cx="42" cy="58"/>
            </a:xfrm>
            <a:custGeom>
              <a:avLst/>
              <a:gdLst>
                <a:gd name="T0" fmla="*/ 0 w 42"/>
                <a:gd name="T1" fmla="*/ 58 h 58"/>
                <a:gd name="T2" fmla="*/ 0 w 42"/>
                <a:gd name="T3" fmla="*/ 0 h 58"/>
                <a:gd name="T4" fmla="*/ 42 w 42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58">
                  <a:moveTo>
                    <a:pt x="0" y="58"/>
                  </a:moveTo>
                  <a:lnTo>
                    <a:pt x="0" y="0"/>
                  </a:lnTo>
                  <a:lnTo>
                    <a:pt x="42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Rectangle 28">
              <a:extLst>
                <a:ext uri="{FF2B5EF4-FFF2-40B4-BE49-F238E27FC236}">
                  <a16:creationId xmlns:a16="http://schemas.microsoft.com/office/drawing/2014/main" id="{85D8D94C-51CE-3DEC-F0DB-15529CBDBE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5" y="1264"/>
              <a:ext cx="1517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Teratosphaeria gauchensis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CBS120303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4" name="Freeform 29">
              <a:extLst>
                <a:ext uri="{FF2B5EF4-FFF2-40B4-BE49-F238E27FC236}">
                  <a16:creationId xmlns:a16="http://schemas.microsoft.com/office/drawing/2014/main" id="{B6E724FC-44EE-3FBD-FA87-2DE173249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6" y="1249"/>
              <a:ext cx="66" cy="57"/>
            </a:xfrm>
            <a:custGeom>
              <a:avLst/>
              <a:gdLst>
                <a:gd name="T0" fmla="*/ 0 w 66"/>
                <a:gd name="T1" fmla="*/ 0 h 57"/>
                <a:gd name="T2" fmla="*/ 0 w 66"/>
                <a:gd name="T3" fmla="*/ 57 h 57"/>
                <a:gd name="T4" fmla="*/ 66 w 66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57">
                  <a:moveTo>
                    <a:pt x="0" y="0"/>
                  </a:moveTo>
                  <a:lnTo>
                    <a:pt x="0" y="57"/>
                  </a:lnTo>
                  <a:lnTo>
                    <a:pt x="66" y="5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30">
              <a:extLst>
                <a:ext uri="{FF2B5EF4-FFF2-40B4-BE49-F238E27FC236}">
                  <a16:creationId xmlns:a16="http://schemas.microsoft.com/office/drawing/2014/main" id="{05098FB5-DAEE-26AB-E5CB-C433DF711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" y="1159"/>
              <a:ext cx="104" cy="87"/>
            </a:xfrm>
            <a:custGeom>
              <a:avLst/>
              <a:gdLst>
                <a:gd name="T0" fmla="*/ 0 w 104"/>
                <a:gd name="T1" fmla="*/ 0 h 87"/>
                <a:gd name="T2" fmla="*/ 0 w 104"/>
                <a:gd name="T3" fmla="*/ 87 h 87"/>
                <a:gd name="T4" fmla="*/ 104 w 104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87">
                  <a:moveTo>
                    <a:pt x="0" y="0"/>
                  </a:moveTo>
                  <a:lnTo>
                    <a:pt x="0" y="87"/>
                  </a:lnTo>
                  <a:lnTo>
                    <a:pt x="104" y="8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7E089A18-93BE-4277-B485-CCCD61852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3" y="1054"/>
              <a:ext cx="49" cy="103"/>
            </a:xfrm>
            <a:custGeom>
              <a:avLst/>
              <a:gdLst>
                <a:gd name="T0" fmla="*/ 0 w 49"/>
                <a:gd name="T1" fmla="*/ 0 h 103"/>
                <a:gd name="T2" fmla="*/ 0 w 49"/>
                <a:gd name="T3" fmla="*/ 103 h 103"/>
                <a:gd name="T4" fmla="*/ 49 w 49"/>
                <a:gd name="T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03">
                  <a:moveTo>
                    <a:pt x="0" y="0"/>
                  </a:moveTo>
                  <a:lnTo>
                    <a:pt x="0" y="103"/>
                  </a:lnTo>
                  <a:lnTo>
                    <a:pt x="49" y="103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32">
              <a:extLst>
                <a:ext uri="{FF2B5EF4-FFF2-40B4-BE49-F238E27FC236}">
                  <a16:creationId xmlns:a16="http://schemas.microsoft.com/office/drawing/2014/main" id="{073A7F5A-2AFE-F4EE-5C28-B5B87601A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2" y="942"/>
              <a:ext cx="51" cy="110"/>
            </a:xfrm>
            <a:custGeom>
              <a:avLst/>
              <a:gdLst>
                <a:gd name="T0" fmla="*/ 0 w 51"/>
                <a:gd name="T1" fmla="*/ 0 h 110"/>
                <a:gd name="T2" fmla="*/ 0 w 51"/>
                <a:gd name="T3" fmla="*/ 110 h 110"/>
                <a:gd name="T4" fmla="*/ 51 w 51"/>
                <a:gd name="T5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110">
                  <a:moveTo>
                    <a:pt x="0" y="0"/>
                  </a:moveTo>
                  <a:lnTo>
                    <a:pt x="0" y="110"/>
                  </a:lnTo>
                  <a:lnTo>
                    <a:pt x="51" y="11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33">
              <a:extLst>
                <a:ext uri="{FF2B5EF4-FFF2-40B4-BE49-F238E27FC236}">
                  <a16:creationId xmlns:a16="http://schemas.microsoft.com/office/drawing/2014/main" id="{A7F02444-FD0B-B2BD-7880-0FCDBA779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7" y="752"/>
              <a:ext cx="5" cy="188"/>
            </a:xfrm>
            <a:custGeom>
              <a:avLst/>
              <a:gdLst>
                <a:gd name="T0" fmla="*/ 0 w 5"/>
                <a:gd name="T1" fmla="*/ 0 h 188"/>
                <a:gd name="T2" fmla="*/ 0 w 5"/>
                <a:gd name="T3" fmla="*/ 188 h 188"/>
                <a:gd name="T4" fmla="*/ 5 w 5"/>
                <a:gd name="T5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88">
                  <a:moveTo>
                    <a:pt x="0" y="0"/>
                  </a:moveTo>
                  <a:lnTo>
                    <a:pt x="0" y="188"/>
                  </a:lnTo>
                  <a:lnTo>
                    <a:pt x="5" y="18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id="{D7582237-D030-5BF9-F516-03CBC516E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522"/>
              <a:ext cx="317" cy="227"/>
            </a:xfrm>
            <a:custGeom>
              <a:avLst/>
              <a:gdLst>
                <a:gd name="T0" fmla="*/ 0 w 317"/>
                <a:gd name="T1" fmla="*/ 0 h 227"/>
                <a:gd name="T2" fmla="*/ 0 w 317"/>
                <a:gd name="T3" fmla="*/ 227 h 227"/>
                <a:gd name="T4" fmla="*/ 317 w 317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7" h="227">
                  <a:moveTo>
                    <a:pt x="0" y="0"/>
                  </a:moveTo>
                  <a:lnTo>
                    <a:pt x="0" y="227"/>
                  </a:lnTo>
                  <a:lnTo>
                    <a:pt x="317" y="22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id="{42F3B765-1A93-9D2C-5114-487983987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" y="519"/>
              <a:ext cx="202" cy="798"/>
            </a:xfrm>
            <a:custGeom>
              <a:avLst/>
              <a:gdLst>
                <a:gd name="T0" fmla="*/ 0 w 202"/>
                <a:gd name="T1" fmla="*/ 798 h 798"/>
                <a:gd name="T2" fmla="*/ 0 w 202"/>
                <a:gd name="T3" fmla="*/ 0 h 798"/>
                <a:gd name="T4" fmla="*/ 202 w 202"/>
                <a:gd name="T5" fmla="*/ 0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2" h="798">
                  <a:moveTo>
                    <a:pt x="0" y="798"/>
                  </a:moveTo>
                  <a:lnTo>
                    <a:pt x="0" y="0"/>
                  </a:lnTo>
                  <a:lnTo>
                    <a:pt x="202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Rectangle 36">
              <a:extLst>
                <a:ext uri="{FF2B5EF4-FFF2-40B4-BE49-F238E27FC236}">
                  <a16:creationId xmlns:a16="http://schemas.microsoft.com/office/drawing/2014/main" id="{8F991A6F-4D4A-CF7F-EDE3-D4D6E2AC4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" y="1384"/>
              <a:ext cx="1436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Microcyclospora pomicola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CPC16173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id="{6EA87AA8-E59D-A464-3ABD-05EA08B5D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" y="1425"/>
              <a:ext cx="1342" cy="110"/>
            </a:xfrm>
            <a:custGeom>
              <a:avLst/>
              <a:gdLst>
                <a:gd name="T0" fmla="*/ 0 w 1342"/>
                <a:gd name="T1" fmla="*/ 110 h 110"/>
                <a:gd name="T2" fmla="*/ 0 w 1342"/>
                <a:gd name="T3" fmla="*/ 0 h 110"/>
                <a:gd name="T4" fmla="*/ 1342 w 1342"/>
                <a:gd name="T5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2" h="110">
                  <a:moveTo>
                    <a:pt x="0" y="110"/>
                  </a:moveTo>
                  <a:lnTo>
                    <a:pt x="0" y="0"/>
                  </a:lnTo>
                  <a:lnTo>
                    <a:pt x="1342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Rectangle 38">
              <a:extLst>
                <a:ext uri="{FF2B5EF4-FFF2-40B4-BE49-F238E27FC236}">
                  <a16:creationId xmlns:a16="http://schemas.microsoft.com/office/drawing/2014/main" id="{ED1197C0-B240-2DD4-0E7A-637055A6A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5" y="1503"/>
              <a:ext cx="1384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Readeriella menaiensis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CBS125003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4" name="Freeform 39">
              <a:extLst>
                <a:ext uri="{FF2B5EF4-FFF2-40B4-BE49-F238E27FC236}">
                  <a16:creationId xmlns:a16="http://schemas.microsoft.com/office/drawing/2014/main" id="{D4319B11-536F-4F47-F065-7E72EA08F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1545"/>
              <a:ext cx="130" cy="102"/>
            </a:xfrm>
            <a:custGeom>
              <a:avLst/>
              <a:gdLst>
                <a:gd name="T0" fmla="*/ 0 w 130"/>
                <a:gd name="T1" fmla="*/ 102 h 102"/>
                <a:gd name="T2" fmla="*/ 0 w 130"/>
                <a:gd name="T3" fmla="*/ 0 h 102"/>
                <a:gd name="T4" fmla="*/ 130 w 130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102">
                  <a:moveTo>
                    <a:pt x="0" y="102"/>
                  </a:moveTo>
                  <a:lnTo>
                    <a:pt x="0" y="0"/>
                  </a:lnTo>
                  <a:lnTo>
                    <a:pt x="13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Rectangle 40">
              <a:extLst>
                <a:ext uri="{FF2B5EF4-FFF2-40B4-BE49-F238E27FC236}">
                  <a16:creationId xmlns:a16="http://schemas.microsoft.com/office/drawing/2014/main" id="{9AAE58B2-CB6B-FCE6-AAAE-0B8BAAD67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4" y="1623"/>
              <a:ext cx="1218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Readeriella deanei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CBS134746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6" name="Freeform 41">
              <a:extLst>
                <a:ext uri="{FF2B5EF4-FFF2-40B4-BE49-F238E27FC236}">
                  <a16:creationId xmlns:a16="http://schemas.microsoft.com/office/drawing/2014/main" id="{B62E87E2-6612-DB29-8845-0B252E9CF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3" y="1664"/>
              <a:ext cx="158" cy="88"/>
            </a:xfrm>
            <a:custGeom>
              <a:avLst/>
              <a:gdLst>
                <a:gd name="T0" fmla="*/ 0 w 158"/>
                <a:gd name="T1" fmla="*/ 88 h 88"/>
                <a:gd name="T2" fmla="*/ 0 w 158"/>
                <a:gd name="T3" fmla="*/ 0 h 88"/>
                <a:gd name="T4" fmla="*/ 158 w 158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88">
                  <a:moveTo>
                    <a:pt x="0" y="88"/>
                  </a:moveTo>
                  <a:lnTo>
                    <a:pt x="0" y="0"/>
                  </a:lnTo>
                  <a:lnTo>
                    <a:pt x="158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Rectangle 42">
              <a:extLst>
                <a:ext uri="{FF2B5EF4-FFF2-40B4-BE49-F238E27FC236}">
                  <a16:creationId xmlns:a16="http://schemas.microsoft.com/office/drawing/2014/main" id="{4C60796B-5A85-A3FB-6857-7BB14A637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1" y="1742"/>
              <a:ext cx="1280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Readeriella angustia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CBS124997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8" name="Freeform 43">
              <a:extLst>
                <a:ext uri="{FF2B5EF4-FFF2-40B4-BE49-F238E27FC236}">
                  <a16:creationId xmlns:a16="http://schemas.microsoft.com/office/drawing/2014/main" id="{398FC6C2-65CD-D169-D1B0-B30A255B2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8" y="1784"/>
              <a:ext cx="81" cy="57"/>
            </a:xfrm>
            <a:custGeom>
              <a:avLst/>
              <a:gdLst>
                <a:gd name="T0" fmla="*/ 0 w 81"/>
                <a:gd name="T1" fmla="*/ 57 h 57"/>
                <a:gd name="T2" fmla="*/ 0 w 81"/>
                <a:gd name="T3" fmla="*/ 0 h 57"/>
                <a:gd name="T4" fmla="*/ 81 w 81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57">
                  <a:moveTo>
                    <a:pt x="0" y="57"/>
                  </a:moveTo>
                  <a:lnTo>
                    <a:pt x="0" y="0"/>
                  </a:lnTo>
                  <a:lnTo>
                    <a:pt x="8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Rectangle 44">
              <a:extLst>
                <a:ext uri="{FF2B5EF4-FFF2-40B4-BE49-F238E27FC236}">
                  <a16:creationId xmlns:a16="http://schemas.microsoft.com/office/drawing/2014/main" id="{B51AC10C-4EEC-B9F2-6C42-02E44D3DA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4" y="1862"/>
              <a:ext cx="1514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Readeriella dimorphospora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CBS120034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" name="Freeform 45">
              <a:extLst>
                <a:ext uri="{FF2B5EF4-FFF2-40B4-BE49-F238E27FC236}">
                  <a16:creationId xmlns:a16="http://schemas.microsoft.com/office/drawing/2014/main" id="{2813BD5C-10B1-A7DC-1440-280EEB589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8" y="1846"/>
              <a:ext cx="73" cy="57"/>
            </a:xfrm>
            <a:custGeom>
              <a:avLst/>
              <a:gdLst>
                <a:gd name="T0" fmla="*/ 0 w 73"/>
                <a:gd name="T1" fmla="*/ 0 h 57"/>
                <a:gd name="T2" fmla="*/ 0 w 73"/>
                <a:gd name="T3" fmla="*/ 57 h 57"/>
                <a:gd name="T4" fmla="*/ 73 w 73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57">
                  <a:moveTo>
                    <a:pt x="0" y="0"/>
                  </a:moveTo>
                  <a:lnTo>
                    <a:pt x="0" y="57"/>
                  </a:lnTo>
                  <a:lnTo>
                    <a:pt x="73" y="5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46">
              <a:extLst>
                <a:ext uri="{FF2B5EF4-FFF2-40B4-BE49-F238E27FC236}">
                  <a16:creationId xmlns:a16="http://schemas.microsoft.com/office/drawing/2014/main" id="{EDD4FBBC-BBEA-D035-6CE2-6D9647934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3" y="1757"/>
              <a:ext cx="55" cy="87"/>
            </a:xfrm>
            <a:custGeom>
              <a:avLst/>
              <a:gdLst>
                <a:gd name="T0" fmla="*/ 0 w 55"/>
                <a:gd name="T1" fmla="*/ 0 h 87"/>
                <a:gd name="T2" fmla="*/ 0 w 55"/>
                <a:gd name="T3" fmla="*/ 87 h 87"/>
                <a:gd name="T4" fmla="*/ 55 w 55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87">
                  <a:moveTo>
                    <a:pt x="0" y="0"/>
                  </a:moveTo>
                  <a:lnTo>
                    <a:pt x="0" y="87"/>
                  </a:lnTo>
                  <a:lnTo>
                    <a:pt x="55" y="8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47">
              <a:extLst>
                <a:ext uri="{FF2B5EF4-FFF2-40B4-BE49-F238E27FC236}">
                  <a16:creationId xmlns:a16="http://schemas.microsoft.com/office/drawing/2014/main" id="{A0C0F8D6-1D7D-A4A7-D4DD-7BCFC0110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1652"/>
              <a:ext cx="70" cy="102"/>
            </a:xfrm>
            <a:custGeom>
              <a:avLst/>
              <a:gdLst>
                <a:gd name="T0" fmla="*/ 0 w 70"/>
                <a:gd name="T1" fmla="*/ 0 h 102"/>
                <a:gd name="T2" fmla="*/ 0 w 70"/>
                <a:gd name="T3" fmla="*/ 102 h 102"/>
                <a:gd name="T4" fmla="*/ 70 w 70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102">
                  <a:moveTo>
                    <a:pt x="0" y="0"/>
                  </a:moveTo>
                  <a:lnTo>
                    <a:pt x="0" y="102"/>
                  </a:lnTo>
                  <a:lnTo>
                    <a:pt x="70" y="102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48">
              <a:extLst>
                <a:ext uri="{FF2B5EF4-FFF2-40B4-BE49-F238E27FC236}">
                  <a16:creationId xmlns:a16="http://schemas.microsoft.com/office/drawing/2014/main" id="{2D69495B-AE5D-B6A5-3765-BEA5002C9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" y="1540"/>
              <a:ext cx="190" cy="110"/>
            </a:xfrm>
            <a:custGeom>
              <a:avLst/>
              <a:gdLst>
                <a:gd name="T0" fmla="*/ 0 w 190"/>
                <a:gd name="T1" fmla="*/ 0 h 110"/>
                <a:gd name="T2" fmla="*/ 0 w 190"/>
                <a:gd name="T3" fmla="*/ 110 h 110"/>
                <a:gd name="T4" fmla="*/ 190 w 190"/>
                <a:gd name="T5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0" h="110">
                  <a:moveTo>
                    <a:pt x="0" y="0"/>
                  </a:moveTo>
                  <a:lnTo>
                    <a:pt x="0" y="110"/>
                  </a:lnTo>
                  <a:lnTo>
                    <a:pt x="190" y="11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49">
              <a:extLst>
                <a:ext uri="{FF2B5EF4-FFF2-40B4-BE49-F238E27FC236}">
                  <a16:creationId xmlns:a16="http://schemas.microsoft.com/office/drawing/2014/main" id="{641BDBB0-8566-8CBD-9DF2-72271D458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" y="1537"/>
              <a:ext cx="114" cy="241"/>
            </a:xfrm>
            <a:custGeom>
              <a:avLst/>
              <a:gdLst>
                <a:gd name="T0" fmla="*/ 0 w 114"/>
                <a:gd name="T1" fmla="*/ 241 h 241"/>
                <a:gd name="T2" fmla="*/ 0 w 114"/>
                <a:gd name="T3" fmla="*/ 0 h 241"/>
                <a:gd name="T4" fmla="*/ 114 w 114"/>
                <a:gd name="T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" h="241">
                  <a:moveTo>
                    <a:pt x="0" y="241"/>
                  </a:moveTo>
                  <a:lnTo>
                    <a:pt x="0" y="0"/>
                  </a:lnTo>
                  <a:lnTo>
                    <a:pt x="11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ectangle 50">
              <a:extLst>
                <a:ext uri="{FF2B5EF4-FFF2-40B4-BE49-F238E27FC236}">
                  <a16:creationId xmlns:a16="http://schemas.microsoft.com/office/drawing/2014/main" id="{4680C10C-92C4-7621-1DE5-2BFDE7805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0" y="1981"/>
              <a:ext cx="1405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Caatingomyces brasiliensis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URM 7916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6" name="Freeform 51">
              <a:extLst>
                <a:ext uri="{FF2B5EF4-FFF2-40B4-BE49-F238E27FC236}">
                  <a16:creationId xmlns:a16="http://schemas.microsoft.com/office/drawing/2014/main" id="{668042FE-62C7-C8AA-FA0F-0E9C67E72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" y="1783"/>
              <a:ext cx="568" cy="240"/>
            </a:xfrm>
            <a:custGeom>
              <a:avLst/>
              <a:gdLst>
                <a:gd name="T0" fmla="*/ 0 w 568"/>
                <a:gd name="T1" fmla="*/ 0 h 240"/>
                <a:gd name="T2" fmla="*/ 0 w 568"/>
                <a:gd name="T3" fmla="*/ 240 h 240"/>
                <a:gd name="T4" fmla="*/ 568 w 568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8" h="240">
                  <a:moveTo>
                    <a:pt x="0" y="0"/>
                  </a:moveTo>
                  <a:lnTo>
                    <a:pt x="0" y="240"/>
                  </a:lnTo>
                  <a:lnTo>
                    <a:pt x="568" y="24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52">
              <a:extLst>
                <a:ext uri="{FF2B5EF4-FFF2-40B4-BE49-F238E27FC236}">
                  <a16:creationId xmlns:a16="http://schemas.microsoft.com/office/drawing/2014/main" id="{96D5D0CB-C061-6400-59D4-26B8E4891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" y="1780"/>
              <a:ext cx="114" cy="338"/>
            </a:xfrm>
            <a:custGeom>
              <a:avLst/>
              <a:gdLst>
                <a:gd name="T0" fmla="*/ 0 w 114"/>
                <a:gd name="T1" fmla="*/ 338 h 338"/>
                <a:gd name="T2" fmla="*/ 0 w 114"/>
                <a:gd name="T3" fmla="*/ 0 h 338"/>
                <a:gd name="T4" fmla="*/ 114 w 114"/>
                <a:gd name="T5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" h="338">
                  <a:moveTo>
                    <a:pt x="0" y="338"/>
                  </a:moveTo>
                  <a:lnTo>
                    <a:pt x="0" y="0"/>
                  </a:lnTo>
                  <a:lnTo>
                    <a:pt x="11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3">
              <a:extLst>
                <a:ext uri="{FF2B5EF4-FFF2-40B4-BE49-F238E27FC236}">
                  <a16:creationId xmlns:a16="http://schemas.microsoft.com/office/drawing/2014/main" id="{2D06FF8B-19F9-C419-E931-D92956547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8" y="2101"/>
              <a:ext cx="1308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Penidiella columbiana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CBS486.80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9" name="Freeform 54">
              <a:extLst>
                <a:ext uri="{FF2B5EF4-FFF2-40B4-BE49-F238E27FC236}">
                  <a16:creationId xmlns:a16="http://schemas.microsoft.com/office/drawing/2014/main" id="{B764F691-DE1A-B766-6B2A-F68C4519D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2143"/>
              <a:ext cx="261" cy="57"/>
            </a:xfrm>
            <a:custGeom>
              <a:avLst/>
              <a:gdLst>
                <a:gd name="T0" fmla="*/ 0 w 261"/>
                <a:gd name="T1" fmla="*/ 57 h 57"/>
                <a:gd name="T2" fmla="*/ 0 w 261"/>
                <a:gd name="T3" fmla="*/ 0 h 57"/>
                <a:gd name="T4" fmla="*/ 261 w 261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57">
                  <a:moveTo>
                    <a:pt x="0" y="57"/>
                  </a:moveTo>
                  <a:lnTo>
                    <a:pt x="0" y="0"/>
                  </a:lnTo>
                  <a:lnTo>
                    <a:pt x="26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Rectangle 55">
              <a:extLst>
                <a:ext uri="{FF2B5EF4-FFF2-40B4-BE49-F238E27FC236}">
                  <a16:creationId xmlns:a16="http://schemas.microsoft.com/office/drawing/2014/main" id="{303A0FA0-DEA5-D71D-A802-077BCD616B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6" y="2220"/>
              <a:ext cx="1690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Teratosphaericola pseudoafricana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CBS111168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1" name="Freeform 56">
              <a:extLst>
                <a:ext uri="{FF2B5EF4-FFF2-40B4-BE49-F238E27FC236}">
                  <a16:creationId xmlns:a16="http://schemas.microsoft.com/office/drawing/2014/main" id="{D64DFB2D-FE80-F4B1-BD2E-6E091F7DF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2205"/>
              <a:ext cx="339" cy="57"/>
            </a:xfrm>
            <a:custGeom>
              <a:avLst/>
              <a:gdLst>
                <a:gd name="T0" fmla="*/ 0 w 339"/>
                <a:gd name="T1" fmla="*/ 0 h 57"/>
                <a:gd name="T2" fmla="*/ 0 w 339"/>
                <a:gd name="T3" fmla="*/ 57 h 57"/>
                <a:gd name="T4" fmla="*/ 339 w 339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9" h="57">
                  <a:moveTo>
                    <a:pt x="0" y="0"/>
                  </a:moveTo>
                  <a:lnTo>
                    <a:pt x="0" y="57"/>
                  </a:lnTo>
                  <a:lnTo>
                    <a:pt x="339" y="5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57">
              <a:extLst>
                <a:ext uri="{FF2B5EF4-FFF2-40B4-BE49-F238E27FC236}">
                  <a16:creationId xmlns:a16="http://schemas.microsoft.com/office/drawing/2014/main" id="{A93E128B-B3E1-37BA-8228-676FE1DCA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" y="2202"/>
              <a:ext cx="81" cy="87"/>
            </a:xfrm>
            <a:custGeom>
              <a:avLst/>
              <a:gdLst>
                <a:gd name="T0" fmla="*/ 0 w 81"/>
                <a:gd name="T1" fmla="*/ 87 h 87"/>
                <a:gd name="T2" fmla="*/ 0 w 81"/>
                <a:gd name="T3" fmla="*/ 0 h 87"/>
                <a:gd name="T4" fmla="*/ 81 w 81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87">
                  <a:moveTo>
                    <a:pt x="0" y="87"/>
                  </a:moveTo>
                  <a:lnTo>
                    <a:pt x="0" y="0"/>
                  </a:lnTo>
                  <a:lnTo>
                    <a:pt x="8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Rectangle 58">
              <a:extLst>
                <a:ext uri="{FF2B5EF4-FFF2-40B4-BE49-F238E27FC236}">
                  <a16:creationId xmlns:a16="http://schemas.microsoft.com/office/drawing/2014/main" id="{922BF39E-CD5C-0721-03CA-97B909D831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" y="2340"/>
              <a:ext cx="1654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Pseudoteratosphaeria flexuosa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CBS110743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4" name="Freeform 59">
              <a:extLst>
                <a:ext uri="{FF2B5EF4-FFF2-40B4-BE49-F238E27FC236}">
                  <a16:creationId xmlns:a16="http://schemas.microsoft.com/office/drawing/2014/main" id="{CFF8F415-53FF-CBD4-7B70-553087572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" y="2294"/>
              <a:ext cx="256" cy="88"/>
            </a:xfrm>
            <a:custGeom>
              <a:avLst/>
              <a:gdLst>
                <a:gd name="T0" fmla="*/ 0 w 256"/>
                <a:gd name="T1" fmla="*/ 0 h 88"/>
                <a:gd name="T2" fmla="*/ 0 w 256"/>
                <a:gd name="T3" fmla="*/ 88 h 88"/>
                <a:gd name="T4" fmla="*/ 256 w 256"/>
                <a:gd name="T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88">
                  <a:moveTo>
                    <a:pt x="0" y="0"/>
                  </a:moveTo>
                  <a:lnTo>
                    <a:pt x="0" y="88"/>
                  </a:lnTo>
                  <a:lnTo>
                    <a:pt x="256" y="8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60">
              <a:extLst>
                <a:ext uri="{FF2B5EF4-FFF2-40B4-BE49-F238E27FC236}">
                  <a16:creationId xmlns:a16="http://schemas.microsoft.com/office/drawing/2014/main" id="{A21E11E4-5605-2AB8-003D-29913B2FE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" y="2292"/>
              <a:ext cx="120" cy="165"/>
            </a:xfrm>
            <a:custGeom>
              <a:avLst/>
              <a:gdLst>
                <a:gd name="T0" fmla="*/ 0 w 120"/>
                <a:gd name="T1" fmla="*/ 165 h 165"/>
                <a:gd name="T2" fmla="*/ 0 w 120"/>
                <a:gd name="T3" fmla="*/ 0 h 165"/>
                <a:gd name="T4" fmla="*/ 120 w 120"/>
                <a:gd name="T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165">
                  <a:moveTo>
                    <a:pt x="0" y="165"/>
                  </a:moveTo>
                  <a:lnTo>
                    <a:pt x="0" y="0"/>
                  </a:lnTo>
                  <a:lnTo>
                    <a:pt x="12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Rectangle 61">
              <a:extLst>
                <a:ext uri="{FF2B5EF4-FFF2-40B4-BE49-F238E27FC236}">
                  <a16:creationId xmlns:a16="http://schemas.microsoft.com/office/drawing/2014/main" id="{A63E130B-CA10-52F0-5A8D-B4BF9846D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0" y="2459"/>
              <a:ext cx="1935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Suberoteratosphaeria pseudosuberosa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CBS118911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7" name="Freeform 62">
              <a:extLst>
                <a:ext uri="{FF2B5EF4-FFF2-40B4-BE49-F238E27FC236}">
                  <a16:creationId xmlns:a16="http://schemas.microsoft.com/office/drawing/2014/main" id="{FC2DB8BA-0AF3-A6FE-4A66-40F6DE48D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1" y="2501"/>
              <a:ext cx="167" cy="125"/>
            </a:xfrm>
            <a:custGeom>
              <a:avLst/>
              <a:gdLst>
                <a:gd name="T0" fmla="*/ 0 w 167"/>
                <a:gd name="T1" fmla="*/ 125 h 125"/>
                <a:gd name="T2" fmla="*/ 0 w 167"/>
                <a:gd name="T3" fmla="*/ 0 h 125"/>
                <a:gd name="T4" fmla="*/ 167 w 167"/>
                <a:gd name="T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125">
                  <a:moveTo>
                    <a:pt x="0" y="125"/>
                  </a:moveTo>
                  <a:lnTo>
                    <a:pt x="0" y="0"/>
                  </a:lnTo>
                  <a:lnTo>
                    <a:pt x="167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Rectangle 63">
              <a:extLst>
                <a:ext uri="{FF2B5EF4-FFF2-40B4-BE49-F238E27FC236}">
                  <a16:creationId xmlns:a16="http://schemas.microsoft.com/office/drawing/2014/main" id="{1532A4BF-16A5-8589-DA70-B56E06185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7" y="2579"/>
              <a:ext cx="1846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Suberoteratosphaeria xenosuberosa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CBS134747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9" name="Freeform 64">
              <a:extLst>
                <a:ext uri="{FF2B5EF4-FFF2-40B4-BE49-F238E27FC236}">
                  <a16:creationId xmlns:a16="http://schemas.microsoft.com/office/drawing/2014/main" id="{B1B59248-A6FB-5C4D-1DC5-C1F682280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6" y="2621"/>
              <a:ext cx="168" cy="132"/>
            </a:xfrm>
            <a:custGeom>
              <a:avLst/>
              <a:gdLst>
                <a:gd name="T0" fmla="*/ 0 w 168"/>
                <a:gd name="T1" fmla="*/ 132 h 132"/>
                <a:gd name="T2" fmla="*/ 0 w 168"/>
                <a:gd name="T3" fmla="*/ 0 h 132"/>
                <a:gd name="T4" fmla="*/ 168 w 168"/>
                <a:gd name="T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132">
                  <a:moveTo>
                    <a:pt x="0" y="132"/>
                  </a:moveTo>
                  <a:lnTo>
                    <a:pt x="0" y="0"/>
                  </a:lnTo>
                  <a:lnTo>
                    <a:pt x="168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Rectangle 65">
              <a:extLst>
                <a:ext uri="{FF2B5EF4-FFF2-40B4-BE49-F238E27FC236}">
                  <a16:creationId xmlns:a16="http://schemas.microsoft.com/office/drawing/2014/main" id="{62ABFB31-3B44-09B7-F26B-9758FC08E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0" y="2698"/>
              <a:ext cx="1526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Phaeothecoidea minutispora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CPC13710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1" name="Freeform 66">
              <a:extLst>
                <a:ext uri="{FF2B5EF4-FFF2-40B4-BE49-F238E27FC236}">
                  <a16:creationId xmlns:a16="http://schemas.microsoft.com/office/drawing/2014/main" id="{083CF0D6-F061-79B3-3810-F22BF0C6A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740"/>
              <a:ext cx="190" cy="57"/>
            </a:xfrm>
            <a:custGeom>
              <a:avLst/>
              <a:gdLst>
                <a:gd name="T0" fmla="*/ 0 w 190"/>
                <a:gd name="T1" fmla="*/ 57 h 57"/>
                <a:gd name="T2" fmla="*/ 0 w 190"/>
                <a:gd name="T3" fmla="*/ 0 h 57"/>
                <a:gd name="T4" fmla="*/ 190 w 190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0" h="57">
                  <a:moveTo>
                    <a:pt x="0" y="57"/>
                  </a:moveTo>
                  <a:lnTo>
                    <a:pt x="0" y="0"/>
                  </a:lnTo>
                  <a:lnTo>
                    <a:pt x="19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Rectangle 67">
              <a:extLst>
                <a:ext uri="{FF2B5EF4-FFF2-40B4-BE49-F238E27FC236}">
                  <a16:creationId xmlns:a16="http://schemas.microsoft.com/office/drawing/2014/main" id="{5431D2BB-9C67-0EDE-C9F2-9A56B042DB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1" y="2818"/>
              <a:ext cx="1525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Phaeothecoidea intermedia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CBS124994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3" name="Freeform 68">
              <a:extLst>
                <a:ext uri="{FF2B5EF4-FFF2-40B4-BE49-F238E27FC236}">
                  <a16:creationId xmlns:a16="http://schemas.microsoft.com/office/drawing/2014/main" id="{3CB9A2AB-9644-7797-3205-4951A434D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2802"/>
              <a:ext cx="171" cy="58"/>
            </a:xfrm>
            <a:custGeom>
              <a:avLst/>
              <a:gdLst>
                <a:gd name="T0" fmla="*/ 0 w 171"/>
                <a:gd name="T1" fmla="*/ 0 h 58"/>
                <a:gd name="T2" fmla="*/ 0 w 171"/>
                <a:gd name="T3" fmla="*/ 58 h 58"/>
                <a:gd name="T4" fmla="*/ 171 w 171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58">
                  <a:moveTo>
                    <a:pt x="0" y="0"/>
                  </a:moveTo>
                  <a:lnTo>
                    <a:pt x="0" y="58"/>
                  </a:lnTo>
                  <a:lnTo>
                    <a:pt x="171" y="5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69">
              <a:extLst>
                <a:ext uri="{FF2B5EF4-FFF2-40B4-BE49-F238E27FC236}">
                  <a16:creationId xmlns:a16="http://schemas.microsoft.com/office/drawing/2014/main" id="{18B5C122-8FEB-A11E-9E57-1157295FB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" y="2800"/>
              <a:ext cx="121" cy="87"/>
            </a:xfrm>
            <a:custGeom>
              <a:avLst/>
              <a:gdLst>
                <a:gd name="T0" fmla="*/ 0 w 121"/>
                <a:gd name="T1" fmla="*/ 87 h 87"/>
                <a:gd name="T2" fmla="*/ 0 w 121"/>
                <a:gd name="T3" fmla="*/ 0 h 87"/>
                <a:gd name="T4" fmla="*/ 121 w 121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87">
                  <a:moveTo>
                    <a:pt x="0" y="87"/>
                  </a:moveTo>
                  <a:lnTo>
                    <a:pt x="0" y="0"/>
                  </a:lnTo>
                  <a:lnTo>
                    <a:pt x="12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Rectangle 70">
              <a:extLst>
                <a:ext uri="{FF2B5EF4-FFF2-40B4-BE49-F238E27FC236}">
                  <a16:creationId xmlns:a16="http://schemas.microsoft.com/office/drawing/2014/main" id="{8036F95F-2636-BE62-8CFD-C80584A3F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1" y="2937"/>
              <a:ext cx="1713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Neotrimmatostroma excentricum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CBS121102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6" name="Freeform 71">
              <a:extLst>
                <a:ext uri="{FF2B5EF4-FFF2-40B4-BE49-F238E27FC236}">
                  <a16:creationId xmlns:a16="http://schemas.microsoft.com/office/drawing/2014/main" id="{CD9B0783-0608-7C64-1772-634A2B82A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" y="2892"/>
              <a:ext cx="173" cy="87"/>
            </a:xfrm>
            <a:custGeom>
              <a:avLst/>
              <a:gdLst>
                <a:gd name="T0" fmla="*/ 0 w 173"/>
                <a:gd name="T1" fmla="*/ 0 h 87"/>
                <a:gd name="T2" fmla="*/ 0 w 173"/>
                <a:gd name="T3" fmla="*/ 87 h 87"/>
                <a:gd name="T4" fmla="*/ 173 w 173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" h="87">
                  <a:moveTo>
                    <a:pt x="0" y="0"/>
                  </a:moveTo>
                  <a:lnTo>
                    <a:pt x="0" y="87"/>
                  </a:lnTo>
                  <a:lnTo>
                    <a:pt x="173" y="8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72">
              <a:extLst>
                <a:ext uri="{FF2B5EF4-FFF2-40B4-BE49-F238E27FC236}">
                  <a16:creationId xmlns:a16="http://schemas.microsoft.com/office/drawing/2014/main" id="{63AA6F5A-D106-1D42-0835-205CB2491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6" y="2757"/>
              <a:ext cx="30" cy="132"/>
            </a:xfrm>
            <a:custGeom>
              <a:avLst/>
              <a:gdLst>
                <a:gd name="T0" fmla="*/ 0 w 30"/>
                <a:gd name="T1" fmla="*/ 0 h 132"/>
                <a:gd name="T2" fmla="*/ 0 w 30"/>
                <a:gd name="T3" fmla="*/ 132 h 132"/>
                <a:gd name="T4" fmla="*/ 30 w 30"/>
                <a:gd name="T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132">
                  <a:moveTo>
                    <a:pt x="0" y="0"/>
                  </a:moveTo>
                  <a:lnTo>
                    <a:pt x="0" y="132"/>
                  </a:lnTo>
                  <a:lnTo>
                    <a:pt x="30" y="132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73">
              <a:extLst>
                <a:ext uri="{FF2B5EF4-FFF2-40B4-BE49-F238E27FC236}">
                  <a16:creationId xmlns:a16="http://schemas.microsoft.com/office/drawing/2014/main" id="{8512CD0C-0649-11B6-17B9-452177B8B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1" y="2631"/>
              <a:ext cx="25" cy="124"/>
            </a:xfrm>
            <a:custGeom>
              <a:avLst/>
              <a:gdLst>
                <a:gd name="T0" fmla="*/ 0 w 25"/>
                <a:gd name="T1" fmla="*/ 0 h 124"/>
                <a:gd name="T2" fmla="*/ 0 w 25"/>
                <a:gd name="T3" fmla="*/ 124 h 124"/>
                <a:gd name="T4" fmla="*/ 25 w 25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24">
                  <a:moveTo>
                    <a:pt x="0" y="0"/>
                  </a:moveTo>
                  <a:lnTo>
                    <a:pt x="0" y="124"/>
                  </a:lnTo>
                  <a:lnTo>
                    <a:pt x="25" y="124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Freeform 74">
              <a:extLst>
                <a:ext uri="{FF2B5EF4-FFF2-40B4-BE49-F238E27FC236}">
                  <a16:creationId xmlns:a16="http://schemas.microsoft.com/office/drawing/2014/main" id="{73E28076-FAA8-DFEC-C53E-135CDB84F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" y="2462"/>
              <a:ext cx="587" cy="166"/>
            </a:xfrm>
            <a:custGeom>
              <a:avLst/>
              <a:gdLst>
                <a:gd name="T0" fmla="*/ 0 w 587"/>
                <a:gd name="T1" fmla="*/ 0 h 166"/>
                <a:gd name="T2" fmla="*/ 0 w 587"/>
                <a:gd name="T3" fmla="*/ 166 h 166"/>
                <a:gd name="T4" fmla="*/ 587 w 58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166">
                  <a:moveTo>
                    <a:pt x="0" y="0"/>
                  </a:moveTo>
                  <a:lnTo>
                    <a:pt x="0" y="166"/>
                  </a:lnTo>
                  <a:lnTo>
                    <a:pt x="587" y="166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75">
              <a:extLst>
                <a:ext uri="{FF2B5EF4-FFF2-40B4-BE49-F238E27FC236}">
                  <a16:creationId xmlns:a16="http://schemas.microsoft.com/office/drawing/2014/main" id="{F5C26AD0-B0D0-2A82-9B1E-9D927852D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" y="2123"/>
              <a:ext cx="69" cy="337"/>
            </a:xfrm>
            <a:custGeom>
              <a:avLst/>
              <a:gdLst>
                <a:gd name="T0" fmla="*/ 0 w 69"/>
                <a:gd name="T1" fmla="*/ 0 h 337"/>
                <a:gd name="T2" fmla="*/ 0 w 69"/>
                <a:gd name="T3" fmla="*/ 337 h 337"/>
                <a:gd name="T4" fmla="*/ 69 w 69"/>
                <a:gd name="T5" fmla="*/ 3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37">
                  <a:moveTo>
                    <a:pt x="0" y="0"/>
                  </a:moveTo>
                  <a:lnTo>
                    <a:pt x="0" y="337"/>
                  </a:lnTo>
                  <a:lnTo>
                    <a:pt x="69" y="33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76">
              <a:extLst>
                <a:ext uri="{FF2B5EF4-FFF2-40B4-BE49-F238E27FC236}">
                  <a16:creationId xmlns:a16="http://schemas.microsoft.com/office/drawing/2014/main" id="{8C86E6ED-C1E5-B75F-0B0A-4357BF770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" y="1322"/>
              <a:ext cx="47" cy="798"/>
            </a:xfrm>
            <a:custGeom>
              <a:avLst/>
              <a:gdLst>
                <a:gd name="T0" fmla="*/ 0 w 47"/>
                <a:gd name="T1" fmla="*/ 0 h 798"/>
                <a:gd name="T2" fmla="*/ 0 w 47"/>
                <a:gd name="T3" fmla="*/ 798 h 798"/>
                <a:gd name="T4" fmla="*/ 47 w 47"/>
                <a:gd name="T5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798">
                  <a:moveTo>
                    <a:pt x="0" y="0"/>
                  </a:moveTo>
                  <a:lnTo>
                    <a:pt x="0" y="798"/>
                  </a:lnTo>
                  <a:lnTo>
                    <a:pt x="47" y="79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77">
              <a:extLst>
                <a:ext uri="{FF2B5EF4-FFF2-40B4-BE49-F238E27FC236}">
                  <a16:creationId xmlns:a16="http://schemas.microsoft.com/office/drawing/2014/main" id="{61BC1DBD-49F4-10F9-7560-787E6AB55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" y="1320"/>
              <a:ext cx="124" cy="886"/>
            </a:xfrm>
            <a:custGeom>
              <a:avLst/>
              <a:gdLst>
                <a:gd name="T0" fmla="*/ 0 w 124"/>
                <a:gd name="T1" fmla="*/ 886 h 886"/>
                <a:gd name="T2" fmla="*/ 0 w 124"/>
                <a:gd name="T3" fmla="*/ 0 h 886"/>
                <a:gd name="T4" fmla="*/ 124 w 124"/>
                <a:gd name="T5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886">
                  <a:moveTo>
                    <a:pt x="0" y="886"/>
                  </a:moveTo>
                  <a:lnTo>
                    <a:pt x="0" y="0"/>
                  </a:lnTo>
                  <a:lnTo>
                    <a:pt x="12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Rectangle 78">
              <a:extLst>
                <a:ext uri="{FF2B5EF4-FFF2-40B4-BE49-F238E27FC236}">
                  <a16:creationId xmlns:a16="http://schemas.microsoft.com/office/drawing/2014/main" id="{E2986B62-51A4-BE02-8048-24ED6D2AC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5" y="3057"/>
              <a:ext cx="1694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Queenslandipenidiella kurandae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CBS121715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4" name="Freeform 79">
              <a:extLst>
                <a:ext uri="{FF2B5EF4-FFF2-40B4-BE49-F238E27FC236}">
                  <a16:creationId xmlns:a16="http://schemas.microsoft.com/office/drawing/2014/main" id="{56BDEB29-67BC-C7E0-F7AA-A97DD90A5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" y="2211"/>
              <a:ext cx="519" cy="888"/>
            </a:xfrm>
            <a:custGeom>
              <a:avLst/>
              <a:gdLst>
                <a:gd name="T0" fmla="*/ 0 w 519"/>
                <a:gd name="T1" fmla="*/ 0 h 888"/>
                <a:gd name="T2" fmla="*/ 0 w 519"/>
                <a:gd name="T3" fmla="*/ 888 h 888"/>
                <a:gd name="T4" fmla="*/ 519 w 519"/>
                <a:gd name="T5" fmla="*/ 888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9" h="888">
                  <a:moveTo>
                    <a:pt x="0" y="0"/>
                  </a:moveTo>
                  <a:lnTo>
                    <a:pt x="0" y="888"/>
                  </a:lnTo>
                  <a:lnTo>
                    <a:pt x="519" y="88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80">
              <a:extLst>
                <a:ext uri="{FF2B5EF4-FFF2-40B4-BE49-F238E27FC236}">
                  <a16:creationId xmlns:a16="http://schemas.microsoft.com/office/drawing/2014/main" id="{FFDD037E-F18E-7E4E-7AF4-E8003920F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" y="2208"/>
              <a:ext cx="29" cy="1405"/>
            </a:xfrm>
            <a:custGeom>
              <a:avLst/>
              <a:gdLst>
                <a:gd name="T0" fmla="*/ 0 w 29"/>
                <a:gd name="T1" fmla="*/ 1405 h 1405"/>
                <a:gd name="T2" fmla="*/ 0 w 29"/>
                <a:gd name="T3" fmla="*/ 0 h 1405"/>
                <a:gd name="T4" fmla="*/ 29 w 29"/>
                <a:gd name="T5" fmla="*/ 0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1405">
                  <a:moveTo>
                    <a:pt x="0" y="1405"/>
                  </a:moveTo>
                  <a:lnTo>
                    <a:pt x="0" y="0"/>
                  </a:lnTo>
                  <a:lnTo>
                    <a:pt x="29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Rectangle 81">
              <a:extLst>
                <a:ext uri="{FF2B5EF4-FFF2-40B4-BE49-F238E27FC236}">
                  <a16:creationId xmlns:a16="http://schemas.microsoft.com/office/drawing/2014/main" id="{63F70C3F-2284-85F1-5715-271FE1D3D6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8" y="3176"/>
              <a:ext cx="1567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Haniomyces dodonaeae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KUMCC 200220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7" name="Freeform 82">
              <a:extLst>
                <a:ext uri="{FF2B5EF4-FFF2-40B4-BE49-F238E27FC236}">
                  <a16:creationId xmlns:a16="http://schemas.microsoft.com/office/drawing/2014/main" id="{6EEFAFA5-EB63-F219-FB7E-E51864F45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" y="3218"/>
              <a:ext cx="411" cy="899"/>
            </a:xfrm>
            <a:custGeom>
              <a:avLst/>
              <a:gdLst>
                <a:gd name="T0" fmla="*/ 0 w 411"/>
                <a:gd name="T1" fmla="*/ 899 h 899"/>
                <a:gd name="T2" fmla="*/ 0 w 411"/>
                <a:gd name="T3" fmla="*/ 0 h 899"/>
                <a:gd name="T4" fmla="*/ 411 w 411"/>
                <a:gd name="T5" fmla="*/ 0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1" h="899">
                  <a:moveTo>
                    <a:pt x="0" y="899"/>
                  </a:moveTo>
                  <a:lnTo>
                    <a:pt x="0" y="0"/>
                  </a:lnTo>
                  <a:lnTo>
                    <a:pt x="41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Rectangle 83">
              <a:extLst>
                <a:ext uri="{FF2B5EF4-FFF2-40B4-BE49-F238E27FC236}">
                  <a16:creationId xmlns:a16="http://schemas.microsoft.com/office/drawing/2014/main" id="{5B0848C2-25EE-0C5F-BB40-C60D4DF37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" y="3296"/>
              <a:ext cx="1240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Austroafricana parva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CBS119901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9" name="Freeform 84">
              <a:extLst>
                <a:ext uri="{FF2B5EF4-FFF2-40B4-BE49-F238E27FC236}">
                  <a16:creationId xmlns:a16="http://schemas.microsoft.com/office/drawing/2014/main" id="{44AE43F9-A48C-DB8D-3D94-C2FA86EA1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3" y="3338"/>
              <a:ext cx="103" cy="57"/>
            </a:xfrm>
            <a:custGeom>
              <a:avLst/>
              <a:gdLst>
                <a:gd name="T0" fmla="*/ 0 w 103"/>
                <a:gd name="T1" fmla="*/ 57 h 57"/>
                <a:gd name="T2" fmla="*/ 0 w 103"/>
                <a:gd name="T3" fmla="*/ 0 h 57"/>
                <a:gd name="T4" fmla="*/ 103 w 103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57">
                  <a:moveTo>
                    <a:pt x="0" y="57"/>
                  </a:moveTo>
                  <a:lnTo>
                    <a:pt x="0" y="0"/>
                  </a:lnTo>
                  <a:lnTo>
                    <a:pt x="103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Rectangle 85">
              <a:extLst>
                <a:ext uri="{FF2B5EF4-FFF2-40B4-BE49-F238E27FC236}">
                  <a16:creationId xmlns:a16="http://schemas.microsoft.com/office/drawing/2014/main" id="{71DF9737-F603-1A74-6758-43E5A5FC8B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5" y="3415"/>
              <a:ext cx="1508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Austroafricana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sp. WQ2013a CBS113059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1" name="Freeform 86">
              <a:extLst>
                <a:ext uri="{FF2B5EF4-FFF2-40B4-BE49-F238E27FC236}">
                  <a16:creationId xmlns:a16="http://schemas.microsoft.com/office/drawing/2014/main" id="{0E695000-230E-AC32-298E-C304AD811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3" y="3400"/>
              <a:ext cx="49" cy="57"/>
            </a:xfrm>
            <a:custGeom>
              <a:avLst/>
              <a:gdLst>
                <a:gd name="T0" fmla="*/ 0 w 49"/>
                <a:gd name="T1" fmla="*/ 0 h 57"/>
                <a:gd name="T2" fmla="*/ 0 w 49"/>
                <a:gd name="T3" fmla="*/ 57 h 57"/>
                <a:gd name="T4" fmla="*/ 49 w 49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57">
                  <a:moveTo>
                    <a:pt x="0" y="0"/>
                  </a:moveTo>
                  <a:lnTo>
                    <a:pt x="0" y="57"/>
                  </a:lnTo>
                  <a:lnTo>
                    <a:pt x="49" y="5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87">
              <a:extLst>
                <a:ext uri="{FF2B5EF4-FFF2-40B4-BE49-F238E27FC236}">
                  <a16:creationId xmlns:a16="http://schemas.microsoft.com/office/drawing/2014/main" id="{6B711BE9-5503-8119-1EF4-999385843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" y="3397"/>
              <a:ext cx="478" cy="88"/>
            </a:xfrm>
            <a:custGeom>
              <a:avLst/>
              <a:gdLst>
                <a:gd name="T0" fmla="*/ 0 w 478"/>
                <a:gd name="T1" fmla="*/ 88 h 88"/>
                <a:gd name="T2" fmla="*/ 0 w 478"/>
                <a:gd name="T3" fmla="*/ 0 h 88"/>
                <a:gd name="T4" fmla="*/ 478 w 478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8" h="88">
                  <a:moveTo>
                    <a:pt x="0" y="88"/>
                  </a:moveTo>
                  <a:lnTo>
                    <a:pt x="0" y="0"/>
                  </a:lnTo>
                  <a:lnTo>
                    <a:pt x="478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Rectangle 88">
              <a:extLst>
                <a:ext uri="{FF2B5EF4-FFF2-40B4-BE49-F238E27FC236}">
                  <a16:creationId xmlns:a16="http://schemas.microsoft.com/office/drawing/2014/main" id="{B26E4F0C-1027-254D-95AD-AF5DFBDDE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7" y="3535"/>
              <a:ext cx="1428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Austroafricana associata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CBS120730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4" name="Freeform 89">
              <a:extLst>
                <a:ext uri="{FF2B5EF4-FFF2-40B4-BE49-F238E27FC236}">
                  <a16:creationId xmlns:a16="http://schemas.microsoft.com/office/drawing/2014/main" id="{2F0EB86B-1B44-70CC-86F8-E86A3FD82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" y="3489"/>
              <a:ext cx="330" cy="88"/>
            </a:xfrm>
            <a:custGeom>
              <a:avLst/>
              <a:gdLst>
                <a:gd name="T0" fmla="*/ 0 w 330"/>
                <a:gd name="T1" fmla="*/ 0 h 88"/>
                <a:gd name="T2" fmla="*/ 0 w 330"/>
                <a:gd name="T3" fmla="*/ 88 h 88"/>
                <a:gd name="T4" fmla="*/ 330 w 330"/>
                <a:gd name="T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88">
                  <a:moveTo>
                    <a:pt x="0" y="0"/>
                  </a:moveTo>
                  <a:lnTo>
                    <a:pt x="0" y="88"/>
                  </a:lnTo>
                  <a:lnTo>
                    <a:pt x="330" y="8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Freeform 90">
              <a:extLst>
                <a:ext uri="{FF2B5EF4-FFF2-40B4-BE49-F238E27FC236}">
                  <a16:creationId xmlns:a16="http://schemas.microsoft.com/office/drawing/2014/main" id="{A02FA367-60E0-0E7B-F751-3259DFB9F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" y="3487"/>
              <a:ext cx="136" cy="102"/>
            </a:xfrm>
            <a:custGeom>
              <a:avLst/>
              <a:gdLst>
                <a:gd name="T0" fmla="*/ 0 w 136"/>
                <a:gd name="T1" fmla="*/ 102 h 102"/>
                <a:gd name="T2" fmla="*/ 0 w 136"/>
                <a:gd name="T3" fmla="*/ 0 h 102"/>
                <a:gd name="T4" fmla="*/ 136 w 136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102">
                  <a:moveTo>
                    <a:pt x="0" y="102"/>
                  </a:moveTo>
                  <a:lnTo>
                    <a:pt x="0" y="0"/>
                  </a:lnTo>
                  <a:lnTo>
                    <a:pt x="13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Rectangle 91">
              <a:extLst>
                <a:ext uri="{FF2B5EF4-FFF2-40B4-BE49-F238E27FC236}">
                  <a16:creationId xmlns:a16="http://schemas.microsoft.com/office/drawing/2014/main" id="{6D2126E5-6B67-353A-C11E-D1E14D0100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2" y="3655"/>
              <a:ext cx="1576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Parateratosphaeria stirlingiae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CPC 29252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7" name="Freeform 92">
              <a:extLst>
                <a:ext uri="{FF2B5EF4-FFF2-40B4-BE49-F238E27FC236}">
                  <a16:creationId xmlns:a16="http://schemas.microsoft.com/office/drawing/2014/main" id="{F9D26367-69D6-7D6B-6392-B40E820B7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" y="3594"/>
              <a:ext cx="461" cy="102"/>
            </a:xfrm>
            <a:custGeom>
              <a:avLst/>
              <a:gdLst>
                <a:gd name="T0" fmla="*/ 0 w 461"/>
                <a:gd name="T1" fmla="*/ 0 h 102"/>
                <a:gd name="T2" fmla="*/ 0 w 461"/>
                <a:gd name="T3" fmla="*/ 102 h 102"/>
                <a:gd name="T4" fmla="*/ 461 w 461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1" h="102">
                  <a:moveTo>
                    <a:pt x="0" y="0"/>
                  </a:moveTo>
                  <a:lnTo>
                    <a:pt x="0" y="102"/>
                  </a:lnTo>
                  <a:lnTo>
                    <a:pt x="461" y="102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93">
              <a:extLst>
                <a:ext uri="{FF2B5EF4-FFF2-40B4-BE49-F238E27FC236}">
                  <a16:creationId xmlns:a16="http://schemas.microsoft.com/office/drawing/2014/main" id="{11D2F17D-0076-2CBB-906B-51E7B2F5B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" y="3592"/>
              <a:ext cx="72" cy="602"/>
            </a:xfrm>
            <a:custGeom>
              <a:avLst/>
              <a:gdLst>
                <a:gd name="T0" fmla="*/ 0 w 72"/>
                <a:gd name="T1" fmla="*/ 602 h 602"/>
                <a:gd name="T2" fmla="*/ 0 w 72"/>
                <a:gd name="T3" fmla="*/ 0 h 602"/>
                <a:gd name="T4" fmla="*/ 72 w 72"/>
                <a:gd name="T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602">
                  <a:moveTo>
                    <a:pt x="0" y="602"/>
                  </a:moveTo>
                  <a:lnTo>
                    <a:pt x="0" y="0"/>
                  </a:lnTo>
                  <a:lnTo>
                    <a:pt x="72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Rectangle 94">
              <a:extLst>
                <a:ext uri="{FF2B5EF4-FFF2-40B4-BE49-F238E27FC236}">
                  <a16:creationId xmlns:a16="http://schemas.microsoft.com/office/drawing/2014/main" id="{65794910-C0F3-2BBE-0A8D-254443464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1" y="3774"/>
              <a:ext cx="1026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Xenopenidiella inflata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87N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0" name="Freeform 95">
              <a:extLst>
                <a:ext uri="{FF2B5EF4-FFF2-40B4-BE49-F238E27FC236}">
                  <a16:creationId xmlns:a16="http://schemas.microsoft.com/office/drawing/2014/main" id="{12BE4492-96CF-CBEA-8357-521BC79D71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9" y="3816"/>
              <a:ext cx="60" cy="87"/>
            </a:xfrm>
            <a:custGeom>
              <a:avLst/>
              <a:gdLst>
                <a:gd name="T0" fmla="*/ 0 w 60"/>
                <a:gd name="T1" fmla="*/ 87 h 87"/>
                <a:gd name="T2" fmla="*/ 0 w 60"/>
                <a:gd name="T3" fmla="*/ 0 h 87"/>
                <a:gd name="T4" fmla="*/ 60 w 60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87">
                  <a:moveTo>
                    <a:pt x="0" y="87"/>
                  </a:moveTo>
                  <a:lnTo>
                    <a:pt x="0" y="0"/>
                  </a:lnTo>
                  <a:lnTo>
                    <a:pt x="6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Rectangle 96">
              <a:extLst>
                <a:ext uri="{FF2B5EF4-FFF2-40B4-BE49-F238E27FC236}">
                  <a16:creationId xmlns:a16="http://schemas.microsoft.com/office/drawing/2014/main" id="{A3A330B3-CBB9-BACA-595F-ED08A4483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9" y="3894"/>
              <a:ext cx="1160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Xenopenidiella tarda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DOC248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2" name="Freeform 97">
              <a:extLst>
                <a:ext uri="{FF2B5EF4-FFF2-40B4-BE49-F238E27FC236}">
                  <a16:creationId xmlns:a16="http://schemas.microsoft.com/office/drawing/2014/main" id="{D0687C91-6922-666E-F51F-4CBBDC3CA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6" y="3935"/>
              <a:ext cx="41" cy="57"/>
            </a:xfrm>
            <a:custGeom>
              <a:avLst/>
              <a:gdLst>
                <a:gd name="T0" fmla="*/ 0 w 41"/>
                <a:gd name="T1" fmla="*/ 57 h 57"/>
                <a:gd name="T2" fmla="*/ 0 w 41"/>
                <a:gd name="T3" fmla="*/ 0 h 57"/>
                <a:gd name="T4" fmla="*/ 41 w 41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57">
                  <a:moveTo>
                    <a:pt x="0" y="57"/>
                  </a:moveTo>
                  <a:lnTo>
                    <a:pt x="0" y="0"/>
                  </a:lnTo>
                  <a:lnTo>
                    <a:pt x="4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Rectangle 98">
              <a:extLst>
                <a:ext uri="{FF2B5EF4-FFF2-40B4-BE49-F238E27FC236}">
                  <a16:creationId xmlns:a16="http://schemas.microsoft.com/office/drawing/2014/main" id="{EA280191-349B-2112-EDA1-E7B0A0BFD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" y="4013"/>
              <a:ext cx="1242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Xenopenidiella formica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DOC323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4" name="Freeform 99">
              <a:extLst>
                <a:ext uri="{FF2B5EF4-FFF2-40B4-BE49-F238E27FC236}">
                  <a16:creationId xmlns:a16="http://schemas.microsoft.com/office/drawing/2014/main" id="{19A4E072-E9F4-D673-8BEB-73F3DC0EB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6" y="3997"/>
              <a:ext cx="38" cy="58"/>
            </a:xfrm>
            <a:custGeom>
              <a:avLst/>
              <a:gdLst>
                <a:gd name="T0" fmla="*/ 0 w 38"/>
                <a:gd name="T1" fmla="*/ 0 h 58"/>
                <a:gd name="T2" fmla="*/ 0 w 38"/>
                <a:gd name="T3" fmla="*/ 58 h 58"/>
                <a:gd name="T4" fmla="*/ 38 w 38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58">
                  <a:moveTo>
                    <a:pt x="0" y="0"/>
                  </a:moveTo>
                  <a:lnTo>
                    <a:pt x="0" y="58"/>
                  </a:lnTo>
                  <a:lnTo>
                    <a:pt x="38" y="5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100">
              <a:extLst>
                <a:ext uri="{FF2B5EF4-FFF2-40B4-BE49-F238E27FC236}">
                  <a16:creationId xmlns:a16="http://schemas.microsoft.com/office/drawing/2014/main" id="{C76F2853-7E2C-ADF1-896E-5F2AD2DD3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9" y="3908"/>
              <a:ext cx="107" cy="87"/>
            </a:xfrm>
            <a:custGeom>
              <a:avLst/>
              <a:gdLst>
                <a:gd name="T0" fmla="*/ 0 w 107"/>
                <a:gd name="T1" fmla="*/ 0 h 87"/>
                <a:gd name="T2" fmla="*/ 0 w 107"/>
                <a:gd name="T3" fmla="*/ 87 h 87"/>
                <a:gd name="T4" fmla="*/ 107 w 107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87">
                  <a:moveTo>
                    <a:pt x="0" y="0"/>
                  </a:moveTo>
                  <a:lnTo>
                    <a:pt x="0" y="87"/>
                  </a:lnTo>
                  <a:lnTo>
                    <a:pt x="107" y="8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101">
              <a:extLst>
                <a:ext uri="{FF2B5EF4-FFF2-40B4-BE49-F238E27FC236}">
                  <a16:creationId xmlns:a16="http://schemas.microsoft.com/office/drawing/2014/main" id="{7E0114BF-4217-CA05-9844-EDE4C111C5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" y="3905"/>
              <a:ext cx="268" cy="360"/>
            </a:xfrm>
            <a:custGeom>
              <a:avLst/>
              <a:gdLst>
                <a:gd name="T0" fmla="*/ 0 w 268"/>
                <a:gd name="T1" fmla="*/ 360 h 360"/>
                <a:gd name="T2" fmla="*/ 0 w 268"/>
                <a:gd name="T3" fmla="*/ 0 h 360"/>
                <a:gd name="T4" fmla="*/ 268 w 268"/>
                <a:gd name="T5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8" h="360">
                  <a:moveTo>
                    <a:pt x="0" y="360"/>
                  </a:moveTo>
                  <a:lnTo>
                    <a:pt x="0" y="0"/>
                  </a:lnTo>
                  <a:lnTo>
                    <a:pt x="268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Rectangle 102">
              <a:extLst>
                <a:ext uri="{FF2B5EF4-FFF2-40B4-BE49-F238E27FC236}">
                  <a16:creationId xmlns:a16="http://schemas.microsoft.com/office/drawing/2014/main" id="{A6EACFE0-7D6F-A790-AFD7-7AB45EEF9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1" y="4133"/>
              <a:ext cx="1924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Intumescentia pseudolivetorum </a:t>
              </a: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CGMCC3.23635 T</a:t>
              </a:r>
              <a:endParaRPr kumimoji="0" lang="zh-CN" altLang="zh-CN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8" name="Freeform 103">
              <a:extLst>
                <a:ext uri="{FF2B5EF4-FFF2-40B4-BE49-F238E27FC236}">
                  <a16:creationId xmlns:a16="http://schemas.microsoft.com/office/drawing/2014/main" id="{45821EF1-67B6-05A6-0705-B2E1FF171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2" y="4174"/>
              <a:ext cx="146" cy="177"/>
            </a:xfrm>
            <a:custGeom>
              <a:avLst/>
              <a:gdLst>
                <a:gd name="T0" fmla="*/ 0 w 146"/>
                <a:gd name="T1" fmla="*/ 177 h 177"/>
                <a:gd name="T2" fmla="*/ 0 w 146"/>
                <a:gd name="T3" fmla="*/ 0 h 177"/>
                <a:gd name="T4" fmla="*/ 146 w 146"/>
                <a:gd name="T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177">
                  <a:moveTo>
                    <a:pt x="0" y="177"/>
                  </a:moveTo>
                  <a:lnTo>
                    <a:pt x="0" y="0"/>
                  </a:lnTo>
                  <a:lnTo>
                    <a:pt x="14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Rectangle 104">
              <a:extLst>
                <a:ext uri="{FF2B5EF4-FFF2-40B4-BE49-F238E27FC236}">
                  <a16:creationId xmlns:a16="http://schemas.microsoft.com/office/drawing/2014/main" id="{1CC5F8F8-BD7E-A018-7E08-A57AEF099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4252"/>
              <a:ext cx="1575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Intumescentia tinctorum </a:t>
              </a: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CGMCC3.23633</a:t>
              </a:r>
              <a:endParaRPr kumimoji="0" lang="zh-CN" altLang="zh-CN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0" name="Freeform 105">
              <a:extLst>
                <a:ext uri="{FF2B5EF4-FFF2-40B4-BE49-F238E27FC236}">
                  <a16:creationId xmlns:a16="http://schemas.microsoft.com/office/drawing/2014/main" id="{CA42D679-27F8-84E6-B0B6-A7E86736F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2" y="4294"/>
              <a:ext cx="0" cy="57"/>
            </a:xfrm>
            <a:custGeom>
              <a:avLst/>
              <a:gdLst>
                <a:gd name="T0" fmla="*/ 57 h 57"/>
                <a:gd name="T1" fmla="*/ 0 h 57"/>
                <a:gd name="T2" fmla="*/ 0 h 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7">
                  <a:moveTo>
                    <a:pt x="0" y="5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Rectangle 106">
              <a:extLst>
                <a:ext uri="{FF2B5EF4-FFF2-40B4-BE49-F238E27FC236}">
                  <a16:creationId xmlns:a16="http://schemas.microsoft.com/office/drawing/2014/main" id="{C31DCBC6-400E-F3F2-D795-87DAA87A2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4372"/>
              <a:ext cx="1575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Intumescentia tinctorum </a:t>
              </a: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CGMCC3.23636</a:t>
              </a:r>
              <a:endParaRPr kumimoji="0" lang="zh-CN" altLang="zh-CN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2" name="Freeform 107">
              <a:extLst>
                <a:ext uri="{FF2B5EF4-FFF2-40B4-BE49-F238E27FC236}">
                  <a16:creationId xmlns:a16="http://schemas.microsoft.com/office/drawing/2014/main" id="{4C5EA4FA-5D49-BF33-F1C1-9B544F44E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2" y="4356"/>
              <a:ext cx="0" cy="57"/>
            </a:xfrm>
            <a:custGeom>
              <a:avLst/>
              <a:gdLst>
                <a:gd name="T0" fmla="*/ 0 h 57"/>
                <a:gd name="T1" fmla="*/ 57 h 57"/>
                <a:gd name="T2" fmla="*/ 57 h 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7">
                  <a:moveTo>
                    <a:pt x="0" y="0"/>
                  </a:moveTo>
                  <a:lnTo>
                    <a:pt x="0" y="57"/>
                  </a:lnTo>
                  <a:lnTo>
                    <a:pt x="0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Rectangle 108">
              <a:extLst>
                <a:ext uri="{FF2B5EF4-FFF2-40B4-BE49-F238E27FC236}">
                  <a16:creationId xmlns:a16="http://schemas.microsoft.com/office/drawing/2014/main" id="{B2C98A75-F5C8-5F31-6F02-0E6F86C58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4491"/>
              <a:ext cx="1647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Intumescentia tinctorum </a:t>
              </a: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CGMCC3.23634 T</a:t>
              </a:r>
              <a:endParaRPr kumimoji="0" lang="zh-CN" altLang="zh-CN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4" name="Freeform 109">
              <a:extLst>
                <a:ext uri="{FF2B5EF4-FFF2-40B4-BE49-F238E27FC236}">
                  <a16:creationId xmlns:a16="http://schemas.microsoft.com/office/drawing/2014/main" id="{738E7798-9EDF-A618-993D-11A436694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2" y="4416"/>
              <a:ext cx="0" cy="117"/>
            </a:xfrm>
            <a:custGeom>
              <a:avLst/>
              <a:gdLst>
                <a:gd name="T0" fmla="*/ 0 h 117"/>
                <a:gd name="T1" fmla="*/ 117 h 117"/>
                <a:gd name="T2" fmla="*/ 117 h 11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17">
                  <a:moveTo>
                    <a:pt x="0" y="0"/>
                  </a:moveTo>
                  <a:lnTo>
                    <a:pt x="0" y="117"/>
                  </a:lnTo>
                  <a:lnTo>
                    <a:pt x="0" y="11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Line 110">
              <a:extLst>
                <a:ext uri="{FF2B5EF4-FFF2-40B4-BE49-F238E27FC236}">
                  <a16:creationId xmlns:a16="http://schemas.microsoft.com/office/drawing/2014/main" id="{61130C26-77AE-94CF-2BE4-3D7A32DB79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02" y="4294"/>
              <a:ext cx="0" cy="11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111">
              <a:extLst>
                <a:ext uri="{FF2B5EF4-FFF2-40B4-BE49-F238E27FC236}">
                  <a16:creationId xmlns:a16="http://schemas.microsoft.com/office/drawing/2014/main" id="{CF6E038D-4B11-C27F-B235-29CE61ACD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9" y="4413"/>
              <a:ext cx="63" cy="117"/>
            </a:xfrm>
            <a:custGeom>
              <a:avLst/>
              <a:gdLst>
                <a:gd name="T0" fmla="*/ 0 w 63"/>
                <a:gd name="T1" fmla="*/ 117 h 117"/>
                <a:gd name="T2" fmla="*/ 0 w 63"/>
                <a:gd name="T3" fmla="*/ 0 h 117"/>
                <a:gd name="T4" fmla="*/ 63 w 63"/>
                <a:gd name="T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117">
                  <a:moveTo>
                    <a:pt x="0" y="117"/>
                  </a:moveTo>
                  <a:lnTo>
                    <a:pt x="0" y="0"/>
                  </a:lnTo>
                  <a:lnTo>
                    <a:pt x="63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Rectangle 112">
              <a:extLst>
                <a:ext uri="{FF2B5EF4-FFF2-40B4-BE49-F238E27FC236}">
                  <a16:creationId xmlns:a16="http://schemas.microsoft.com/office/drawing/2014/main" id="{C969773F-CF0E-718B-72D8-3E7A6730A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4" y="4611"/>
              <a:ext cx="1413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Intumescentia vitii </a:t>
              </a: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CGMCC3.23741 T</a:t>
              </a:r>
              <a:endParaRPr kumimoji="0" lang="zh-CN" altLang="zh-CN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8" name="Freeform 113">
              <a:extLst>
                <a:ext uri="{FF2B5EF4-FFF2-40B4-BE49-F238E27FC236}">
                  <a16:creationId xmlns:a16="http://schemas.microsoft.com/office/drawing/2014/main" id="{1F7B9598-9FC4-27D2-D963-3314E7A2A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9" y="4535"/>
              <a:ext cx="53" cy="117"/>
            </a:xfrm>
            <a:custGeom>
              <a:avLst/>
              <a:gdLst>
                <a:gd name="T0" fmla="*/ 0 w 53"/>
                <a:gd name="T1" fmla="*/ 0 h 117"/>
                <a:gd name="T2" fmla="*/ 0 w 53"/>
                <a:gd name="T3" fmla="*/ 117 h 117"/>
                <a:gd name="T4" fmla="*/ 53 w 53"/>
                <a:gd name="T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117">
                  <a:moveTo>
                    <a:pt x="0" y="0"/>
                  </a:moveTo>
                  <a:lnTo>
                    <a:pt x="0" y="117"/>
                  </a:lnTo>
                  <a:lnTo>
                    <a:pt x="53" y="11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114">
              <a:extLst>
                <a:ext uri="{FF2B5EF4-FFF2-40B4-BE49-F238E27FC236}">
                  <a16:creationId xmlns:a16="http://schemas.microsoft.com/office/drawing/2014/main" id="{0E0F50E7-D360-87F0-A804-1517CA163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2" y="4356"/>
              <a:ext cx="117" cy="177"/>
            </a:xfrm>
            <a:custGeom>
              <a:avLst/>
              <a:gdLst>
                <a:gd name="T0" fmla="*/ 0 w 117"/>
                <a:gd name="T1" fmla="*/ 0 h 177"/>
                <a:gd name="T2" fmla="*/ 0 w 117"/>
                <a:gd name="T3" fmla="*/ 177 h 177"/>
                <a:gd name="T4" fmla="*/ 117 w 117"/>
                <a:gd name="T5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77">
                  <a:moveTo>
                    <a:pt x="0" y="0"/>
                  </a:moveTo>
                  <a:lnTo>
                    <a:pt x="0" y="177"/>
                  </a:lnTo>
                  <a:lnTo>
                    <a:pt x="117" y="17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115">
              <a:extLst>
                <a:ext uri="{FF2B5EF4-FFF2-40B4-BE49-F238E27FC236}">
                  <a16:creationId xmlns:a16="http://schemas.microsoft.com/office/drawing/2014/main" id="{75DF16D3-E948-8595-D7F4-77B67663A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" y="4353"/>
              <a:ext cx="179" cy="274"/>
            </a:xfrm>
            <a:custGeom>
              <a:avLst/>
              <a:gdLst>
                <a:gd name="T0" fmla="*/ 0 w 179"/>
                <a:gd name="T1" fmla="*/ 274 h 274"/>
                <a:gd name="T2" fmla="*/ 0 w 179"/>
                <a:gd name="T3" fmla="*/ 0 h 274"/>
                <a:gd name="T4" fmla="*/ 179 w 179"/>
                <a:gd name="T5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74">
                  <a:moveTo>
                    <a:pt x="0" y="274"/>
                  </a:moveTo>
                  <a:lnTo>
                    <a:pt x="0" y="0"/>
                  </a:lnTo>
                  <a:lnTo>
                    <a:pt x="179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Rectangle 116">
              <a:extLst>
                <a:ext uri="{FF2B5EF4-FFF2-40B4-BE49-F238E27FC236}">
                  <a16:creationId xmlns:a16="http://schemas.microsoft.com/office/drawing/2014/main" id="{5C9517A8-59FA-2215-9A9C-B33C1E3D2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8" y="4730"/>
              <a:ext cx="1627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1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Intumescentia ceratinae </a:t>
              </a:r>
              <a:r>
                <a: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CGMCC3.23630 T</a:t>
              </a:r>
              <a:endParaRPr kumimoji="0" lang="zh-CN" altLang="zh-CN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2" name="Freeform 117">
              <a:extLst>
                <a:ext uri="{FF2B5EF4-FFF2-40B4-BE49-F238E27FC236}">
                  <a16:creationId xmlns:a16="http://schemas.microsoft.com/office/drawing/2014/main" id="{D943EAC2-1782-7B71-FC25-CBDA0FF32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6" y="4772"/>
              <a:ext cx="489" cy="132"/>
            </a:xfrm>
            <a:custGeom>
              <a:avLst/>
              <a:gdLst>
                <a:gd name="T0" fmla="*/ 0 w 489"/>
                <a:gd name="T1" fmla="*/ 132 h 132"/>
                <a:gd name="T2" fmla="*/ 0 w 489"/>
                <a:gd name="T3" fmla="*/ 0 h 132"/>
                <a:gd name="T4" fmla="*/ 489 w 489"/>
                <a:gd name="T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9" h="132">
                  <a:moveTo>
                    <a:pt x="0" y="132"/>
                  </a:moveTo>
                  <a:lnTo>
                    <a:pt x="0" y="0"/>
                  </a:lnTo>
                  <a:lnTo>
                    <a:pt x="489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Rectangle 118">
              <a:extLst>
                <a:ext uri="{FF2B5EF4-FFF2-40B4-BE49-F238E27FC236}">
                  <a16:creationId xmlns:a16="http://schemas.microsoft.com/office/drawing/2014/main" id="{1BD32DD2-EB3F-0D41-8E52-7FFA4F96E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6" y="4850"/>
              <a:ext cx="1438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Baudoinia compniacensis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UAMH 10808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4" name="Freeform 119">
              <a:extLst>
                <a:ext uri="{FF2B5EF4-FFF2-40B4-BE49-F238E27FC236}">
                  <a16:creationId xmlns:a16="http://schemas.microsoft.com/office/drawing/2014/main" id="{E66C8488-67B9-02FD-3EA4-EBBBBD75E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9" y="4891"/>
              <a:ext cx="75" cy="58"/>
            </a:xfrm>
            <a:custGeom>
              <a:avLst/>
              <a:gdLst>
                <a:gd name="T0" fmla="*/ 0 w 75"/>
                <a:gd name="T1" fmla="*/ 58 h 58"/>
                <a:gd name="T2" fmla="*/ 0 w 75"/>
                <a:gd name="T3" fmla="*/ 0 h 58"/>
                <a:gd name="T4" fmla="*/ 75 w 75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58">
                  <a:moveTo>
                    <a:pt x="0" y="58"/>
                  </a:moveTo>
                  <a:lnTo>
                    <a:pt x="0" y="0"/>
                  </a:lnTo>
                  <a:lnTo>
                    <a:pt x="75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Rectangle 120">
              <a:extLst>
                <a:ext uri="{FF2B5EF4-FFF2-40B4-BE49-F238E27FC236}">
                  <a16:creationId xmlns:a16="http://schemas.microsoft.com/office/drawing/2014/main" id="{D66D5E50-9DCB-306A-1FFD-51EE0111A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4969"/>
              <a:ext cx="1464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Baudoinia caledoniensis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UAMH 10761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6" name="Freeform 121">
              <a:extLst>
                <a:ext uri="{FF2B5EF4-FFF2-40B4-BE49-F238E27FC236}">
                  <a16:creationId xmlns:a16="http://schemas.microsoft.com/office/drawing/2014/main" id="{DEF476B8-86DF-F929-5466-C889C6751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9" y="4953"/>
              <a:ext cx="143" cy="58"/>
            </a:xfrm>
            <a:custGeom>
              <a:avLst/>
              <a:gdLst>
                <a:gd name="T0" fmla="*/ 0 w 143"/>
                <a:gd name="T1" fmla="*/ 0 h 58"/>
                <a:gd name="T2" fmla="*/ 0 w 143"/>
                <a:gd name="T3" fmla="*/ 58 h 58"/>
                <a:gd name="T4" fmla="*/ 143 w 143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58">
                  <a:moveTo>
                    <a:pt x="0" y="0"/>
                  </a:moveTo>
                  <a:lnTo>
                    <a:pt x="0" y="58"/>
                  </a:lnTo>
                  <a:lnTo>
                    <a:pt x="143" y="5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122">
              <a:extLst>
                <a:ext uri="{FF2B5EF4-FFF2-40B4-BE49-F238E27FC236}">
                  <a16:creationId xmlns:a16="http://schemas.microsoft.com/office/drawing/2014/main" id="{0F1B9533-F735-F3B2-92AA-4ECD3695D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4951"/>
              <a:ext cx="36" cy="87"/>
            </a:xfrm>
            <a:custGeom>
              <a:avLst/>
              <a:gdLst>
                <a:gd name="T0" fmla="*/ 0 w 36"/>
                <a:gd name="T1" fmla="*/ 87 h 87"/>
                <a:gd name="T2" fmla="*/ 0 w 36"/>
                <a:gd name="T3" fmla="*/ 0 h 87"/>
                <a:gd name="T4" fmla="*/ 36 w 36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87">
                  <a:moveTo>
                    <a:pt x="0" y="87"/>
                  </a:moveTo>
                  <a:lnTo>
                    <a:pt x="0" y="0"/>
                  </a:lnTo>
                  <a:lnTo>
                    <a:pt x="3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Rectangle 123">
              <a:extLst>
                <a:ext uri="{FF2B5EF4-FFF2-40B4-BE49-F238E27FC236}">
                  <a16:creationId xmlns:a16="http://schemas.microsoft.com/office/drawing/2014/main" id="{CDF78EC2-4355-5401-6B9E-3003737FD8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7" y="5089"/>
              <a:ext cx="1277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Baudoinia antilliensis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UAMH 10810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9" name="Freeform 124">
              <a:extLst>
                <a:ext uri="{FF2B5EF4-FFF2-40B4-BE49-F238E27FC236}">
                  <a16:creationId xmlns:a16="http://schemas.microsoft.com/office/drawing/2014/main" id="{7CB6BA95-E851-E26E-7150-59A4EB391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5043"/>
              <a:ext cx="82" cy="87"/>
            </a:xfrm>
            <a:custGeom>
              <a:avLst/>
              <a:gdLst>
                <a:gd name="T0" fmla="*/ 0 w 82"/>
                <a:gd name="T1" fmla="*/ 0 h 87"/>
                <a:gd name="T2" fmla="*/ 0 w 82"/>
                <a:gd name="T3" fmla="*/ 87 h 87"/>
                <a:gd name="T4" fmla="*/ 82 w 82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87">
                  <a:moveTo>
                    <a:pt x="0" y="0"/>
                  </a:moveTo>
                  <a:lnTo>
                    <a:pt x="0" y="87"/>
                  </a:lnTo>
                  <a:lnTo>
                    <a:pt x="82" y="8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125">
              <a:extLst>
                <a:ext uri="{FF2B5EF4-FFF2-40B4-BE49-F238E27FC236}">
                  <a16:creationId xmlns:a16="http://schemas.microsoft.com/office/drawing/2014/main" id="{47385170-3E52-5A7B-F497-D4546EFDB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6" y="4909"/>
              <a:ext cx="247" cy="132"/>
            </a:xfrm>
            <a:custGeom>
              <a:avLst/>
              <a:gdLst>
                <a:gd name="T0" fmla="*/ 0 w 247"/>
                <a:gd name="T1" fmla="*/ 0 h 132"/>
                <a:gd name="T2" fmla="*/ 0 w 247"/>
                <a:gd name="T3" fmla="*/ 132 h 132"/>
                <a:gd name="T4" fmla="*/ 247 w 247"/>
                <a:gd name="T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7" h="132">
                  <a:moveTo>
                    <a:pt x="0" y="0"/>
                  </a:moveTo>
                  <a:lnTo>
                    <a:pt x="0" y="132"/>
                  </a:lnTo>
                  <a:lnTo>
                    <a:pt x="247" y="132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126">
              <a:extLst>
                <a:ext uri="{FF2B5EF4-FFF2-40B4-BE49-F238E27FC236}">
                  <a16:creationId xmlns:a16="http://schemas.microsoft.com/office/drawing/2014/main" id="{62F895E0-3C6F-7CC5-AA97-36D7767BA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" y="4632"/>
              <a:ext cx="133" cy="274"/>
            </a:xfrm>
            <a:custGeom>
              <a:avLst/>
              <a:gdLst>
                <a:gd name="T0" fmla="*/ 0 w 133"/>
                <a:gd name="T1" fmla="*/ 0 h 274"/>
                <a:gd name="T2" fmla="*/ 0 w 133"/>
                <a:gd name="T3" fmla="*/ 274 h 274"/>
                <a:gd name="T4" fmla="*/ 133 w 133"/>
                <a:gd name="T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274">
                  <a:moveTo>
                    <a:pt x="0" y="0"/>
                  </a:moveTo>
                  <a:lnTo>
                    <a:pt x="0" y="274"/>
                  </a:lnTo>
                  <a:lnTo>
                    <a:pt x="133" y="274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127">
              <a:extLst>
                <a:ext uri="{FF2B5EF4-FFF2-40B4-BE49-F238E27FC236}">
                  <a16:creationId xmlns:a16="http://schemas.microsoft.com/office/drawing/2014/main" id="{882A2A7D-643D-9534-2284-793592922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" y="4270"/>
              <a:ext cx="112" cy="360"/>
            </a:xfrm>
            <a:custGeom>
              <a:avLst/>
              <a:gdLst>
                <a:gd name="T0" fmla="*/ 0 w 112"/>
                <a:gd name="T1" fmla="*/ 0 h 360"/>
                <a:gd name="T2" fmla="*/ 0 w 112"/>
                <a:gd name="T3" fmla="*/ 360 h 360"/>
                <a:gd name="T4" fmla="*/ 112 w 112"/>
                <a:gd name="T5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360">
                  <a:moveTo>
                    <a:pt x="0" y="0"/>
                  </a:moveTo>
                  <a:lnTo>
                    <a:pt x="0" y="360"/>
                  </a:lnTo>
                  <a:lnTo>
                    <a:pt x="112" y="36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128">
              <a:extLst>
                <a:ext uri="{FF2B5EF4-FFF2-40B4-BE49-F238E27FC236}">
                  <a16:creationId xmlns:a16="http://schemas.microsoft.com/office/drawing/2014/main" id="{398F71F0-A261-D29D-ACD2-8D7D7FDF2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" y="4268"/>
              <a:ext cx="135" cy="532"/>
            </a:xfrm>
            <a:custGeom>
              <a:avLst/>
              <a:gdLst>
                <a:gd name="T0" fmla="*/ 0 w 135"/>
                <a:gd name="T1" fmla="*/ 532 h 532"/>
                <a:gd name="T2" fmla="*/ 0 w 135"/>
                <a:gd name="T3" fmla="*/ 0 h 532"/>
                <a:gd name="T4" fmla="*/ 135 w 135"/>
                <a:gd name="T5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" h="532">
                  <a:moveTo>
                    <a:pt x="0" y="532"/>
                  </a:moveTo>
                  <a:lnTo>
                    <a:pt x="0" y="0"/>
                  </a:lnTo>
                  <a:lnTo>
                    <a:pt x="135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Rectangle 129">
              <a:extLst>
                <a:ext uri="{FF2B5EF4-FFF2-40B4-BE49-F238E27FC236}">
                  <a16:creationId xmlns:a16="http://schemas.microsoft.com/office/drawing/2014/main" id="{4BD6A733-B599-A691-EAE7-86A553D5B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2" y="5208"/>
              <a:ext cx="1734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Neocatenulostroma microsporum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CBS101951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5" name="Freeform 130">
              <a:extLst>
                <a:ext uri="{FF2B5EF4-FFF2-40B4-BE49-F238E27FC236}">
                  <a16:creationId xmlns:a16="http://schemas.microsoft.com/office/drawing/2014/main" id="{C757E6A8-C21C-0CA1-8DE8-0068EAC5A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" y="5250"/>
              <a:ext cx="534" cy="87"/>
            </a:xfrm>
            <a:custGeom>
              <a:avLst/>
              <a:gdLst>
                <a:gd name="T0" fmla="*/ 0 w 534"/>
                <a:gd name="T1" fmla="*/ 87 h 87"/>
                <a:gd name="T2" fmla="*/ 0 w 534"/>
                <a:gd name="T3" fmla="*/ 0 h 87"/>
                <a:gd name="T4" fmla="*/ 534 w 534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4" h="87">
                  <a:moveTo>
                    <a:pt x="0" y="87"/>
                  </a:moveTo>
                  <a:lnTo>
                    <a:pt x="0" y="0"/>
                  </a:lnTo>
                  <a:lnTo>
                    <a:pt x="53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Rectangle 131">
              <a:extLst>
                <a:ext uri="{FF2B5EF4-FFF2-40B4-BE49-F238E27FC236}">
                  <a16:creationId xmlns:a16="http://schemas.microsoft.com/office/drawing/2014/main" id="{D0349FF5-0D90-9440-1EF6-3FCB674EF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" y="5328"/>
              <a:ext cx="1130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Penidiellopsis ramosus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AP391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7" name="Freeform 132">
              <a:extLst>
                <a:ext uri="{FF2B5EF4-FFF2-40B4-BE49-F238E27FC236}">
                  <a16:creationId xmlns:a16="http://schemas.microsoft.com/office/drawing/2014/main" id="{22AF9BA5-3F81-1974-74BB-CF0EA1595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" y="5369"/>
              <a:ext cx="23" cy="58"/>
            </a:xfrm>
            <a:custGeom>
              <a:avLst/>
              <a:gdLst>
                <a:gd name="T0" fmla="*/ 0 w 23"/>
                <a:gd name="T1" fmla="*/ 58 h 58"/>
                <a:gd name="T2" fmla="*/ 0 w 23"/>
                <a:gd name="T3" fmla="*/ 0 h 58"/>
                <a:gd name="T4" fmla="*/ 23 w 23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58">
                  <a:moveTo>
                    <a:pt x="0" y="58"/>
                  </a:moveTo>
                  <a:lnTo>
                    <a:pt x="0" y="0"/>
                  </a:lnTo>
                  <a:lnTo>
                    <a:pt x="23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Rectangle 133">
              <a:extLst>
                <a:ext uri="{FF2B5EF4-FFF2-40B4-BE49-F238E27FC236}">
                  <a16:creationId xmlns:a16="http://schemas.microsoft.com/office/drawing/2014/main" id="{7B0D3327-AEF8-C314-ECC9-A3DA30667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0" y="5447"/>
              <a:ext cx="1166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Penidiellopsis radicularis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AP386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9" name="Freeform 134">
              <a:extLst>
                <a:ext uri="{FF2B5EF4-FFF2-40B4-BE49-F238E27FC236}">
                  <a16:creationId xmlns:a16="http://schemas.microsoft.com/office/drawing/2014/main" id="{0CB66B40-99AB-EA0E-8282-9838F5ED9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" y="5432"/>
              <a:ext cx="0" cy="57"/>
            </a:xfrm>
            <a:custGeom>
              <a:avLst/>
              <a:gdLst>
                <a:gd name="T0" fmla="*/ 0 h 57"/>
                <a:gd name="T1" fmla="*/ 57 h 57"/>
                <a:gd name="T2" fmla="*/ 57 h 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7">
                  <a:moveTo>
                    <a:pt x="0" y="0"/>
                  </a:moveTo>
                  <a:lnTo>
                    <a:pt x="0" y="57"/>
                  </a:lnTo>
                  <a:lnTo>
                    <a:pt x="0" y="5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Freeform 135">
              <a:extLst>
                <a:ext uri="{FF2B5EF4-FFF2-40B4-BE49-F238E27FC236}">
                  <a16:creationId xmlns:a16="http://schemas.microsoft.com/office/drawing/2014/main" id="{80693528-565E-A689-BCFF-10509BC2E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" y="5342"/>
              <a:ext cx="382" cy="87"/>
            </a:xfrm>
            <a:custGeom>
              <a:avLst/>
              <a:gdLst>
                <a:gd name="T0" fmla="*/ 0 w 382"/>
                <a:gd name="T1" fmla="*/ 0 h 87"/>
                <a:gd name="T2" fmla="*/ 0 w 382"/>
                <a:gd name="T3" fmla="*/ 87 h 87"/>
                <a:gd name="T4" fmla="*/ 382 w 382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" h="87">
                  <a:moveTo>
                    <a:pt x="0" y="0"/>
                  </a:moveTo>
                  <a:lnTo>
                    <a:pt x="0" y="87"/>
                  </a:lnTo>
                  <a:lnTo>
                    <a:pt x="382" y="8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Freeform 136">
              <a:extLst>
                <a:ext uri="{FF2B5EF4-FFF2-40B4-BE49-F238E27FC236}">
                  <a16:creationId xmlns:a16="http://schemas.microsoft.com/office/drawing/2014/main" id="{2AF51480-32BA-331B-ED32-BD4BCD5CB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" y="4805"/>
              <a:ext cx="89" cy="534"/>
            </a:xfrm>
            <a:custGeom>
              <a:avLst/>
              <a:gdLst>
                <a:gd name="T0" fmla="*/ 0 w 89"/>
                <a:gd name="T1" fmla="*/ 0 h 534"/>
                <a:gd name="T2" fmla="*/ 0 w 89"/>
                <a:gd name="T3" fmla="*/ 534 h 534"/>
                <a:gd name="T4" fmla="*/ 89 w 89"/>
                <a:gd name="T5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534">
                  <a:moveTo>
                    <a:pt x="0" y="0"/>
                  </a:moveTo>
                  <a:lnTo>
                    <a:pt x="0" y="534"/>
                  </a:lnTo>
                  <a:lnTo>
                    <a:pt x="89" y="534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Freeform 137">
              <a:extLst>
                <a:ext uri="{FF2B5EF4-FFF2-40B4-BE49-F238E27FC236}">
                  <a16:creationId xmlns:a16="http://schemas.microsoft.com/office/drawing/2014/main" id="{BA700D7D-80C5-250B-12DD-8537A3F65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" y="4199"/>
              <a:ext cx="29" cy="604"/>
            </a:xfrm>
            <a:custGeom>
              <a:avLst/>
              <a:gdLst>
                <a:gd name="T0" fmla="*/ 0 w 29"/>
                <a:gd name="T1" fmla="*/ 0 h 604"/>
                <a:gd name="T2" fmla="*/ 0 w 29"/>
                <a:gd name="T3" fmla="*/ 604 h 604"/>
                <a:gd name="T4" fmla="*/ 29 w 29"/>
                <a:gd name="T5" fmla="*/ 604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604">
                  <a:moveTo>
                    <a:pt x="0" y="0"/>
                  </a:moveTo>
                  <a:lnTo>
                    <a:pt x="0" y="604"/>
                  </a:lnTo>
                  <a:lnTo>
                    <a:pt x="29" y="604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Freeform 138">
              <a:extLst>
                <a:ext uri="{FF2B5EF4-FFF2-40B4-BE49-F238E27FC236}">
                  <a16:creationId xmlns:a16="http://schemas.microsoft.com/office/drawing/2014/main" id="{692C0AEB-1898-1599-9C22-231653B0B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" y="4197"/>
              <a:ext cx="81" cy="822"/>
            </a:xfrm>
            <a:custGeom>
              <a:avLst/>
              <a:gdLst>
                <a:gd name="T0" fmla="*/ 0 w 81"/>
                <a:gd name="T1" fmla="*/ 822 h 822"/>
                <a:gd name="T2" fmla="*/ 0 w 81"/>
                <a:gd name="T3" fmla="*/ 0 h 822"/>
                <a:gd name="T4" fmla="*/ 81 w 81"/>
                <a:gd name="T5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822">
                  <a:moveTo>
                    <a:pt x="0" y="822"/>
                  </a:moveTo>
                  <a:lnTo>
                    <a:pt x="0" y="0"/>
                  </a:lnTo>
                  <a:lnTo>
                    <a:pt x="8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Rectangle 139">
              <a:extLst>
                <a:ext uri="{FF2B5EF4-FFF2-40B4-BE49-F238E27FC236}">
                  <a16:creationId xmlns:a16="http://schemas.microsoft.com/office/drawing/2014/main" id="{5D3B25C7-FD4E-02C6-BEFF-65CCEAC45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8" y="5567"/>
              <a:ext cx="1549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Parapenidiella tasmaniensis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CBS111687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45" name="Freeform 140">
              <a:extLst>
                <a:ext uri="{FF2B5EF4-FFF2-40B4-BE49-F238E27FC236}">
                  <a16:creationId xmlns:a16="http://schemas.microsoft.com/office/drawing/2014/main" id="{B5306A30-1525-0352-4B43-A37E6766A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" y="5608"/>
              <a:ext cx="943" cy="58"/>
            </a:xfrm>
            <a:custGeom>
              <a:avLst/>
              <a:gdLst>
                <a:gd name="T0" fmla="*/ 0 w 943"/>
                <a:gd name="T1" fmla="*/ 58 h 58"/>
                <a:gd name="T2" fmla="*/ 0 w 943"/>
                <a:gd name="T3" fmla="*/ 0 h 58"/>
                <a:gd name="T4" fmla="*/ 943 w 943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3" h="58">
                  <a:moveTo>
                    <a:pt x="0" y="58"/>
                  </a:moveTo>
                  <a:lnTo>
                    <a:pt x="0" y="0"/>
                  </a:lnTo>
                  <a:lnTo>
                    <a:pt x="943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Rectangle 141">
              <a:extLst>
                <a:ext uri="{FF2B5EF4-FFF2-40B4-BE49-F238E27FC236}">
                  <a16:creationId xmlns:a16="http://schemas.microsoft.com/office/drawing/2014/main" id="{3076925A-0EEE-3E2C-2802-4ED7375D5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6" y="5686"/>
              <a:ext cx="1439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Myrtapenidiella corymbia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CBS124769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47" name="Freeform 142">
              <a:extLst>
                <a:ext uri="{FF2B5EF4-FFF2-40B4-BE49-F238E27FC236}">
                  <a16:creationId xmlns:a16="http://schemas.microsoft.com/office/drawing/2014/main" id="{92458B95-8F10-BFCF-0479-89981CBB1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" y="5671"/>
              <a:ext cx="541" cy="57"/>
            </a:xfrm>
            <a:custGeom>
              <a:avLst/>
              <a:gdLst>
                <a:gd name="T0" fmla="*/ 0 w 541"/>
                <a:gd name="T1" fmla="*/ 0 h 57"/>
                <a:gd name="T2" fmla="*/ 0 w 541"/>
                <a:gd name="T3" fmla="*/ 57 h 57"/>
                <a:gd name="T4" fmla="*/ 541 w 541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1" h="57">
                  <a:moveTo>
                    <a:pt x="0" y="0"/>
                  </a:moveTo>
                  <a:lnTo>
                    <a:pt x="0" y="57"/>
                  </a:lnTo>
                  <a:lnTo>
                    <a:pt x="541" y="5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Freeform 143">
              <a:extLst>
                <a:ext uri="{FF2B5EF4-FFF2-40B4-BE49-F238E27FC236}">
                  <a16:creationId xmlns:a16="http://schemas.microsoft.com/office/drawing/2014/main" id="{8B4BCAE0-92E6-7CC9-BB24-B3F8E8953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" y="5668"/>
              <a:ext cx="227" cy="87"/>
            </a:xfrm>
            <a:custGeom>
              <a:avLst/>
              <a:gdLst>
                <a:gd name="T0" fmla="*/ 0 w 227"/>
                <a:gd name="T1" fmla="*/ 87 h 87"/>
                <a:gd name="T2" fmla="*/ 0 w 227"/>
                <a:gd name="T3" fmla="*/ 0 h 87"/>
                <a:gd name="T4" fmla="*/ 227 w 227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87">
                  <a:moveTo>
                    <a:pt x="0" y="87"/>
                  </a:moveTo>
                  <a:lnTo>
                    <a:pt x="0" y="0"/>
                  </a:lnTo>
                  <a:lnTo>
                    <a:pt x="227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Rectangle 144">
              <a:extLst>
                <a:ext uri="{FF2B5EF4-FFF2-40B4-BE49-F238E27FC236}">
                  <a16:creationId xmlns:a16="http://schemas.microsoft.com/office/drawing/2014/main" id="{C4844D67-9DFE-15FE-6E50-FE93DB446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" y="5806"/>
              <a:ext cx="1445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Eupenidiella venezuelensis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CBS106.75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0" name="Freeform 145">
              <a:extLst>
                <a:ext uri="{FF2B5EF4-FFF2-40B4-BE49-F238E27FC236}">
                  <a16:creationId xmlns:a16="http://schemas.microsoft.com/office/drawing/2014/main" id="{9079C8F7-01A1-7547-118B-69F9A7F67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" y="5760"/>
              <a:ext cx="397" cy="87"/>
            </a:xfrm>
            <a:custGeom>
              <a:avLst/>
              <a:gdLst>
                <a:gd name="T0" fmla="*/ 0 w 397"/>
                <a:gd name="T1" fmla="*/ 0 h 87"/>
                <a:gd name="T2" fmla="*/ 0 w 397"/>
                <a:gd name="T3" fmla="*/ 87 h 87"/>
                <a:gd name="T4" fmla="*/ 397 w 397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7" h="87">
                  <a:moveTo>
                    <a:pt x="0" y="0"/>
                  </a:moveTo>
                  <a:lnTo>
                    <a:pt x="0" y="87"/>
                  </a:lnTo>
                  <a:lnTo>
                    <a:pt x="397" y="8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Line 146">
              <a:extLst>
                <a:ext uri="{FF2B5EF4-FFF2-40B4-BE49-F238E27FC236}">
                  <a16:creationId xmlns:a16="http://schemas.microsoft.com/office/drawing/2014/main" id="{7044751D-2719-7D26-7DA4-CE09E7C10E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6" y="5024"/>
              <a:ext cx="0" cy="823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Freeform 147">
              <a:extLst>
                <a:ext uri="{FF2B5EF4-FFF2-40B4-BE49-F238E27FC236}">
                  <a16:creationId xmlns:a16="http://schemas.microsoft.com/office/drawing/2014/main" id="{A40F3450-EF98-4F00-E403-AFF64354B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" y="4122"/>
              <a:ext cx="41" cy="900"/>
            </a:xfrm>
            <a:custGeom>
              <a:avLst/>
              <a:gdLst>
                <a:gd name="T0" fmla="*/ 0 w 41"/>
                <a:gd name="T1" fmla="*/ 0 h 900"/>
                <a:gd name="T2" fmla="*/ 0 w 41"/>
                <a:gd name="T3" fmla="*/ 900 h 900"/>
                <a:gd name="T4" fmla="*/ 41 w 41"/>
                <a:gd name="T5" fmla="*/ 900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900">
                  <a:moveTo>
                    <a:pt x="0" y="0"/>
                  </a:moveTo>
                  <a:lnTo>
                    <a:pt x="0" y="900"/>
                  </a:lnTo>
                  <a:lnTo>
                    <a:pt x="41" y="90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Line 148">
              <a:extLst>
                <a:ext uri="{FF2B5EF4-FFF2-40B4-BE49-F238E27FC236}">
                  <a16:creationId xmlns:a16="http://schemas.microsoft.com/office/drawing/2014/main" id="{EA4C8209-4637-BE57-8D77-0D4D51159C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5" y="3618"/>
              <a:ext cx="0" cy="140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Freeform 149">
              <a:extLst>
                <a:ext uri="{FF2B5EF4-FFF2-40B4-BE49-F238E27FC236}">
                  <a16:creationId xmlns:a16="http://schemas.microsoft.com/office/drawing/2014/main" id="{F2DA0518-4B9F-5DEA-259B-A7809C7C0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" y="1865"/>
              <a:ext cx="212" cy="1750"/>
            </a:xfrm>
            <a:custGeom>
              <a:avLst/>
              <a:gdLst>
                <a:gd name="T0" fmla="*/ 0 w 212"/>
                <a:gd name="T1" fmla="*/ 0 h 1750"/>
                <a:gd name="T2" fmla="*/ 0 w 212"/>
                <a:gd name="T3" fmla="*/ 1750 h 1750"/>
                <a:gd name="T4" fmla="*/ 212 w 212"/>
                <a:gd name="T5" fmla="*/ 1750 h 1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1750">
                  <a:moveTo>
                    <a:pt x="0" y="0"/>
                  </a:moveTo>
                  <a:lnTo>
                    <a:pt x="0" y="1750"/>
                  </a:lnTo>
                  <a:lnTo>
                    <a:pt x="212" y="175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Freeform 150">
              <a:extLst>
                <a:ext uri="{FF2B5EF4-FFF2-40B4-BE49-F238E27FC236}">
                  <a16:creationId xmlns:a16="http://schemas.microsoft.com/office/drawing/2014/main" id="{FD7BFD48-7E97-4D3C-9155-959EF271B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" y="1862"/>
              <a:ext cx="104" cy="2050"/>
            </a:xfrm>
            <a:custGeom>
              <a:avLst/>
              <a:gdLst>
                <a:gd name="T0" fmla="*/ 0 w 104"/>
                <a:gd name="T1" fmla="*/ 2050 h 2050"/>
                <a:gd name="T2" fmla="*/ 0 w 104"/>
                <a:gd name="T3" fmla="*/ 0 h 2050"/>
                <a:gd name="T4" fmla="*/ 104 w 104"/>
                <a:gd name="T5" fmla="*/ 0 h 2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2050">
                  <a:moveTo>
                    <a:pt x="0" y="2050"/>
                  </a:moveTo>
                  <a:lnTo>
                    <a:pt x="0" y="0"/>
                  </a:lnTo>
                  <a:lnTo>
                    <a:pt x="10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Rectangle 151">
              <a:extLst>
                <a:ext uri="{FF2B5EF4-FFF2-40B4-BE49-F238E27FC236}">
                  <a16:creationId xmlns:a16="http://schemas.microsoft.com/office/drawing/2014/main" id="{23357A75-EC06-6A0B-D8D7-56C3984C6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7" y="5925"/>
              <a:ext cx="1289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Staninwardia suttonii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CBS120061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7" name="Freeform 152">
              <a:extLst>
                <a:ext uri="{FF2B5EF4-FFF2-40B4-BE49-F238E27FC236}">
                  <a16:creationId xmlns:a16="http://schemas.microsoft.com/office/drawing/2014/main" id="{DD5EF5E0-542C-4EAE-84C6-3BE31A5E0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" y="3916"/>
              <a:ext cx="495" cy="2051"/>
            </a:xfrm>
            <a:custGeom>
              <a:avLst/>
              <a:gdLst>
                <a:gd name="T0" fmla="*/ 0 w 495"/>
                <a:gd name="T1" fmla="*/ 0 h 2051"/>
                <a:gd name="T2" fmla="*/ 0 w 495"/>
                <a:gd name="T3" fmla="*/ 2051 h 2051"/>
                <a:gd name="T4" fmla="*/ 495 w 495"/>
                <a:gd name="T5" fmla="*/ 205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5" h="2051">
                  <a:moveTo>
                    <a:pt x="0" y="0"/>
                  </a:moveTo>
                  <a:lnTo>
                    <a:pt x="0" y="2051"/>
                  </a:lnTo>
                  <a:lnTo>
                    <a:pt x="495" y="2051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Rectangle 153">
              <a:extLst>
                <a:ext uri="{FF2B5EF4-FFF2-40B4-BE49-F238E27FC236}">
                  <a16:creationId xmlns:a16="http://schemas.microsoft.com/office/drawing/2014/main" id="{EAC1260A-6DCF-B6C7-475A-14279E2BA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4" y="193"/>
              <a:ext cx="249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9" name="Rectangle 154">
              <a:extLst>
                <a:ext uri="{FF2B5EF4-FFF2-40B4-BE49-F238E27FC236}">
                  <a16:creationId xmlns:a16="http://schemas.microsoft.com/office/drawing/2014/main" id="{5966DB7D-161F-64EC-0E52-D713E1B0F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" y="484"/>
              <a:ext cx="394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/-/0.97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1" name="Rectangle 156">
              <a:extLst>
                <a:ext uri="{FF2B5EF4-FFF2-40B4-BE49-F238E27FC236}">
                  <a16:creationId xmlns:a16="http://schemas.microsoft.com/office/drawing/2014/main" id="{A11F755C-A349-0CE4-B17A-B7550C447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232"/>
              <a:ext cx="316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94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5" name="Rectangle 160">
              <a:extLst>
                <a:ext uri="{FF2B5EF4-FFF2-40B4-BE49-F238E27FC236}">
                  <a16:creationId xmlns:a16="http://schemas.microsoft.com/office/drawing/2014/main" id="{BCC53ADE-AA8F-93B7-F08E-559E3B975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1" y="748"/>
              <a:ext cx="188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77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/-/-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7" name="Rectangle 162">
              <a:extLst>
                <a:ext uri="{FF2B5EF4-FFF2-40B4-BE49-F238E27FC236}">
                  <a16:creationId xmlns:a16="http://schemas.microsoft.com/office/drawing/2014/main" id="{13BCEA50-2C12-A4D4-E233-C05B6BED3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8" y="1840"/>
              <a:ext cx="316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84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8" name="Rectangle 163">
              <a:extLst>
                <a:ext uri="{FF2B5EF4-FFF2-40B4-BE49-F238E27FC236}">
                  <a16:creationId xmlns:a16="http://schemas.microsoft.com/office/drawing/2014/main" id="{DF9F1611-55CE-2E91-3CC1-5FE40FD76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6" y="1741"/>
              <a:ext cx="188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/-/-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9" name="Rectangle 164">
              <a:extLst>
                <a:ext uri="{FF2B5EF4-FFF2-40B4-BE49-F238E27FC236}">
                  <a16:creationId xmlns:a16="http://schemas.microsoft.com/office/drawing/2014/main" id="{AA656E8D-B616-6A99-0041-07E3BFAB7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" y="1489"/>
              <a:ext cx="316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95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/-/0.97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4" name="Rectangle 169">
              <a:extLst>
                <a:ext uri="{FF2B5EF4-FFF2-40B4-BE49-F238E27FC236}">
                  <a16:creationId xmlns:a16="http://schemas.microsoft.com/office/drawing/2014/main" id="{5A9D3590-C15F-608E-B0EF-9F1117D4A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" y="2621"/>
              <a:ext cx="316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91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7" name="Rectangle 172">
              <a:extLst>
                <a:ext uri="{FF2B5EF4-FFF2-40B4-BE49-F238E27FC236}">
                  <a16:creationId xmlns:a16="http://schemas.microsoft.com/office/drawing/2014/main" id="{0D162B0D-36FF-B17D-7DD6-64F4A0408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1" y="2626"/>
              <a:ext cx="249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1" name="Rectangle 176">
              <a:extLst>
                <a:ext uri="{FF2B5EF4-FFF2-40B4-BE49-F238E27FC236}">
                  <a16:creationId xmlns:a16="http://schemas.microsoft.com/office/drawing/2014/main" id="{AA7EFA32-A0F2-A4BC-08CE-428E6C82E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3304"/>
              <a:ext cx="205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99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4" name="Rectangle 179">
              <a:extLst>
                <a:ext uri="{FF2B5EF4-FFF2-40B4-BE49-F238E27FC236}">
                  <a16:creationId xmlns:a16="http://schemas.microsoft.com/office/drawing/2014/main" id="{975A5D97-C19C-F6B1-69C6-59640CDEA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" y="3997"/>
              <a:ext cx="316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96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5" name="Rectangle 180">
              <a:extLst>
                <a:ext uri="{FF2B5EF4-FFF2-40B4-BE49-F238E27FC236}">
                  <a16:creationId xmlns:a16="http://schemas.microsoft.com/office/drawing/2014/main" id="{8CA5C5E2-9E0F-CB47-4371-658377774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" y="3805"/>
              <a:ext cx="205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98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6" name="Rectangle 181">
              <a:extLst>
                <a:ext uri="{FF2B5EF4-FFF2-40B4-BE49-F238E27FC236}">
                  <a16:creationId xmlns:a16="http://schemas.microsoft.com/office/drawing/2014/main" id="{B309F10B-75EB-3C61-38D5-452758283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" y="4255"/>
              <a:ext cx="311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/81/1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7" name="Rectangle 182">
              <a:extLst>
                <a:ext uri="{FF2B5EF4-FFF2-40B4-BE49-F238E27FC236}">
                  <a16:creationId xmlns:a16="http://schemas.microsoft.com/office/drawing/2014/main" id="{E25487AC-84FA-FF1B-3855-03CF632C4F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" y="4387"/>
              <a:ext cx="316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95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8" name="Rectangle 183">
              <a:extLst>
                <a:ext uri="{FF2B5EF4-FFF2-40B4-BE49-F238E27FC236}">
                  <a16:creationId xmlns:a16="http://schemas.microsoft.com/office/drawing/2014/main" id="{6C8E19C6-A2DA-9E38-8F3E-2F2EC6249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" y="4133"/>
              <a:ext cx="316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82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/-/0.98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0" name="Rectangle 185">
              <a:extLst>
                <a:ext uri="{FF2B5EF4-FFF2-40B4-BE49-F238E27FC236}">
                  <a16:creationId xmlns:a16="http://schemas.microsoft.com/office/drawing/2014/main" id="{F275E95C-5E7D-31B0-335D-B630CAD25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5047"/>
              <a:ext cx="316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89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1" name="Rectangle 186">
              <a:extLst>
                <a:ext uri="{FF2B5EF4-FFF2-40B4-BE49-F238E27FC236}">
                  <a16:creationId xmlns:a16="http://schemas.microsoft.com/office/drawing/2014/main" id="{D4E5F546-4967-5DF1-46B1-D115D4329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" y="4898"/>
              <a:ext cx="254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-/-/0.96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3" name="Rectangle 188">
              <a:extLst>
                <a:ext uri="{FF2B5EF4-FFF2-40B4-BE49-F238E27FC236}">
                  <a16:creationId xmlns:a16="http://schemas.microsoft.com/office/drawing/2014/main" id="{45474D5A-92EF-E312-8551-6BF8F7D3B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" y="3875"/>
              <a:ext cx="254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-/-/0.95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4" name="Rectangle 189">
              <a:extLst>
                <a:ext uri="{FF2B5EF4-FFF2-40B4-BE49-F238E27FC236}">
                  <a16:creationId xmlns:a16="http://schemas.microsoft.com/office/drawing/2014/main" id="{BA02C9F5-676E-5E02-0812-B9E62A34F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8" y="5434"/>
              <a:ext cx="294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/77/-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1" name="Rectangle 196">
              <a:extLst>
                <a:ext uri="{FF2B5EF4-FFF2-40B4-BE49-F238E27FC236}">
                  <a16:creationId xmlns:a16="http://schemas.microsoft.com/office/drawing/2014/main" id="{E7E51AC1-2BDD-50F8-EF40-8DF7CF26D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" y="1737"/>
              <a:ext cx="143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-/-/1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2" name="Line 197">
              <a:extLst>
                <a:ext uri="{FF2B5EF4-FFF2-40B4-BE49-F238E27FC236}">
                  <a16:creationId xmlns:a16="http://schemas.microsoft.com/office/drawing/2014/main" id="{D0ACD9D9-1251-202C-BC13-160A87B126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46" y="6006"/>
              <a:ext cx="14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Line 198">
              <a:extLst>
                <a:ext uri="{FF2B5EF4-FFF2-40B4-BE49-F238E27FC236}">
                  <a16:creationId xmlns:a16="http://schemas.microsoft.com/office/drawing/2014/main" id="{8BB1162E-94D6-CE81-5E28-1305FCA225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46" y="5986"/>
              <a:ext cx="0" cy="4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Line 199">
              <a:extLst>
                <a:ext uri="{FF2B5EF4-FFF2-40B4-BE49-F238E27FC236}">
                  <a16:creationId xmlns:a16="http://schemas.microsoft.com/office/drawing/2014/main" id="{3330BDCE-BF7C-49FA-24EF-D9283B1319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86" y="5986"/>
              <a:ext cx="0" cy="4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Rectangle 200">
              <a:extLst>
                <a:ext uri="{FF2B5EF4-FFF2-40B4-BE49-F238E27FC236}">
                  <a16:creationId xmlns:a16="http://schemas.microsoft.com/office/drawing/2014/main" id="{0C30AB77-AF37-A614-EDC6-E33F06BC3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1" y="6045"/>
              <a:ext cx="156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0.10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68851267-CE86-DB82-D463-AB2BA5A2CBCE}"/>
              </a:ext>
            </a:extLst>
          </p:cNvPr>
          <p:cNvCxnSpPr>
            <a:cxnSpLocks/>
            <a:stCxn id="22" idx="0"/>
            <a:endCxn id="159" idx="3"/>
          </p:cNvCxnSpPr>
          <p:nvPr/>
        </p:nvCxnSpPr>
        <p:spPr>
          <a:xfrm flipH="1" flipV="1">
            <a:off x="794385" y="1218381"/>
            <a:ext cx="1893888" cy="17778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33CD3E5B-51A5-058A-9BF4-2DB3FEEB7C40}"/>
              </a:ext>
            </a:extLst>
          </p:cNvPr>
          <p:cNvCxnSpPr>
            <a:cxnSpLocks/>
            <a:stCxn id="52" idx="0"/>
            <a:endCxn id="169" idx="3"/>
          </p:cNvCxnSpPr>
          <p:nvPr/>
        </p:nvCxnSpPr>
        <p:spPr>
          <a:xfrm flipH="1" flipV="1">
            <a:off x="729298" y="2752073"/>
            <a:ext cx="1460500" cy="17168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D3CD2A3D-0ED1-8E2C-E74C-CA24922ADE3F}"/>
              </a:ext>
            </a:extLst>
          </p:cNvPr>
          <p:cNvCxnSpPr>
            <a:cxnSpLocks/>
            <a:stCxn id="73" idx="0"/>
            <a:endCxn id="174" idx="3"/>
          </p:cNvCxnSpPr>
          <p:nvPr/>
        </p:nvCxnSpPr>
        <p:spPr>
          <a:xfrm flipH="1" flipV="1">
            <a:off x="630873" y="4479574"/>
            <a:ext cx="2216150" cy="19915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直接连接符 161">
            <a:extLst>
              <a:ext uri="{FF2B5EF4-FFF2-40B4-BE49-F238E27FC236}">
                <a16:creationId xmlns:a16="http://schemas.microsoft.com/office/drawing/2014/main" id="{594998CC-F162-EA27-A1E5-845BB150998F}"/>
              </a:ext>
            </a:extLst>
          </p:cNvPr>
          <p:cNvCxnSpPr>
            <a:cxnSpLocks/>
            <a:stCxn id="106" idx="0"/>
            <a:endCxn id="193" idx="3"/>
          </p:cNvCxnSpPr>
          <p:nvPr/>
        </p:nvCxnSpPr>
        <p:spPr>
          <a:xfrm flipH="1" flipV="1">
            <a:off x="595948" y="6393255"/>
            <a:ext cx="1066800" cy="51809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4" name="直接连接符 163">
            <a:extLst>
              <a:ext uri="{FF2B5EF4-FFF2-40B4-BE49-F238E27FC236}">
                <a16:creationId xmlns:a16="http://schemas.microsoft.com/office/drawing/2014/main" id="{73A44254-6C71-2D07-313D-7BFE8E45D047}"/>
              </a:ext>
            </a:extLst>
          </p:cNvPr>
          <p:cNvCxnSpPr>
            <a:cxnSpLocks/>
            <a:stCxn id="108" idx="0"/>
            <a:endCxn id="188" idx="3"/>
          </p:cNvCxnSpPr>
          <p:nvPr/>
        </p:nvCxnSpPr>
        <p:spPr>
          <a:xfrm flipH="1" flipV="1">
            <a:off x="613410" y="6786979"/>
            <a:ext cx="1511300" cy="25561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0" name="直接连接符 169">
            <a:extLst>
              <a:ext uri="{FF2B5EF4-FFF2-40B4-BE49-F238E27FC236}">
                <a16:creationId xmlns:a16="http://schemas.microsoft.com/office/drawing/2014/main" id="{7FEA774C-705C-0CB4-749E-C8FF94A93538}"/>
              </a:ext>
            </a:extLst>
          </p:cNvPr>
          <p:cNvCxnSpPr>
            <a:cxnSpLocks/>
            <a:stCxn id="114" idx="0"/>
            <a:endCxn id="186" idx="3"/>
          </p:cNvCxnSpPr>
          <p:nvPr/>
        </p:nvCxnSpPr>
        <p:spPr>
          <a:xfrm flipH="1" flipV="1">
            <a:off x="626111" y="6973158"/>
            <a:ext cx="1784349" cy="16863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2" name="直接连接符 171">
            <a:extLst>
              <a:ext uri="{FF2B5EF4-FFF2-40B4-BE49-F238E27FC236}">
                <a16:creationId xmlns:a16="http://schemas.microsoft.com/office/drawing/2014/main" id="{F4A43AED-7E37-FC06-C9BB-863F6E0544C7}"/>
              </a:ext>
            </a:extLst>
          </p:cNvPr>
          <p:cNvCxnSpPr>
            <a:cxnSpLocks/>
            <a:stCxn id="119" idx="2"/>
            <a:endCxn id="187" idx="3"/>
          </p:cNvCxnSpPr>
          <p:nvPr/>
        </p:nvCxnSpPr>
        <p:spPr>
          <a:xfrm flipH="1" flipV="1">
            <a:off x="618173" y="7174598"/>
            <a:ext cx="1692275" cy="14574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197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362</Words>
  <Application>Microsoft Office PowerPoint</Application>
  <PresentationFormat>A4 纸张(210x297 毫米)</PresentationFormat>
  <Paragraphs>71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 一辰</dc:creator>
  <cp:lastModifiedBy>王 一辰</cp:lastModifiedBy>
  <cp:revision>13</cp:revision>
  <dcterms:created xsi:type="dcterms:W3CDTF">2022-12-20T11:27:15Z</dcterms:created>
  <dcterms:modified xsi:type="dcterms:W3CDTF">2023-01-19T04:02:10Z</dcterms:modified>
</cp:coreProperties>
</file>