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ss. AM Wilson" initials="MAW" lastIdx="2" clrIdx="0">
    <p:extLst>
      <p:ext uri="{19B8F6BF-5375-455C-9EA6-DF929625EA0E}">
        <p15:presenceInfo xmlns:p15="http://schemas.microsoft.com/office/powerpoint/2012/main" userId="S::u10007301@up.ac.za::f37be7ba-d99e-489b-b7bd-d9b729e616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2D3B"/>
    <a:srgbClr val="FA827B"/>
    <a:srgbClr val="00B050"/>
    <a:srgbClr val="FF40FF"/>
    <a:srgbClr val="FF0000"/>
    <a:srgbClr val="E11D7B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68" d="100"/>
          <a:sy n="68" d="100"/>
        </p:scale>
        <p:origin x="18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6EEE0-2B87-C843-8F90-41C4A8BF5650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C483B-EEA5-0E4D-9BE8-205115D814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257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C483B-EEA5-0E4D-9BE8-205115D8145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2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6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2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40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00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6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3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11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4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30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80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F7D34-32A9-EC4F-AE6A-AD1E0F90386C}" type="datetimeFigureOut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A235B-B2F4-7141-9C22-FC8D4A60C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5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7EF9046B-36CC-5445-997F-8D8D0CDF87CA}"/>
              </a:ext>
            </a:extLst>
          </p:cNvPr>
          <p:cNvSpPr/>
          <p:nvPr/>
        </p:nvSpPr>
        <p:spPr>
          <a:xfrm>
            <a:off x="95199" y="77873"/>
            <a:ext cx="8876381" cy="6559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D1ED89-0611-474F-9A43-41EF7CF6CFA2}"/>
              </a:ext>
            </a:extLst>
          </p:cNvPr>
          <p:cNvSpPr txBox="1"/>
          <p:nvPr/>
        </p:nvSpPr>
        <p:spPr>
          <a:xfrm>
            <a:off x="95199" y="6119336"/>
            <a:ext cx="8876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/>
              <a:t>Fig C.1</a:t>
            </a:r>
            <a:r>
              <a:rPr lang="en-US" sz="1400" b="1" dirty="0"/>
              <a:t>: Plots confirming the presence of a hydrophobic region at the N-terminal of each of the</a:t>
            </a:r>
            <a:r>
              <a:rPr lang="en-ZA" sz="1400" b="1" dirty="0">
                <a:sym typeface="Symbol" pitchFamily="2" charset="2"/>
              </a:rPr>
              <a:t> </a:t>
            </a:r>
            <a:r>
              <a:rPr lang="en-ZA" sz="1400" b="1" dirty="0"/>
              <a:t>-factor pheromone proteins. </a:t>
            </a:r>
          </a:p>
          <a:p>
            <a:pPr algn="just"/>
            <a:endParaRPr lang="en-ZA" sz="1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C20B11-6279-0842-8E9A-CD4FC6160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19" y="141372"/>
            <a:ext cx="8799161" cy="591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5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>
            <a:extLst>
              <a:ext uri="{FF2B5EF4-FFF2-40B4-BE49-F238E27FC236}">
                <a16:creationId xmlns:a16="http://schemas.microsoft.com/office/drawing/2014/main" id="{80B67B41-AF3E-BB4C-A2BE-0A1433E39442}"/>
              </a:ext>
            </a:extLst>
          </p:cNvPr>
          <p:cNvSpPr/>
          <p:nvPr/>
        </p:nvSpPr>
        <p:spPr>
          <a:xfrm>
            <a:off x="133810" y="0"/>
            <a:ext cx="8876381" cy="6564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F371ABC-65AC-DC44-8772-47A987E0C99D}"/>
              </a:ext>
            </a:extLst>
          </p:cNvPr>
          <p:cNvSpPr txBox="1"/>
          <p:nvPr/>
        </p:nvSpPr>
        <p:spPr>
          <a:xfrm>
            <a:off x="133810" y="6041463"/>
            <a:ext cx="8876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 dirty="0"/>
              <a:t>Fig C.2</a:t>
            </a:r>
            <a:r>
              <a:rPr lang="en-US" sz="1400" b="1" dirty="0"/>
              <a:t>: Plots confirming the presence of a signal peptide at the N-terminal of each of the</a:t>
            </a:r>
            <a:r>
              <a:rPr lang="en-ZA" sz="1400" b="1" dirty="0">
                <a:sym typeface="Symbol" pitchFamily="2" charset="2"/>
              </a:rPr>
              <a:t> </a:t>
            </a:r>
            <a:r>
              <a:rPr lang="en-ZA" sz="1400" b="1" dirty="0"/>
              <a:t>-factor pheromone proteins.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1C37CE-9055-3E42-88EF-52C778EEB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00" y="63755"/>
            <a:ext cx="8798400" cy="591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75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24998</TotalTime>
  <Words>53</Words>
  <Application>Microsoft Office PowerPoint</Application>
  <PresentationFormat>On-screen Show (4:3)</PresentationFormat>
  <Paragraphs>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Miss. AM Wilson</dc:creator>
  <cp:lastModifiedBy>Hendrina Jansen van Vuuren, Mrs</cp:lastModifiedBy>
  <cp:revision>236</cp:revision>
  <dcterms:created xsi:type="dcterms:W3CDTF">2019-05-05T16:52:07Z</dcterms:created>
  <dcterms:modified xsi:type="dcterms:W3CDTF">2021-06-04T05:37:41Z</dcterms:modified>
</cp:coreProperties>
</file>