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1078787" y="5095982"/>
            <a:ext cx="492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7. The conserved motifs of NUP85, NUP133, POLLUX/DMI1 and NENA were identified using MEME suite</a:t>
            </a:r>
            <a:endParaRPr lang="en-GB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444620E-85F0-5F1E-640F-97324547D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8648"/>
            <a:ext cx="6858000" cy="415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22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2022-07-21T14:48:20Z</dcterms:modified>
</cp:coreProperties>
</file>