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</p:sldIdLst>
  <p:sldSz cx="5376863" cy="7169150" type="B5ISO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24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3265" y="1173285"/>
            <a:ext cx="4570334" cy="2495926"/>
          </a:xfrm>
        </p:spPr>
        <p:txBody>
          <a:bodyPr anchor="b"/>
          <a:lstStyle>
            <a:lvl1pPr algn="ctr">
              <a:defRPr sz="35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2108" y="3765464"/>
            <a:ext cx="4032647" cy="1730885"/>
          </a:xfrm>
        </p:spPr>
        <p:txBody>
          <a:bodyPr/>
          <a:lstStyle>
            <a:lvl1pPr marL="0" indent="0" algn="ctr">
              <a:buNone/>
              <a:defRPr sz="1411"/>
            </a:lvl1pPr>
            <a:lvl2pPr marL="268834" indent="0" algn="ctr">
              <a:buNone/>
              <a:defRPr sz="1176"/>
            </a:lvl2pPr>
            <a:lvl3pPr marL="537667" indent="0" algn="ctr">
              <a:buNone/>
              <a:defRPr sz="1058"/>
            </a:lvl3pPr>
            <a:lvl4pPr marL="806501" indent="0" algn="ctr">
              <a:buNone/>
              <a:defRPr sz="941"/>
            </a:lvl4pPr>
            <a:lvl5pPr marL="1075334" indent="0" algn="ctr">
              <a:buNone/>
              <a:defRPr sz="941"/>
            </a:lvl5pPr>
            <a:lvl6pPr marL="1344168" indent="0" algn="ctr">
              <a:buNone/>
              <a:defRPr sz="941"/>
            </a:lvl6pPr>
            <a:lvl7pPr marL="1613002" indent="0" algn="ctr">
              <a:buNone/>
              <a:defRPr sz="941"/>
            </a:lvl7pPr>
            <a:lvl8pPr marL="1881835" indent="0" algn="ctr">
              <a:buNone/>
              <a:defRPr sz="941"/>
            </a:lvl8pPr>
            <a:lvl9pPr marL="2150669" indent="0" algn="ctr">
              <a:buNone/>
              <a:defRPr sz="94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237A-1CB9-461C-B2BD-D914489963D5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584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237A-1CB9-461C-B2BD-D914489963D5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9651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47818" y="381691"/>
            <a:ext cx="1159386" cy="60755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9660" y="381691"/>
            <a:ext cx="3410947" cy="607552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237A-1CB9-461C-B2BD-D914489963D5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0291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237A-1CB9-461C-B2BD-D914489963D5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388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859" y="1787311"/>
            <a:ext cx="4637544" cy="2982167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859" y="4797690"/>
            <a:ext cx="4637544" cy="1568251"/>
          </a:xfrm>
        </p:spPr>
        <p:txBody>
          <a:bodyPr/>
          <a:lstStyle>
            <a:lvl1pPr marL="0" indent="0">
              <a:buNone/>
              <a:defRPr sz="1411">
                <a:solidFill>
                  <a:schemeClr val="tx1"/>
                </a:solidFill>
              </a:defRPr>
            </a:lvl1pPr>
            <a:lvl2pPr marL="268834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2pPr>
            <a:lvl3pPr marL="537667" indent="0">
              <a:buNone/>
              <a:defRPr sz="1058">
                <a:solidFill>
                  <a:schemeClr val="tx1">
                    <a:tint val="75000"/>
                  </a:schemeClr>
                </a:solidFill>
              </a:defRPr>
            </a:lvl3pPr>
            <a:lvl4pPr marL="806501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4pPr>
            <a:lvl5pPr marL="1075334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5pPr>
            <a:lvl6pPr marL="1344168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6pPr>
            <a:lvl7pPr marL="1613002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7pPr>
            <a:lvl8pPr marL="1881835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8pPr>
            <a:lvl9pPr marL="2150669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237A-1CB9-461C-B2BD-D914489963D5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0674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9659" y="1908454"/>
            <a:ext cx="2285167" cy="4548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2037" y="1908454"/>
            <a:ext cx="2285167" cy="4548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237A-1CB9-461C-B2BD-D914489963D5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579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360" y="381693"/>
            <a:ext cx="4637544" cy="13857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0360" y="1757438"/>
            <a:ext cx="2274665" cy="861293"/>
          </a:xfrm>
        </p:spPr>
        <p:txBody>
          <a:bodyPr anchor="b"/>
          <a:lstStyle>
            <a:lvl1pPr marL="0" indent="0">
              <a:buNone/>
              <a:defRPr sz="1411" b="1"/>
            </a:lvl1pPr>
            <a:lvl2pPr marL="268834" indent="0">
              <a:buNone/>
              <a:defRPr sz="1176" b="1"/>
            </a:lvl2pPr>
            <a:lvl3pPr marL="537667" indent="0">
              <a:buNone/>
              <a:defRPr sz="1058" b="1"/>
            </a:lvl3pPr>
            <a:lvl4pPr marL="806501" indent="0">
              <a:buNone/>
              <a:defRPr sz="941" b="1"/>
            </a:lvl4pPr>
            <a:lvl5pPr marL="1075334" indent="0">
              <a:buNone/>
              <a:defRPr sz="941" b="1"/>
            </a:lvl5pPr>
            <a:lvl6pPr marL="1344168" indent="0">
              <a:buNone/>
              <a:defRPr sz="941" b="1"/>
            </a:lvl6pPr>
            <a:lvl7pPr marL="1613002" indent="0">
              <a:buNone/>
              <a:defRPr sz="941" b="1"/>
            </a:lvl7pPr>
            <a:lvl8pPr marL="1881835" indent="0">
              <a:buNone/>
              <a:defRPr sz="941" b="1"/>
            </a:lvl8pPr>
            <a:lvl9pPr marL="2150669" indent="0">
              <a:buNone/>
              <a:defRPr sz="941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60" y="2618731"/>
            <a:ext cx="2274665" cy="38517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22037" y="1757438"/>
            <a:ext cx="2285867" cy="861293"/>
          </a:xfrm>
        </p:spPr>
        <p:txBody>
          <a:bodyPr anchor="b"/>
          <a:lstStyle>
            <a:lvl1pPr marL="0" indent="0">
              <a:buNone/>
              <a:defRPr sz="1411" b="1"/>
            </a:lvl1pPr>
            <a:lvl2pPr marL="268834" indent="0">
              <a:buNone/>
              <a:defRPr sz="1176" b="1"/>
            </a:lvl2pPr>
            <a:lvl3pPr marL="537667" indent="0">
              <a:buNone/>
              <a:defRPr sz="1058" b="1"/>
            </a:lvl3pPr>
            <a:lvl4pPr marL="806501" indent="0">
              <a:buNone/>
              <a:defRPr sz="941" b="1"/>
            </a:lvl4pPr>
            <a:lvl5pPr marL="1075334" indent="0">
              <a:buNone/>
              <a:defRPr sz="941" b="1"/>
            </a:lvl5pPr>
            <a:lvl6pPr marL="1344168" indent="0">
              <a:buNone/>
              <a:defRPr sz="941" b="1"/>
            </a:lvl6pPr>
            <a:lvl7pPr marL="1613002" indent="0">
              <a:buNone/>
              <a:defRPr sz="941" b="1"/>
            </a:lvl7pPr>
            <a:lvl8pPr marL="1881835" indent="0">
              <a:buNone/>
              <a:defRPr sz="941" b="1"/>
            </a:lvl8pPr>
            <a:lvl9pPr marL="2150669" indent="0">
              <a:buNone/>
              <a:defRPr sz="941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22037" y="2618731"/>
            <a:ext cx="2285867" cy="38517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237A-1CB9-461C-B2BD-D914489963D5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273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237A-1CB9-461C-B2BD-D914489963D5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073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237A-1CB9-461C-B2BD-D914489963D5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530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360" y="477943"/>
            <a:ext cx="1734178" cy="1672802"/>
          </a:xfrm>
        </p:spPr>
        <p:txBody>
          <a:bodyPr anchor="b"/>
          <a:lstStyle>
            <a:lvl1pPr>
              <a:defRPr sz="188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867" y="1032226"/>
            <a:ext cx="2722037" cy="5094743"/>
          </a:xfrm>
        </p:spPr>
        <p:txBody>
          <a:bodyPr/>
          <a:lstStyle>
            <a:lvl1pPr>
              <a:defRPr sz="1882"/>
            </a:lvl1pPr>
            <a:lvl2pPr>
              <a:defRPr sz="1646"/>
            </a:lvl2pPr>
            <a:lvl3pPr>
              <a:defRPr sz="1411"/>
            </a:lvl3pPr>
            <a:lvl4pPr>
              <a:defRPr sz="1176"/>
            </a:lvl4pPr>
            <a:lvl5pPr>
              <a:defRPr sz="1176"/>
            </a:lvl5pPr>
            <a:lvl6pPr>
              <a:defRPr sz="1176"/>
            </a:lvl6pPr>
            <a:lvl7pPr>
              <a:defRPr sz="1176"/>
            </a:lvl7pPr>
            <a:lvl8pPr>
              <a:defRPr sz="1176"/>
            </a:lvl8pPr>
            <a:lvl9pPr>
              <a:defRPr sz="117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0360" y="2150745"/>
            <a:ext cx="1734178" cy="3984521"/>
          </a:xfrm>
        </p:spPr>
        <p:txBody>
          <a:bodyPr/>
          <a:lstStyle>
            <a:lvl1pPr marL="0" indent="0">
              <a:buNone/>
              <a:defRPr sz="941"/>
            </a:lvl1pPr>
            <a:lvl2pPr marL="268834" indent="0">
              <a:buNone/>
              <a:defRPr sz="823"/>
            </a:lvl2pPr>
            <a:lvl3pPr marL="537667" indent="0">
              <a:buNone/>
              <a:defRPr sz="706"/>
            </a:lvl3pPr>
            <a:lvl4pPr marL="806501" indent="0">
              <a:buNone/>
              <a:defRPr sz="588"/>
            </a:lvl4pPr>
            <a:lvl5pPr marL="1075334" indent="0">
              <a:buNone/>
              <a:defRPr sz="588"/>
            </a:lvl5pPr>
            <a:lvl6pPr marL="1344168" indent="0">
              <a:buNone/>
              <a:defRPr sz="588"/>
            </a:lvl6pPr>
            <a:lvl7pPr marL="1613002" indent="0">
              <a:buNone/>
              <a:defRPr sz="588"/>
            </a:lvl7pPr>
            <a:lvl8pPr marL="1881835" indent="0">
              <a:buNone/>
              <a:defRPr sz="588"/>
            </a:lvl8pPr>
            <a:lvl9pPr marL="2150669" indent="0">
              <a:buNone/>
              <a:defRPr sz="588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237A-1CB9-461C-B2BD-D914489963D5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4964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360" y="477943"/>
            <a:ext cx="1734178" cy="1672802"/>
          </a:xfrm>
        </p:spPr>
        <p:txBody>
          <a:bodyPr anchor="b"/>
          <a:lstStyle>
            <a:lvl1pPr>
              <a:defRPr sz="188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867" y="1032226"/>
            <a:ext cx="2722037" cy="5094743"/>
          </a:xfrm>
        </p:spPr>
        <p:txBody>
          <a:bodyPr anchor="t"/>
          <a:lstStyle>
            <a:lvl1pPr marL="0" indent="0">
              <a:buNone/>
              <a:defRPr sz="1882"/>
            </a:lvl1pPr>
            <a:lvl2pPr marL="268834" indent="0">
              <a:buNone/>
              <a:defRPr sz="1646"/>
            </a:lvl2pPr>
            <a:lvl3pPr marL="537667" indent="0">
              <a:buNone/>
              <a:defRPr sz="1411"/>
            </a:lvl3pPr>
            <a:lvl4pPr marL="806501" indent="0">
              <a:buNone/>
              <a:defRPr sz="1176"/>
            </a:lvl4pPr>
            <a:lvl5pPr marL="1075334" indent="0">
              <a:buNone/>
              <a:defRPr sz="1176"/>
            </a:lvl5pPr>
            <a:lvl6pPr marL="1344168" indent="0">
              <a:buNone/>
              <a:defRPr sz="1176"/>
            </a:lvl6pPr>
            <a:lvl7pPr marL="1613002" indent="0">
              <a:buNone/>
              <a:defRPr sz="1176"/>
            </a:lvl7pPr>
            <a:lvl8pPr marL="1881835" indent="0">
              <a:buNone/>
              <a:defRPr sz="1176"/>
            </a:lvl8pPr>
            <a:lvl9pPr marL="2150669" indent="0">
              <a:buNone/>
              <a:defRPr sz="117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0360" y="2150745"/>
            <a:ext cx="1734178" cy="3984521"/>
          </a:xfrm>
        </p:spPr>
        <p:txBody>
          <a:bodyPr/>
          <a:lstStyle>
            <a:lvl1pPr marL="0" indent="0">
              <a:buNone/>
              <a:defRPr sz="941"/>
            </a:lvl1pPr>
            <a:lvl2pPr marL="268834" indent="0">
              <a:buNone/>
              <a:defRPr sz="823"/>
            </a:lvl2pPr>
            <a:lvl3pPr marL="537667" indent="0">
              <a:buNone/>
              <a:defRPr sz="706"/>
            </a:lvl3pPr>
            <a:lvl4pPr marL="806501" indent="0">
              <a:buNone/>
              <a:defRPr sz="588"/>
            </a:lvl4pPr>
            <a:lvl5pPr marL="1075334" indent="0">
              <a:buNone/>
              <a:defRPr sz="588"/>
            </a:lvl5pPr>
            <a:lvl6pPr marL="1344168" indent="0">
              <a:buNone/>
              <a:defRPr sz="588"/>
            </a:lvl6pPr>
            <a:lvl7pPr marL="1613002" indent="0">
              <a:buNone/>
              <a:defRPr sz="588"/>
            </a:lvl7pPr>
            <a:lvl8pPr marL="1881835" indent="0">
              <a:buNone/>
              <a:defRPr sz="588"/>
            </a:lvl8pPr>
            <a:lvl9pPr marL="2150669" indent="0">
              <a:buNone/>
              <a:defRPr sz="588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237A-1CB9-461C-B2BD-D914489963D5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0479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9660" y="381693"/>
            <a:ext cx="4637544" cy="1385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9660" y="1908454"/>
            <a:ext cx="4637544" cy="454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9659" y="6644741"/>
            <a:ext cx="1209794" cy="38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1237A-1CB9-461C-B2BD-D914489963D5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1086" y="6644741"/>
            <a:ext cx="1814691" cy="38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97410" y="6644741"/>
            <a:ext cx="1209794" cy="38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4146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37667" rtl="0" eaLnBrk="1" latinLnBrk="0" hangingPunct="1">
        <a:lnSpc>
          <a:spcPct val="90000"/>
        </a:lnSpc>
        <a:spcBef>
          <a:spcPct val="0"/>
        </a:spcBef>
        <a:buNone/>
        <a:defRPr sz="2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4417" indent="-134417" algn="l" defTabSz="537667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sz="1646" kern="1200">
          <a:solidFill>
            <a:schemeClr val="tx1"/>
          </a:solidFill>
          <a:latin typeface="+mn-lt"/>
          <a:ea typeface="+mn-ea"/>
          <a:cs typeface="+mn-cs"/>
        </a:defRPr>
      </a:lvl1pPr>
      <a:lvl2pPr marL="403250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411" kern="1200">
          <a:solidFill>
            <a:schemeClr val="tx1"/>
          </a:solidFill>
          <a:latin typeface="+mn-lt"/>
          <a:ea typeface="+mn-ea"/>
          <a:cs typeface="+mn-cs"/>
        </a:defRPr>
      </a:lvl2pPr>
      <a:lvl3pPr marL="672084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176" kern="1200">
          <a:solidFill>
            <a:schemeClr val="tx1"/>
          </a:solidFill>
          <a:latin typeface="+mn-lt"/>
          <a:ea typeface="+mn-ea"/>
          <a:cs typeface="+mn-cs"/>
        </a:defRPr>
      </a:lvl3pPr>
      <a:lvl4pPr marL="940918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4pPr>
      <a:lvl5pPr marL="1209751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5pPr>
      <a:lvl6pPr marL="1478585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6pPr>
      <a:lvl7pPr marL="1747418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7pPr>
      <a:lvl8pPr marL="2016252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8pPr>
      <a:lvl9pPr marL="2285086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1pPr>
      <a:lvl2pPr marL="268834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2pPr>
      <a:lvl3pPr marL="537667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3pPr>
      <a:lvl4pPr marL="806501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4pPr>
      <a:lvl5pPr marL="1075334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5pPr>
      <a:lvl6pPr marL="1344168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6pPr>
      <a:lvl7pPr marL="1613002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7pPr>
      <a:lvl8pPr marL="1881835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8pPr>
      <a:lvl9pPr marL="2150669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Rectangle 330">
            <a:extLst>
              <a:ext uri="{FF2B5EF4-FFF2-40B4-BE49-F238E27FC236}">
                <a16:creationId xmlns:a16="http://schemas.microsoft.com/office/drawing/2014/main" id="{356F542A-0D66-4E9E-BB64-2494B9FBCE56}"/>
              </a:ext>
            </a:extLst>
          </p:cNvPr>
          <p:cNvSpPr/>
          <p:nvPr/>
        </p:nvSpPr>
        <p:spPr>
          <a:xfrm>
            <a:off x="3313398" y="2351223"/>
            <a:ext cx="1388553" cy="1010697"/>
          </a:xfrm>
          <a:prstGeom prst="rect">
            <a:avLst/>
          </a:prstGeom>
          <a:solidFill>
            <a:srgbClr val="FB3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CCA4294-64B1-4C50-85E9-B7DD7C46B7D1}"/>
              </a:ext>
            </a:extLst>
          </p:cNvPr>
          <p:cNvSpPr/>
          <p:nvPr/>
        </p:nvSpPr>
        <p:spPr>
          <a:xfrm>
            <a:off x="766983" y="2349748"/>
            <a:ext cx="2069021" cy="984415"/>
          </a:xfrm>
          <a:prstGeom prst="rect">
            <a:avLst/>
          </a:prstGeom>
          <a:solidFill>
            <a:srgbClr val="FB3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0" name="Rectangle 329">
            <a:extLst>
              <a:ext uri="{FF2B5EF4-FFF2-40B4-BE49-F238E27FC236}">
                <a16:creationId xmlns:a16="http://schemas.microsoft.com/office/drawing/2014/main" id="{C145E6C5-0B09-46C0-AA38-DDBA4EAA13DE}"/>
              </a:ext>
            </a:extLst>
          </p:cNvPr>
          <p:cNvSpPr/>
          <p:nvPr/>
        </p:nvSpPr>
        <p:spPr>
          <a:xfrm>
            <a:off x="3318465" y="1635522"/>
            <a:ext cx="1302802" cy="696487"/>
          </a:xfrm>
          <a:prstGeom prst="rect">
            <a:avLst/>
          </a:prstGeom>
          <a:solidFill>
            <a:srgbClr val="FB47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1EBDA09-AB77-4D88-8216-E67255ED53CB}"/>
              </a:ext>
            </a:extLst>
          </p:cNvPr>
          <p:cNvSpPr/>
          <p:nvPr/>
        </p:nvSpPr>
        <p:spPr>
          <a:xfrm>
            <a:off x="773120" y="1630500"/>
            <a:ext cx="2062884" cy="696487"/>
          </a:xfrm>
          <a:prstGeom prst="rect">
            <a:avLst/>
          </a:prstGeom>
          <a:solidFill>
            <a:srgbClr val="FB47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9" name="Rectangle 328">
            <a:extLst>
              <a:ext uri="{FF2B5EF4-FFF2-40B4-BE49-F238E27FC236}">
                <a16:creationId xmlns:a16="http://schemas.microsoft.com/office/drawing/2014/main" id="{30D5F8C0-892A-4893-9518-650A62946CE6}"/>
              </a:ext>
            </a:extLst>
          </p:cNvPr>
          <p:cNvSpPr/>
          <p:nvPr/>
        </p:nvSpPr>
        <p:spPr>
          <a:xfrm>
            <a:off x="3314257" y="1331346"/>
            <a:ext cx="1220869" cy="271286"/>
          </a:xfrm>
          <a:prstGeom prst="rect">
            <a:avLst/>
          </a:prstGeom>
          <a:solidFill>
            <a:srgbClr val="FB5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D4F9ECC-D04D-475D-849E-677FE50C10E0}"/>
              </a:ext>
            </a:extLst>
          </p:cNvPr>
          <p:cNvSpPr/>
          <p:nvPr/>
        </p:nvSpPr>
        <p:spPr>
          <a:xfrm>
            <a:off x="898141" y="1335906"/>
            <a:ext cx="1939673" cy="275959"/>
          </a:xfrm>
          <a:prstGeom prst="rect">
            <a:avLst/>
          </a:prstGeom>
          <a:solidFill>
            <a:srgbClr val="FB5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8" name="Rectangle 327">
            <a:extLst>
              <a:ext uri="{FF2B5EF4-FFF2-40B4-BE49-F238E27FC236}">
                <a16:creationId xmlns:a16="http://schemas.microsoft.com/office/drawing/2014/main" id="{834E679B-DD0C-4836-8B2E-3E54666EF90A}"/>
              </a:ext>
            </a:extLst>
          </p:cNvPr>
          <p:cNvSpPr/>
          <p:nvPr/>
        </p:nvSpPr>
        <p:spPr>
          <a:xfrm>
            <a:off x="3314257" y="1125780"/>
            <a:ext cx="1412602" cy="170793"/>
          </a:xfrm>
          <a:prstGeom prst="rect">
            <a:avLst/>
          </a:prstGeom>
          <a:solidFill>
            <a:srgbClr val="FC80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6E825E7-20F9-4C70-A157-464DB944B941}"/>
              </a:ext>
            </a:extLst>
          </p:cNvPr>
          <p:cNvSpPr/>
          <p:nvPr/>
        </p:nvSpPr>
        <p:spPr>
          <a:xfrm>
            <a:off x="814033" y="1133705"/>
            <a:ext cx="2023780" cy="173182"/>
          </a:xfrm>
          <a:prstGeom prst="rect">
            <a:avLst/>
          </a:prstGeom>
          <a:solidFill>
            <a:srgbClr val="FC80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7" name="Rectangle 326">
            <a:extLst>
              <a:ext uri="{FF2B5EF4-FFF2-40B4-BE49-F238E27FC236}">
                <a16:creationId xmlns:a16="http://schemas.microsoft.com/office/drawing/2014/main" id="{9902E4C7-879E-46B5-9089-EE4ED0B5F77A}"/>
              </a:ext>
            </a:extLst>
          </p:cNvPr>
          <p:cNvSpPr/>
          <p:nvPr/>
        </p:nvSpPr>
        <p:spPr>
          <a:xfrm>
            <a:off x="3314258" y="409097"/>
            <a:ext cx="1332819" cy="166467"/>
          </a:xfrm>
          <a:prstGeom prst="rect">
            <a:avLst/>
          </a:prstGeom>
          <a:solidFill>
            <a:srgbClr val="FD91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8678415-31B8-4D7E-98A2-B8A0209CC54F}"/>
              </a:ext>
            </a:extLst>
          </p:cNvPr>
          <p:cNvSpPr/>
          <p:nvPr/>
        </p:nvSpPr>
        <p:spPr>
          <a:xfrm>
            <a:off x="806199" y="926943"/>
            <a:ext cx="2031615" cy="175436"/>
          </a:xfrm>
          <a:prstGeom prst="rect">
            <a:avLst/>
          </a:prstGeom>
          <a:solidFill>
            <a:srgbClr val="FD91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6" name="Rectangle 325">
            <a:extLst>
              <a:ext uri="{FF2B5EF4-FFF2-40B4-BE49-F238E27FC236}">
                <a16:creationId xmlns:a16="http://schemas.microsoft.com/office/drawing/2014/main" id="{BAF16826-F112-413C-9D29-DDC71618A7A3}"/>
              </a:ext>
            </a:extLst>
          </p:cNvPr>
          <p:cNvSpPr/>
          <p:nvPr/>
        </p:nvSpPr>
        <p:spPr>
          <a:xfrm>
            <a:off x="3314257" y="616140"/>
            <a:ext cx="1325494" cy="159646"/>
          </a:xfrm>
          <a:prstGeom prst="rect">
            <a:avLst/>
          </a:prstGeom>
          <a:solidFill>
            <a:srgbClr val="FDA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00E2607-6AF5-4872-9440-15704F150183}"/>
              </a:ext>
            </a:extLst>
          </p:cNvPr>
          <p:cNvSpPr/>
          <p:nvPr/>
        </p:nvSpPr>
        <p:spPr>
          <a:xfrm>
            <a:off x="919528" y="735970"/>
            <a:ext cx="1918285" cy="158778"/>
          </a:xfrm>
          <a:prstGeom prst="rect">
            <a:avLst/>
          </a:prstGeom>
          <a:solidFill>
            <a:srgbClr val="FDA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4FE6916F-B791-4EFA-A3AC-6864D94A49C6}"/>
              </a:ext>
            </a:extLst>
          </p:cNvPr>
          <p:cNvSpPr/>
          <p:nvPr/>
        </p:nvSpPr>
        <p:spPr>
          <a:xfrm>
            <a:off x="3314257" y="918306"/>
            <a:ext cx="1376603" cy="176317"/>
          </a:xfrm>
          <a:prstGeom prst="rect">
            <a:avLst/>
          </a:prstGeom>
          <a:solidFill>
            <a:srgbClr val="FDB9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FC402FD-A691-4CD4-B9C5-C3EA1C70CAF4}"/>
              </a:ext>
            </a:extLst>
          </p:cNvPr>
          <p:cNvSpPr/>
          <p:nvPr/>
        </p:nvSpPr>
        <p:spPr>
          <a:xfrm>
            <a:off x="834344" y="427554"/>
            <a:ext cx="2004401" cy="162216"/>
          </a:xfrm>
          <a:prstGeom prst="rect">
            <a:avLst/>
          </a:prstGeom>
          <a:solidFill>
            <a:srgbClr val="FDB9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B3B4DBDA-833A-4930-B7AD-9BE8203311AC}"/>
              </a:ext>
            </a:extLst>
          </p:cNvPr>
          <p:cNvSpPr/>
          <p:nvPr/>
        </p:nvSpPr>
        <p:spPr>
          <a:xfrm>
            <a:off x="3313397" y="193967"/>
            <a:ext cx="1307870" cy="174377"/>
          </a:xfrm>
          <a:prstGeom prst="rect">
            <a:avLst/>
          </a:prstGeom>
          <a:solidFill>
            <a:srgbClr val="FEC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3191CF8-06F8-4F6A-B9D0-E1894237D07E}"/>
              </a:ext>
            </a:extLst>
          </p:cNvPr>
          <p:cNvSpPr/>
          <p:nvPr/>
        </p:nvSpPr>
        <p:spPr>
          <a:xfrm>
            <a:off x="855203" y="213625"/>
            <a:ext cx="1983542" cy="177776"/>
          </a:xfrm>
          <a:prstGeom prst="rect">
            <a:avLst/>
          </a:prstGeom>
          <a:solidFill>
            <a:srgbClr val="FEC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FE8A50AC-DD7D-44F2-B868-25AEE904F7C3}"/>
              </a:ext>
            </a:extLst>
          </p:cNvPr>
          <p:cNvSpPr txBox="1"/>
          <p:nvPr/>
        </p:nvSpPr>
        <p:spPr>
          <a:xfrm>
            <a:off x="324313" y="136726"/>
            <a:ext cx="377793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7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BT</a:t>
            </a:r>
            <a:endParaRPr lang="zh-CN" altLang="en-US" sz="975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EEBD569A-8CBF-4CA0-A159-45F016482471}"/>
              </a:ext>
            </a:extLst>
          </p:cNvPr>
          <p:cNvSpPr txBox="1"/>
          <p:nvPr/>
        </p:nvSpPr>
        <p:spPr>
          <a:xfrm>
            <a:off x="4802681" y="124648"/>
            <a:ext cx="38058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7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</a:t>
            </a:r>
            <a:endParaRPr lang="zh-CN" altLang="en-US" sz="975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A8721AE6-3472-419A-978C-087B04BE05A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79138" y="213625"/>
            <a:ext cx="1981610" cy="3381720"/>
            <a:chOff x="191" y="106"/>
            <a:chExt cx="6781" cy="5943"/>
          </a:xfrm>
        </p:grpSpPr>
        <p:sp>
          <p:nvSpPr>
            <p:cNvPr id="113" name="Rectangle 5">
              <a:extLst>
                <a:ext uri="{FF2B5EF4-FFF2-40B4-BE49-F238E27FC236}">
                  <a16:creationId xmlns:a16="http://schemas.microsoft.com/office/drawing/2014/main" id="{8F675F52-FBDF-4E80-A47B-688D543CA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6" y="106"/>
              <a:ext cx="3549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KU094697 CMW23145 RUSSIA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Freeform 6">
              <a:extLst>
                <a:ext uri="{FF2B5EF4-FFF2-40B4-BE49-F238E27FC236}">
                  <a16:creationId xmlns:a16="http://schemas.microsoft.com/office/drawing/2014/main" id="{0C17FC8C-4C21-43B3-8A6C-EEB904BCD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165"/>
              <a:ext cx="0" cy="85"/>
            </a:xfrm>
            <a:custGeom>
              <a:avLst/>
              <a:gdLst>
                <a:gd name="T0" fmla="*/ 85 h 85"/>
                <a:gd name="T1" fmla="*/ 0 h 85"/>
                <a:gd name="T2" fmla="*/ 0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8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4" name="Rectangle 7">
              <a:extLst>
                <a:ext uri="{FF2B5EF4-FFF2-40B4-BE49-F238E27FC236}">
                  <a16:creationId xmlns:a16="http://schemas.microsoft.com/office/drawing/2014/main" id="{9F2524DE-9314-4FD0-9145-4A57EC6DD6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6" y="284"/>
              <a:ext cx="3747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HM031554 CMW23143 RUSSIA T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5" name="Freeform 8">
              <a:extLst>
                <a:ext uri="{FF2B5EF4-FFF2-40B4-BE49-F238E27FC236}">
                  <a16:creationId xmlns:a16="http://schemas.microsoft.com/office/drawing/2014/main" id="{4096D69A-53AE-4742-8DC0-CCB897CF9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258"/>
              <a:ext cx="0" cy="85"/>
            </a:xfrm>
            <a:custGeom>
              <a:avLst/>
              <a:gdLst>
                <a:gd name="T0" fmla="*/ 0 h 85"/>
                <a:gd name="T1" fmla="*/ 85 h 85"/>
                <a:gd name="T2" fmla="*/ 85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0"/>
                  </a:moveTo>
                  <a:lnTo>
                    <a:pt x="0" y="85"/>
                  </a:lnTo>
                  <a:lnTo>
                    <a:pt x="0" y="85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" name="Freeform 9">
              <a:extLst>
                <a:ext uri="{FF2B5EF4-FFF2-40B4-BE49-F238E27FC236}">
                  <a16:creationId xmlns:a16="http://schemas.microsoft.com/office/drawing/2014/main" id="{D5385DCA-A801-4CBD-A385-40EFC223C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0" y="254"/>
              <a:ext cx="173" cy="174"/>
            </a:xfrm>
            <a:custGeom>
              <a:avLst/>
              <a:gdLst>
                <a:gd name="T0" fmla="*/ 0 w 173"/>
                <a:gd name="T1" fmla="*/ 174 h 174"/>
                <a:gd name="T2" fmla="*/ 0 w 173"/>
                <a:gd name="T3" fmla="*/ 0 h 174"/>
                <a:gd name="T4" fmla="*/ 173 w 173"/>
                <a:gd name="T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" h="174">
                  <a:moveTo>
                    <a:pt x="0" y="174"/>
                  </a:moveTo>
                  <a:lnTo>
                    <a:pt x="0" y="0"/>
                  </a:lnTo>
                  <a:lnTo>
                    <a:pt x="173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7" name="Rectangle 10">
              <a:extLst>
                <a:ext uri="{FF2B5EF4-FFF2-40B4-BE49-F238E27FC236}">
                  <a16:creationId xmlns:a16="http://schemas.microsoft.com/office/drawing/2014/main" id="{107DFCD9-1A3A-4CFA-A73B-22E0304EE2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2" y="462"/>
              <a:ext cx="3604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KU094691 CMW39842 POLAND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8" name="Freeform 11">
              <a:extLst>
                <a:ext uri="{FF2B5EF4-FFF2-40B4-BE49-F238E27FC236}">
                  <a16:creationId xmlns:a16="http://schemas.microsoft.com/office/drawing/2014/main" id="{E7CA680E-E0C4-41AE-817F-1FB6CC4CC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6" y="521"/>
              <a:ext cx="402" cy="85"/>
            </a:xfrm>
            <a:custGeom>
              <a:avLst/>
              <a:gdLst>
                <a:gd name="T0" fmla="*/ 0 w 402"/>
                <a:gd name="T1" fmla="*/ 85 h 85"/>
                <a:gd name="T2" fmla="*/ 0 w 402"/>
                <a:gd name="T3" fmla="*/ 0 h 85"/>
                <a:gd name="T4" fmla="*/ 402 w 402"/>
                <a:gd name="T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2" h="85">
                  <a:moveTo>
                    <a:pt x="0" y="85"/>
                  </a:moveTo>
                  <a:lnTo>
                    <a:pt x="0" y="0"/>
                  </a:lnTo>
                  <a:lnTo>
                    <a:pt x="402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9" name="Rectangle 12">
              <a:extLst>
                <a:ext uri="{FF2B5EF4-FFF2-40B4-BE49-F238E27FC236}">
                  <a16:creationId xmlns:a16="http://schemas.microsoft.com/office/drawing/2014/main" id="{28D57116-AB25-4D5E-9AD0-F38BAD0E77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9" y="640"/>
              <a:ext cx="3604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KU094690 CMW39829 POLAND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0" name="Freeform 13">
              <a:extLst>
                <a:ext uri="{FF2B5EF4-FFF2-40B4-BE49-F238E27FC236}">
                  <a16:creationId xmlns:a16="http://schemas.microsoft.com/office/drawing/2014/main" id="{48C7516A-5076-4403-B4DF-1F6EA7AB5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6" y="613"/>
              <a:ext cx="79" cy="85"/>
            </a:xfrm>
            <a:custGeom>
              <a:avLst/>
              <a:gdLst>
                <a:gd name="T0" fmla="*/ 0 w 79"/>
                <a:gd name="T1" fmla="*/ 0 h 85"/>
                <a:gd name="T2" fmla="*/ 0 w 79"/>
                <a:gd name="T3" fmla="*/ 85 h 85"/>
                <a:gd name="T4" fmla="*/ 79 w 79"/>
                <a:gd name="T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85">
                  <a:moveTo>
                    <a:pt x="0" y="0"/>
                  </a:moveTo>
                  <a:lnTo>
                    <a:pt x="0" y="85"/>
                  </a:lnTo>
                  <a:lnTo>
                    <a:pt x="79" y="85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1" name="Freeform 14">
              <a:extLst>
                <a:ext uri="{FF2B5EF4-FFF2-40B4-BE49-F238E27FC236}">
                  <a16:creationId xmlns:a16="http://schemas.microsoft.com/office/drawing/2014/main" id="{1786B002-4F58-4911-89E7-6DA4965D5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0" y="435"/>
              <a:ext cx="136" cy="175"/>
            </a:xfrm>
            <a:custGeom>
              <a:avLst/>
              <a:gdLst>
                <a:gd name="T0" fmla="*/ 0 w 136"/>
                <a:gd name="T1" fmla="*/ 0 h 175"/>
                <a:gd name="T2" fmla="*/ 0 w 136"/>
                <a:gd name="T3" fmla="*/ 175 h 175"/>
                <a:gd name="T4" fmla="*/ 136 w 136"/>
                <a:gd name="T5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175">
                  <a:moveTo>
                    <a:pt x="0" y="0"/>
                  </a:moveTo>
                  <a:lnTo>
                    <a:pt x="0" y="175"/>
                  </a:lnTo>
                  <a:lnTo>
                    <a:pt x="136" y="175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Rectangle 15">
              <a:extLst>
                <a:ext uri="{FF2B5EF4-FFF2-40B4-BE49-F238E27FC236}">
                  <a16:creationId xmlns:a16="http://schemas.microsoft.com/office/drawing/2014/main" id="{55150693-5DE2-43E3-A8B3-D2C179508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3" y="818"/>
              <a:ext cx="5079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Ophiostoma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sp.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MG205689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CMW12032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CHINA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3" name="Freeform 16">
              <a:extLst>
                <a:ext uri="{FF2B5EF4-FFF2-40B4-BE49-F238E27FC236}">
                  <a16:creationId xmlns:a16="http://schemas.microsoft.com/office/drawing/2014/main" id="{9EA1EF4A-238A-481B-B8DD-0ED2135F5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0" y="569"/>
              <a:ext cx="569" cy="307"/>
            </a:xfrm>
            <a:custGeom>
              <a:avLst/>
              <a:gdLst>
                <a:gd name="T0" fmla="*/ 0 w 569"/>
                <a:gd name="T1" fmla="*/ 0 h 307"/>
                <a:gd name="T2" fmla="*/ 0 w 569"/>
                <a:gd name="T3" fmla="*/ 307 h 307"/>
                <a:gd name="T4" fmla="*/ 569 w 569"/>
                <a:gd name="T5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9" h="307">
                  <a:moveTo>
                    <a:pt x="0" y="0"/>
                  </a:moveTo>
                  <a:lnTo>
                    <a:pt x="0" y="307"/>
                  </a:lnTo>
                  <a:lnTo>
                    <a:pt x="569" y="307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4" name="Line 17">
              <a:extLst>
                <a:ext uri="{FF2B5EF4-FFF2-40B4-BE49-F238E27FC236}">
                  <a16:creationId xmlns:a16="http://schemas.microsoft.com/office/drawing/2014/main" id="{1FAF0A56-843D-47DD-9EE0-65EABD01D4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20" y="254"/>
              <a:ext cx="0" cy="307"/>
            </a:xfrm>
            <a:prstGeom prst="line">
              <a:avLst/>
            </a:pr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5" name="Freeform 18">
              <a:extLst>
                <a:ext uri="{FF2B5EF4-FFF2-40B4-BE49-F238E27FC236}">
                  <a16:creationId xmlns:a16="http://schemas.microsoft.com/office/drawing/2014/main" id="{2CB3760D-F2AB-495C-8798-FAD2A71EA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8" y="565"/>
              <a:ext cx="42" cy="285"/>
            </a:xfrm>
            <a:custGeom>
              <a:avLst/>
              <a:gdLst>
                <a:gd name="T0" fmla="*/ 0 w 42"/>
                <a:gd name="T1" fmla="*/ 285 h 285"/>
                <a:gd name="T2" fmla="*/ 0 w 42"/>
                <a:gd name="T3" fmla="*/ 0 h 285"/>
                <a:gd name="T4" fmla="*/ 42 w 42"/>
                <a:gd name="T5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85">
                  <a:moveTo>
                    <a:pt x="0" y="285"/>
                  </a:moveTo>
                  <a:lnTo>
                    <a:pt x="0" y="0"/>
                  </a:lnTo>
                  <a:lnTo>
                    <a:pt x="42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6" name="Rectangle 19">
              <a:extLst>
                <a:ext uri="{FF2B5EF4-FFF2-40B4-BE49-F238E27FC236}">
                  <a16:creationId xmlns:a16="http://schemas.microsoft.com/office/drawing/2014/main" id="{B4EC6DC1-7E0D-42AF-BE10-3F76FC62F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995"/>
              <a:ext cx="3856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KU094705 CMW37983 SWEDEN T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7" name="Freeform 20">
              <a:extLst>
                <a:ext uri="{FF2B5EF4-FFF2-40B4-BE49-F238E27FC236}">
                  <a16:creationId xmlns:a16="http://schemas.microsoft.com/office/drawing/2014/main" id="{76C60D05-A107-4F68-A532-D09CACDDC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" y="1054"/>
              <a:ext cx="0" cy="85"/>
            </a:xfrm>
            <a:custGeom>
              <a:avLst/>
              <a:gdLst>
                <a:gd name="T0" fmla="*/ 85 h 85"/>
                <a:gd name="T1" fmla="*/ 0 h 85"/>
                <a:gd name="T2" fmla="*/ 0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8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8" name="Rectangle 21">
              <a:extLst>
                <a:ext uri="{FF2B5EF4-FFF2-40B4-BE49-F238E27FC236}">
                  <a16:creationId xmlns:a16="http://schemas.microsoft.com/office/drawing/2014/main" id="{34094463-D435-4411-B37C-ED52ABF47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173"/>
              <a:ext cx="3719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KU094712 CMW41043 NORWAY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9" name="Freeform 22">
              <a:extLst>
                <a:ext uri="{FF2B5EF4-FFF2-40B4-BE49-F238E27FC236}">
                  <a16:creationId xmlns:a16="http://schemas.microsoft.com/office/drawing/2014/main" id="{A4860BF8-D9BC-4017-BC1F-E54415E3A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" y="1147"/>
              <a:ext cx="0" cy="85"/>
            </a:xfrm>
            <a:custGeom>
              <a:avLst/>
              <a:gdLst>
                <a:gd name="T0" fmla="*/ 0 h 85"/>
                <a:gd name="T1" fmla="*/ 85 h 85"/>
                <a:gd name="T2" fmla="*/ 85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0"/>
                  </a:moveTo>
                  <a:lnTo>
                    <a:pt x="0" y="85"/>
                  </a:lnTo>
                  <a:lnTo>
                    <a:pt x="0" y="85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0" name="Freeform 23">
              <a:extLst>
                <a:ext uri="{FF2B5EF4-FFF2-40B4-BE49-F238E27FC236}">
                  <a16:creationId xmlns:a16="http://schemas.microsoft.com/office/drawing/2014/main" id="{C403732C-CCAF-4035-AF45-208E8DCD3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8" y="858"/>
              <a:ext cx="478" cy="285"/>
            </a:xfrm>
            <a:custGeom>
              <a:avLst/>
              <a:gdLst>
                <a:gd name="T0" fmla="*/ 0 w 478"/>
                <a:gd name="T1" fmla="*/ 0 h 285"/>
                <a:gd name="T2" fmla="*/ 0 w 478"/>
                <a:gd name="T3" fmla="*/ 285 h 285"/>
                <a:gd name="T4" fmla="*/ 478 w 478"/>
                <a:gd name="T5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8" h="285">
                  <a:moveTo>
                    <a:pt x="0" y="0"/>
                  </a:moveTo>
                  <a:lnTo>
                    <a:pt x="0" y="285"/>
                  </a:lnTo>
                  <a:lnTo>
                    <a:pt x="478" y="285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1" name="Freeform 24">
              <a:extLst>
                <a:ext uri="{FF2B5EF4-FFF2-40B4-BE49-F238E27FC236}">
                  <a16:creationId xmlns:a16="http://schemas.microsoft.com/office/drawing/2014/main" id="{48675705-B98E-4EB1-B2BE-869509300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" y="854"/>
              <a:ext cx="80" cy="319"/>
            </a:xfrm>
            <a:custGeom>
              <a:avLst/>
              <a:gdLst>
                <a:gd name="T0" fmla="*/ 0 w 80"/>
                <a:gd name="T1" fmla="*/ 319 h 319"/>
                <a:gd name="T2" fmla="*/ 0 w 80"/>
                <a:gd name="T3" fmla="*/ 0 h 319"/>
                <a:gd name="T4" fmla="*/ 80 w 80"/>
                <a:gd name="T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319">
                  <a:moveTo>
                    <a:pt x="0" y="319"/>
                  </a:moveTo>
                  <a:lnTo>
                    <a:pt x="0" y="0"/>
                  </a:lnTo>
                  <a:lnTo>
                    <a:pt x="8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2" name="Rectangle 25">
              <a:extLst>
                <a:ext uri="{FF2B5EF4-FFF2-40B4-BE49-F238E27FC236}">
                  <a16:creationId xmlns:a16="http://schemas.microsoft.com/office/drawing/2014/main" id="{1F5156EA-8B32-42E2-97F0-9AF54BE79C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" y="1351"/>
              <a:ext cx="3823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KU094738 CMW43103 POLAND T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3" name="Freeform 26">
              <a:extLst>
                <a:ext uri="{FF2B5EF4-FFF2-40B4-BE49-F238E27FC236}">
                  <a16:creationId xmlns:a16="http://schemas.microsoft.com/office/drawing/2014/main" id="{1AC4E84B-A4F3-4B95-8099-FEF75D885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9" y="1410"/>
              <a:ext cx="125" cy="85"/>
            </a:xfrm>
            <a:custGeom>
              <a:avLst/>
              <a:gdLst>
                <a:gd name="T0" fmla="*/ 0 w 125"/>
                <a:gd name="T1" fmla="*/ 85 h 85"/>
                <a:gd name="T2" fmla="*/ 0 w 125"/>
                <a:gd name="T3" fmla="*/ 0 h 85"/>
                <a:gd name="T4" fmla="*/ 125 w 125"/>
                <a:gd name="T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" h="85">
                  <a:moveTo>
                    <a:pt x="0" y="85"/>
                  </a:moveTo>
                  <a:lnTo>
                    <a:pt x="0" y="0"/>
                  </a:lnTo>
                  <a:lnTo>
                    <a:pt x="125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4" name="Rectangle 27">
              <a:extLst>
                <a:ext uri="{FF2B5EF4-FFF2-40B4-BE49-F238E27FC236}">
                  <a16:creationId xmlns:a16="http://schemas.microsoft.com/office/drawing/2014/main" id="{CD8200B4-B3D4-4356-8FF9-7826396389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1529"/>
              <a:ext cx="3900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KU094734 CBS117571 SCOTLAND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5" name="Freeform 28">
              <a:extLst>
                <a:ext uri="{FF2B5EF4-FFF2-40B4-BE49-F238E27FC236}">
                  <a16:creationId xmlns:a16="http://schemas.microsoft.com/office/drawing/2014/main" id="{46A4ED32-45BF-478B-831E-ED078254F0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9" y="1503"/>
              <a:ext cx="88" cy="85"/>
            </a:xfrm>
            <a:custGeom>
              <a:avLst/>
              <a:gdLst>
                <a:gd name="T0" fmla="*/ 0 w 88"/>
                <a:gd name="T1" fmla="*/ 0 h 85"/>
                <a:gd name="T2" fmla="*/ 0 w 88"/>
                <a:gd name="T3" fmla="*/ 85 h 85"/>
                <a:gd name="T4" fmla="*/ 88 w 88"/>
                <a:gd name="T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85">
                  <a:moveTo>
                    <a:pt x="0" y="0"/>
                  </a:moveTo>
                  <a:lnTo>
                    <a:pt x="0" y="85"/>
                  </a:lnTo>
                  <a:lnTo>
                    <a:pt x="88" y="85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6" name="Freeform 29">
              <a:extLst>
                <a:ext uri="{FF2B5EF4-FFF2-40B4-BE49-F238E27FC236}">
                  <a16:creationId xmlns:a16="http://schemas.microsoft.com/office/drawing/2014/main" id="{0E4863F2-4F1D-4802-90DD-C31A6DE55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" y="1180"/>
              <a:ext cx="131" cy="319"/>
            </a:xfrm>
            <a:custGeom>
              <a:avLst/>
              <a:gdLst>
                <a:gd name="T0" fmla="*/ 0 w 131"/>
                <a:gd name="T1" fmla="*/ 0 h 319"/>
                <a:gd name="T2" fmla="*/ 0 w 131"/>
                <a:gd name="T3" fmla="*/ 319 h 319"/>
                <a:gd name="T4" fmla="*/ 131 w 131"/>
                <a:gd name="T5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1" h="319">
                  <a:moveTo>
                    <a:pt x="0" y="0"/>
                  </a:moveTo>
                  <a:lnTo>
                    <a:pt x="0" y="319"/>
                  </a:lnTo>
                  <a:lnTo>
                    <a:pt x="131" y="319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7" name="Rectangle 30">
              <a:extLst>
                <a:ext uri="{FF2B5EF4-FFF2-40B4-BE49-F238E27FC236}">
                  <a16:creationId xmlns:a16="http://schemas.microsoft.com/office/drawing/2014/main" id="{17F7462A-CDF9-4211-B25D-30038C198D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4" y="1707"/>
              <a:ext cx="3703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KU094723 CMW23115 RUSSIA T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8" name="Freeform 31">
              <a:extLst>
                <a:ext uri="{FF2B5EF4-FFF2-40B4-BE49-F238E27FC236}">
                  <a16:creationId xmlns:a16="http://schemas.microsoft.com/office/drawing/2014/main" id="{DBD15DFF-8472-4637-8494-5EC791ED4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0" y="1766"/>
              <a:ext cx="0" cy="85"/>
            </a:xfrm>
            <a:custGeom>
              <a:avLst/>
              <a:gdLst>
                <a:gd name="T0" fmla="*/ 85 h 85"/>
                <a:gd name="T1" fmla="*/ 0 h 85"/>
                <a:gd name="T2" fmla="*/ 0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8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9" name="Rectangle 32">
              <a:extLst>
                <a:ext uri="{FF2B5EF4-FFF2-40B4-BE49-F238E27FC236}">
                  <a16:creationId xmlns:a16="http://schemas.microsoft.com/office/drawing/2014/main" id="{976A9EC4-363F-444B-A4E1-1EECBE6E48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4" y="1885"/>
              <a:ext cx="3659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KU094728 CMW41049 ESTONIA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0" name="Freeform 33">
              <a:extLst>
                <a:ext uri="{FF2B5EF4-FFF2-40B4-BE49-F238E27FC236}">
                  <a16:creationId xmlns:a16="http://schemas.microsoft.com/office/drawing/2014/main" id="{B32E4BA6-0D7E-4A81-A90B-A019A66B5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0" y="1858"/>
              <a:ext cx="0" cy="86"/>
            </a:xfrm>
            <a:custGeom>
              <a:avLst/>
              <a:gdLst>
                <a:gd name="T0" fmla="*/ 0 h 86"/>
                <a:gd name="T1" fmla="*/ 86 h 86"/>
                <a:gd name="T2" fmla="*/ 86 h 8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6">
                  <a:moveTo>
                    <a:pt x="0" y="0"/>
                  </a:moveTo>
                  <a:lnTo>
                    <a:pt x="0" y="86"/>
                  </a:lnTo>
                  <a:lnTo>
                    <a:pt x="0" y="86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1" name="Freeform 34">
              <a:extLst>
                <a:ext uri="{FF2B5EF4-FFF2-40B4-BE49-F238E27FC236}">
                  <a16:creationId xmlns:a16="http://schemas.microsoft.com/office/drawing/2014/main" id="{33E87BBC-F3AE-4B95-B9B0-8C1307E00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" y="1358"/>
              <a:ext cx="172" cy="497"/>
            </a:xfrm>
            <a:custGeom>
              <a:avLst/>
              <a:gdLst>
                <a:gd name="T0" fmla="*/ 0 w 172"/>
                <a:gd name="T1" fmla="*/ 0 h 497"/>
                <a:gd name="T2" fmla="*/ 0 w 172"/>
                <a:gd name="T3" fmla="*/ 497 h 497"/>
                <a:gd name="T4" fmla="*/ 172 w 172"/>
                <a:gd name="T5" fmla="*/ 497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2" h="497">
                  <a:moveTo>
                    <a:pt x="0" y="0"/>
                  </a:moveTo>
                  <a:lnTo>
                    <a:pt x="0" y="497"/>
                  </a:lnTo>
                  <a:lnTo>
                    <a:pt x="172" y="497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2" name="Line 35">
              <a:extLst>
                <a:ext uri="{FF2B5EF4-FFF2-40B4-BE49-F238E27FC236}">
                  <a16:creationId xmlns:a16="http://schemas.microsoft.com/office/drawing/2014/main" id="{B74E86F4-1DFD-475A-A3EA-6D020D8C8E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98" y="854"/>
              <a:ext cx="0" cy="497"/>
            </a:xfrm>
            <a:prstGeom prst="line">
              <a:avLst/>
            </a:pr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3" name="Freeform 36">
              <a:extLst>
                <a:ext uri="{FF2B5EF4-FFF2-40B4-BE49-F238E27FC236}">
                  <a16:creationId xmlns:a16="http://schemas.microsoft.com/office/drawing/2014/main" id="{DB87DE9F-3EA4-4513-AC63-C045CB5C5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" y="1354"/>
              <a:ext cx="910" cy="877"/>
            </a:xfrm>
            <a:custGeom>
              <a:avLst/>
              <a:gdLst>
                <a:gd name="T0" fmla="*/ 0 w 910"/>
                <a:gd name="T1" fmla="*/ 877 h 877"/>
                <a:gd name="T2" fmla="*/ 0 w 910"/>
                <a:gd name="T3" fmla="*/ 0 h 877"/>
                <a:gd name="T4" fmla="*/ 910 w 910"/>
                <a:gd name="T5" fmla="*/ 0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0" h="877">
                  <a:moveTo>
                    <a:pt x="0" y="877"/>
                  </a:moveTo>
                  <a:lnTo>
                    <a:pt x="0" y="0"/>
                  </a:lnTo>
                  <a:lnTo>
                    <a:pt x="91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4" name="Rectangle 37">
              <a:extLst>
                <a:ext uri="{FF2B5EF4-FFF2-40B4-BE49-F238E27FC236}">
                  <a16:creationId xmlns:a16="http://schemas.microsoft.com/office/drawing/2014/main" id="{7332F84D-295C-4A5F-9627-4A7E2FA830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2" y="2063"/>
              <a:ext cx="3642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MG205690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CMW41662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CHINA T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5" name="Freeform 38">
              <a:extLst>
                <a:ext uri="{FF2B5EF4-FFF2-40B4-BE49-F238E27FC236}">
                  <a16:creationId xmlns:a16="http://schemas.microsoft.com/office/drawing/2014/main" id="{2E76EDAC-83DF-402D-8C17-DCC10BD0C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2121"/>
              <a:ext cx="0" cy="86"/>
            </a:xfrm>
            <a:custGeom>
              <a:avLst/>
              <a:gdLst>
                <a:gd name="T0" fmla="*/ 86 h 86"/>
                <a:gd name="T1" fmla="*/ 0 h 86"/>
                <a:gd name="T2" fmla="*/ 0 h 8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6">
                  <a:moveTo>
                    <a:pt x="0" y="8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6" name="Rectangle 39">
              <a:extLst>
                <a:ext uri="{FF2B5EF4-FFF2-40B4-BE49-F238E27FC236}">
                  <a16:creationId xmlns:a16="http://schemas.microsoft.com/office/drawing/2014/main" id="{AA325A29-EA58-47E8-A199-4D6EDF52F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2" y="2240"/>
              <a:ext cx="3423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MG205690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CMW41624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CHINA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7" name="Freeform 40">
              <a:extLst>
                <a:ext uri="{FF2B5EF4-FFF2-40B4-BE49-F238E27FC236}">
                  <a16:creationId xmlns:a16="http://schemas.microsoft.com/office/drawing/2014/main" id="{75A3AE41-C0A6-4554-89F7-5F6CEF10C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2214"/>
              <a:ext cx="0" cy="85"/>
            </a:xfrm>
            <a:custGeom>
              <a:avLst/>
              <a:gdLst>
                <a:gd name="T0" fmla="*/ 0 h 85"/>
                <a:gd name="T1" fmla="*/ 85 h 85"/>
                <a:gd name="T2" fmla="*/ 85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0"/>
                  </a:moveTo>
                  <a:lnTo>
                    <a:pt x="0" y="85"/>
                  </a:lnTo>
                  <a:lnTo>
                    <a:pt x="0" y="85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8" name="Rectangle 41">
              <a:extLst>
                <a:ext uri="{FF2B5EF4-FFF2-40B4-BE49-F238E27FC236}">
                  <a16:creationId xmlns:a16="http://schemas.microsoft.com/office/drawing/2014/main" id="{DADB311F-BD66-4240-AD80-054255BC3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2" y="2418"/>
              <a:ext cx="3423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MG205690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CMW41760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CHINA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9" name="Freeform 42">
              <a:extLst>
                <a:ext uri="{FF2B5EF4-FFF2-40B4-BE49-F238E27FC236}">
                  <a16:creationId xmlns:a16="http://schemas.microsoft.com/office/drawing/2014/main" id="{A9510931-0D32-4017-A696-42E35C9A49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2303"/>
              <a:ext cx="0" cy="174"/>
            </a:xfrm>
            <a:custGeom>
              <a:avLst/>
              <a:gdLst>
                <a:gd name="T0" fmla="*/ 0 h 174"/>
                <a:gd name="T1" fmla="*/ 174 h 174"/>
                <a:gd name="T2" fmla="*/ 174 h 1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4">
                  <a:moveTo>
                    <a:pt x="0" y="0"/>
                  </a:moveTo>
                  <a:lnTo>
                    <a:pt x="0" y="174"/>
                  </a:lnTo>
                  <a:lnTo>
                    <a:pt x="0" y="174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sz="579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en-US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0" name="Line 43">
              <a:extLst>
                <a:ext uri="{FF2B5EF4-FFF2-40B4-BE49-F238E27FC236}">
                  <a16:creationId xmlns:a16="http://schemas.microsoft.com/office/drawing/2014/main" id="{5D9ED6FB-9B02-46DC-9097-17021EA009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69" y="2121"/>
              <a:ext cx="0" cy="175"/>
            </a:xfrm>
            <a:prstGeom prst="line">
              <a:avLst/>
            </a:pr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1" name="Freeform 44">
              <a:extLst>
                <a:ext uri="{FF2B5EF4-FFF2-40B4-BE49-F238E27FC236}">
                  <a16:creationId xmlns:a16="http://schemas.microsoft.com/office/drawing/2014/main" id="{CFE9E3C7-3436-48D4-86D4-E43C457E21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" y="2299"/>
              <a:ext cx="655" cy="814"/>
            </a:xfrm>
            <a:custGeom>
              <a:avLst/>
              <a:gdLst>
                <a:gd name="T0" fmla="*/ 0 w 655"/>
                <a:gd name="T1" fmla="*/ 814 h 814"/>
                <a:gd name="T2" fmla="*/ 0 w 655"/>
                <a:gd name="T3" fmla="*/ 0 h 814"/>
                <a:gd name="T4" fmla="*/ 655 w 655"/>
                <a:gd name="T5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5" h="814">
                  <a:moveTo>
                    <a:pt x="0" y="814"/>
                  </a:moveTo>
                  <a:lnTo>
                    <a:pt x="0" y="0"/>
                  </a:lnTo>
                  <a:lnTo>
                    <a:pt x="655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2" name="Rectangle 45">
              <a:extLst>
                <a:ext uri="{FF2B5EF4-FFF2-40B4-BE49-F238E27FC236}">
                  <a16:creationId xmlns:a16="http://schemas.microsoft.com/office/drawing/2014/main" id="{28A26F2C-02A4-43E5-9C07-44168890D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9" y="2596"/>
              <a:ext cx="3220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CMW41968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Qinghai CHINA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3" name="Freeform 46">
              <a:extLst>
                <a:ext uri="{FF2B5EF4-FFF2-40B4-BE49-F238E27FC236}">
                  <a16:creationId xmlns:a16="http://schemas.microsoft.com/office/drawing/2014/main" id="{40D90EE3-6BBD-4B1D-AB3F-CB528A782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5" y="2655"/>
              <a:ext cx="0" cy="85"/>
            </a:xfrm>
            <a:custGeom>
              <a:avLst/>
              <a:gdLst>
                <a:gd name="T0" fmla="*/ 85 h 85"/>
                <a:gd name="T1" fmla="*/ 0 h 85"/>
                <a:gd name="T2" fmla="*/ 0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8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4" name="Rectangle 47">
              <a:extLst>
                <a:ext uri="{FF2B5EF4-FFF2-40B4-BE49-F238E27FC236}">
                  <a16:creationId xmlns:a16="http://schemas.microsoft.com/office/drawing/2014/main" id="{6325D44D-499E-4C31-AC95-44A86ECD5F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9" y="2774"/>
              <a:ext cx="3220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CMW41885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Qinghai CHINA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5" name="Freeform 48">
              <a:extLst>
                <a:ext uri="{FF2B5EF4-FFF2-40B4-BE49-F238E27FC236}">
                  <a16:creationId xmlns:a16="http://schemas.microsoft.com/office/drawing/2014/main" id="{10188048-D4AD-4DF4-BD25-5E4689F5D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5" y="2748"/>
              <a:ext cx="0" cy="85"/>
            </a:xfrm>
            <a:custGeom>
              <a:avLst/>
              <a:gdLst>
                <a:gd name="T0" fmla="*/ 0 h 85"/>
                <a:gd name="T1" fmla="*/ 85 h 85"/>
                <a:gd name="T2" fmla="*/ 85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0"/>
                  </a:moveTo>
                  <a:lnTo>
                    <a:pt x="0" y="85"/>
                  </a:lnTo>
                  <a:lnTo>
                    <a:pt x="0" y="85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6" name="Rectangle 49">
              <a:extLst>
                <a:ext uri="{FF2B5EF4-FFF2-40B4-BE49-F238E27FC236}">
                  <a16:creationId xmlns:a16="http://schemas.microsoft.com/office/drawing/2014/main" id="{532725B3-EA1F-4C74-BE87-15DADFFE91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9" y="2952"/>
              <a:ext cx="3220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CMW41930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Qinghai CHINA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7" name="Freeform 50">
              <a:extLst>
                <a:ext uri="{FF2B5EF4-FFF2-40B4-BE49-F238E27FC236}">
                  <a16:creationId xmlns:a16="http://schemas.microsoft.com/office/drawing/2014/main" id="{355C9953-C24B-41AE-A2B0-6A4075C26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5" y="2837"/>
              <a:ext cx="0" cy="174"/>
            </a:xfrm>
            <a:custGeom>
              <a:avLst/>
              <a:gdLst>
                <a:gd name="T0" fmla="*/ 0 h 174"/>
                <a:gd name="T1" fmla="*/ 174 h 174"/>
                <a:gd name="T2" fmla="*/ 174 h 1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4">
                  <a:moveTo>
                    <a:pt x="0" y="0"/>
                  </a:moveTo>
                  <a:lnTo>
                    <a:pt x="0" y="174"/>
                  </a:lnTo>
                  <a:lnTo>
                    <a:pt x="0" y="174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8" name="Rectangle 51">
              <a:extLst>
                <a:ext uri="{FF2B5EF4-FFF2-40B4-BE49-F238E27FC236}">
                  <a16:creationId xmlns:a16="http://schemas.microsoft.com/office/drawing/2014/main" id="{CB92AEC8-E503-4C0C-A210-E3F357A20E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9" y="3130"/>
              <a:ext cx="3379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KU184325 CMW38901 CHINA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9" name="Freeform 52">
              <a:extLst>
                <a:ext uri="{FF2B5EF4-FFF2-40B4-BE49-F238E27FC236}">
                  <a16:creationId xmlns:a16="http://schemas.microsoft.com/office/drawing/2014/main" id="{6E22679D-B30F-4025-A284-8D24CB7EB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5" y="2925"/>
              <a:ext cx="0" cy="264"/>
            </a:xfrm>
            <a:custGeom>
              <a:avLst/>
              <a:gdLst>
                <a:gd name="T0" fmla="*/ 0 h 264"/>
                <a:gd name="T1" fmla="*/ 264 h 264"/>
                <a:gd name="T2" fmla="*/ 264 h 26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64">
                  <a:moveTo>
                    <a:pt x="0" y="0"/>
                  </a:moveTo>
                  <a:lnTo>
                    <a:pt x="0" y="264"/>
                  </a:lnTo>
                  <a:lnTo>
                    <a:pt x="0" y="264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0" name="Rectangle 53">
              <a:extLst>
                <a:ext uri="{FF2B5EF4-FFF2-40B4-BE49-F238E27FC236}">
                  <a16:creationId xmlns:a16="http://schemas.microsoft.com/office/drawing/2014/main" id="{DAAD3311-0455-4552-B7C6-157D0E9AFD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9" y="3308"/>
              <a:ext cx="3598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KU184324 CMW38900 CHINA T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1" name="Freeform 54">
              <a:extLst>
                <a:ext uri="{FF2B5EF4-FFF2-40B4-BE49-F238E27FC236}">
                  <a16:creationId xmlns:a16="http://schemas.microsoft.com/office/drawing/2014/main" id="{D7FE1E3D-8E64-42B4-AC66-1066F4505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5" y="3014"/>
              <a:ext cx="0" cy="352"/>
            </a:xfrm>
            <a:custGeom>
              <a:avLst/>
              <a:gdLst>
                <a:gd name="T0" fmla="*/ 0 h 352"/>
                <a:gd name="T1" fmla="*/ 352 h 352"/>
                <a:gd name="T2" fmla="*/ 352 h 35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52">
                  <a:moveTo>
                    <a:pt x="0" y="0"/>
                  </a:moveTo>
                  <a:lnTo>
                    <a:pt x="0" y="352"/>
                  </a:lnTo>
                  <a:lnTo>
                    <a:pt x="0" y="352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2" name="Rectangle 55">
              <a:extLst>
                <a:ext uri="{FF2B5EF4-FFF2-40B4-BE49-F238E27FC236}">
                  <a16:creationId xmlns:a16="http://schemas.microsoft.com/office/drawing/2014/main" id="{2202090F-D3D1-4A75-9E0E-B2260036F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1" y="3485"/>
              <a:ext cx="3220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CMW41983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Qinghai CHINA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3" name="Freeform 56">
              <a:extLst>
                <a:ext uri="{FF2B5EF4-FFF2-40B4-BE49-F238E27FC236}">
                  <a16:creationId xmlns:a16="http://schemas.microsoft.com/office/drawing/2014/main" id="{E1714EAE-6830-4900-9E5F-99B1700EF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5" y="3103"/>
              <a:ext cx="43" cy="441"/>
            </a:xfrm>
            <a:custGeom>
              <a:avLst/>
              <a:gdLst>
                <a:gd name="T0" fmla="*/ 0 w 43"/>
                <a:gd name="T1" fmla="*/ 0 h 441"/>
                <a:gd name="T2" fmla="*/ 0 w 43"/>
                <a:gd name="T3" fmla="*/ 441 h 441"/>
                <a:gd name="T4" fmla="*/ 43 w 43"/>
                <a:gd name="T5" fmla="*/ 44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441">
                  <a:moveTo>
                    <a:pt x="0" y="0"/>
                  </a:moveTo>
                  <a:lnTo>
                    <a:pt x="0" y="441"/>
                  </a:lnTo>
                  <a:lnTo>
                    <a:pt x="43" y="441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4" name="Rectangle 57">
              <a:extLst>
                <a:ext uri="{FF2B5EF4-FFF2-40B4-BE49-F238E27FC236}">
                  <a16:creationId xmlns:a16="http://schemas.microsoft.com/office/drawing/2014/main" id="{C5E00ECC-93BA-4565-B921-FEF8C7924A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1" y="3663"/>
              <a:ext cx="3220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CMW41984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Qinghai CHINA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5" name="Freeform 58">
              <a:extLst>
                <a:ext uri="{FF2B5EF4-FFF2-40B4-BE49-F238E27FC236}">
                  <a16:creationId xmlns:a16="http://schemas.microsoft.com/office/drawing/2014/main" id="{B76838E5-B2C9-44A0-A430-0B3FDF52A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5" y="3192"/>
              <a:ext cx="43" cy="530"/>
            </a:xfrm>
            <a:custGeom>
              <a:avLst/>
              <a:gdLst>
                <a:gd name="T0" fmla="*/ 0 w 43"/>
                <a:gd name="T1" fmla="*/ 0 h 530"/>
                <a:gd name="T2" fmla="*/ 0 w 43"/>
                <a:gd name="T3" fmla="*/ 530 h 530"/>
                <a:gd name="T4" fmla="*/ 43 w 43"/>
                <a:gd name="T5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530">
                  <a:moveTo>
                    <a:pt x="0" y="0"/>
                  </a:moveTo>
                  <a:lnTo>
                    <a:pt x="0" y="530"/>
                  </a:lnTo>
                  <a:lnTo>
                    <a:pt x="43" y="53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6" name="Line 59">
              <a:extLst>
                <a:ext uri="{FF2B5EF4-FFF2-40B4-BE49-F238E27FC236}">
                  <a16:creationId xmlns:a16="http://schemas.microsoft.com/office/drawing/2014/main" id="{59C6F56B-9F76-4D2A-899F-834FF41AB3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5" y="2655"/>
              <a:ext cx="0" cy="530"/>
            </a:xfrm>
            <a:prstGeom prst="line">
              <a:avLst/>
            </a:pr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7" name="Freeform 60">
              <a:extLst>
                <a:ext uri="{FF2B5EF4-FFF2-40B4-BE49-F238E27FC236}">
                  <a16:creationId xmlns:a16="http://schemas.microsoft.com/office/drawing/2014/main" id="{969A6E09-108F-4E35-A2B2-678363CC4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" y="3189"/>
              <a:ext cx="185" cy="741"/>
            </a:xfrm>
            <a:custGeom>
              <a:avLst/>
              <a:gdLst>
                <a:gd name="T0" fmla="*/ 0 w 185"/>
                <a:gd name="T1" fmla="*/ 741 h 741"/>
                <a:gd name="T2" fmla="*/ 0 w 185"/>
                <a:gd name="T3" fmla="*/ 0 h 741"/>
                <a:gd name="T4" fmla="*/ 185 w 185"/>
                <a:gd name="T5" fmla="*/ 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5" h="741">
                  <a:moveTo>
                    <a:pt x="0" y="741"/>
                  </a:moveTo>
                  <a:lnTo>
                    <a:pt x="0" y="0"/>
                  </a:lnTo>
                  <a:lnTo>
                    <a:pt x="185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8" name="Rectangle 61">
              <a:extLst>
                <a:ext uri="{FF2B5EF4-FFF2-40B4-BE49-F238E27FC236}">
                  <a16:creationId xmlns:a16="http://schemas.microsoft.com/office/drawing/2014/main" id="{0F48985F-10BE-48EA-9A6F-570AF9B3FF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5" y="3841"/>
              <a:ext cx="3379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KU184314 CMW38898 CHINA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9" name="Freeform 62">
              <a:extLst>
                <a:ext uri="{FF2B5EF4-FFF2-40B4-BE49-F238E27FC236}">
                  <a16:creationId xmlns:a16="http://schemas.microsoft.com/office/drawing/2014/main" id="{CFB147EA-4EE0-4B93-BCE8-FAA13ABB1D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1" y="3900"/>
              <a:ext cx="0" cy="85"/>
            </a:xfrm>
            <a:custGeom>
              <a:avLst/>
              <a:gdLst>
                <a:gd name="T0" fmla="*/ 85 h 85"/>
                <a:gd name="T1" fmla="*/ 0 h 85"/>
                <a:gd name="T2" fmla="*/ 0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8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0" name="Rectangle 63">
              <a:extLst>
                <a:ext uri="{FF2B5EF4-FFF2-40B4-BE49-F238E27FC236}">
                  <a16:creationId xmlns:a16="http://schemas.microsoft.com/office/drawing/2014/main" id="{AA10504A-BF0D-4885-938B-CB322668B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5" y="4019"/>
              <a:ext cx="3598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KU184315 CMW38899 CHINA T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1" name="Freeform 64">
              <a:extLst>
                <a:ext uri="{FF2B5EF4-FFF2-40B4-BE49-F238E27FC236}">
                  <a16:creationId xmlns:a16="http://schemas.microsoft.com/office/drawing/2014/main" id="{9CD84DA2-3123-4C09-A81E-10B3B18303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1" y="3993"/>
              <a:ext cx="0" cy="85"/>
            </a:xfrm>
            <a:custGeom>
              <a:avLst/>
              <a:gdLst>
                <a:gd name="T0" fmla="*/ 0 h 85"/>
                <a:gd name="T1" fmla="*/ 85 h 85"/>
                <a:gd name="T2" fmla="*/ 85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0"/>
                  </a:moveTo>
                  <a:lnTo>
                    <a:pt x="0" y="85"/>
                  </a:lnTo>
                  <a:lnTo>
                    <a:pt x="0" y="85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2" name="Freeform 65">
              <a:extLst>
                <a:ext uri="{FF2B5EF4-FFF2-40B4-BE49-F238E27FC236}">
                  <a16:creationId xmlns:a16="http://schemas.microsoft.com/office/drawing/2014/main" id="{5EF0B1CF-F542-4BC0-91D0-47C869F644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" y="3989"/>
              <a:ext cx="43" cy="130"/>
            </a:xfrm>
            <a:custGeom>
              <a:avLst/>
              <a:gdLst>
                <a:gd name="T0" fmla="*/ 0 w 43"/>
                <a:gd name="T1" fmla="*/ 130 h 130"/>
                <a:gd name="T2" fmla="*/ 0 w 43"/>
                <a:gd name="T3" fmla="*/ 0 h 130"/>
                <a:gd name="T4" fmla="*/ 43 w 43"/>
                <a:gd name="T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130">
                  <a:moveTo>
                    <a:pt x="0" y="130"/>
                  </a:moveTo>
                  <a:lnTo>
                    <a:pt x="0" y="0"/>
                  </a:lnTo>
                  <a:lnTo>
                    <a:pt x="43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3" name="Rectangle 66">
              <a:extLst>
                <a:ext uri="{FF2B5EF4-FFF2-40B4-BE49-F238E27FC236}">
                  <a16:creationId xmlns:a16="http://schemas.microsoft.com/office/drawing/2014/main" id="{074803F3-009A-4850-8D3A-57B05F9E5E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5" y="4197"/>
              <a:ext cx="3220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CMW41950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Qinghai CHINA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4" name="Freeform 67">
              <a:extLst>
                <a:ext uri="{FF2B5EF4-FFF2-40B4-BE49-F238E27FC236}">
                  <a16:creationId xmlns:a16="http://schemas.microsoft.com/office/drawing/2014/main" id="{58AC2B7A-B62A-42D7-9746-5544DD16F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" y="4126"/>
              <a:ext cx="43" cy="130"/>
            </a:xfrm>
            <a:custGeom>
              <a:avLst/>
              <a:gdLst>
                <a:gd name="T0" fmla="*/ 0 w 43"/>
                <a:gd name="T1" fmla="*/ 0 h 130"/>
                <a:gd name="T2" fmla="*/ 0 w 43"/>
                <a:gd name="T3" fmla="*/ 130 h 130"/>
                <a:gd name="T4" fmla="*/ 43 w 43"/>
                <a:gd name="T5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130">
                  <a:moveTo>
                    <a:pt x="0" y="0"/>
                  </a:moveTo>
                  <a:lnTo>
                    <a:pt x="0" y="130"/>
                  </a:lnTo>
                  <a:lnTo>
                    <a:pt x="43" y="13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5" name="Freeform 68">
              <a:extLst>
                <a:ext uri="{FF2B5EF4-FFF2-40B4-BE49-F238E27FC236}">
                  <a16:creationId xmlns:a16="http://schemas.microsoft.com/office/drawing/2014/main" id="{C5A1A379-8AA3-4F88-9774-A4C57F9BE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" y="4122"/>
              <a:ext cx="42" cy="552"/>
            </a:xfrm>
            <a:custGeom>
              <a:avLst/>
              <a:gdLst>
                <a:gd name="T0" fmla="*/ 0 w 42"/>
                <a:gd name="T1" fmla="*/ 552 h 552"/>
                <a:gd name="T2" fmla="*/ 0 w 42"/>
                <a:gd name="T3" fmla="*/ 0 h 552"/>
                <a:gd name="T4" fmla="*/ 42 w 42"/>
                <a:gd name="T5" fmla="*/ 0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552">
                  <a:moveTo>
                    <a:pt x="0" y="552"/>
                  </a:moveTo>
                  <a:lnTo>
                    <a:pt x="0" y="0"/>
                  </a:lnTo>
                  <a:lnTo>
                    <a:pt x="42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6" name="Rectangle 69">
              <a:extLst>
                <a:ext uri="{FF2B5EF4-FFF2-40B4-BE49-F238E27FC236}">
                  <a16:creationId xmlns:a16="http://schemas.microsoft.com/office/drawing/2014/main" id="{F0237EE9-BFF4-474A-A464-BBCE8C582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" y="4375"/>
              <a:ext cx="3220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CMW41881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Qinghai CHINA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7" name="Freeform 70">
              <a:extLst>
                <a:ext uri="{FF2B5EF4-FFF2-40B4-BE49-F238E27FC236}">
                  <a16:creationId xmlns:a16="http://schemas.microsoft.com/office/drawing/2014/main" id="{267E4DEC-3BDA-4F66-A562-94A46418B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" y="4434"/>
              <a:ext cx="0" cy="85"/>
            </a:xfrm>
            <a:custGeom>
              <a:avLst/>
              <a:gdLst>
                <a:gd name="T0" fmla="*/ 85 h 85"/>
                <a:gd name="T1" fmla="*/ 0 h 85"/>
                <a:gd name="T2" fmla="*/ 0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8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8" name="Rectangle 71">
              <a:extLst>
                <a:ext uri="{FF2B5EF4-FFF2-40B4-BE49-F238E27FC236}">
                  <a16:creationId xmlns:a16="http://schemas.microsoft.com/office/drawing/2014/main" id="{80A5381A-D8BE-418A-947C-5F43237071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" y="4553"/>
              <a:ext cx="3220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CMW41882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Qinghai CHINA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9" name="Freeform 72">
              <a:extLst>
                <a:ext uri="{FF2B5EF4-FFF2-40B4-BE49-F238E27FC236}">
                  <a16:creationId xmlns:a16="http://schemas.microsoft.com/office/drawing/2014/main" id="{D588CC8D-5E76-4249-979D-A28F65CC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" y="4526"/>
              <a:ext cx="0" cy="85"/>
            </a:xfrm>
            <a:custGeom>
              <a:avLst/>
              <a:gdLst>
                <a:gd name="T0" fmla="*/ 0 h 85"/>
                <a:gd name="T1" fmla="*/ 85 h 85"/>
                <a:gd name="T2" fmla="*/ 85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0"/>
                  </a:moveTo>
                  <a:lnTo>
                    <a:pt x="0" y="85"/>
                  </a:lnTo>
                  <a:lnTo>
                    <a:pt x="0" y="85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0" name="Rectangle 73">
              <a:extLst>
                <a:ext uri="{FF2B5EF4-FFF2-40B4-BE49-F238E27FC236}">
                  <a16:creationId xmlns:a16="http://schemas.microsoft.com/office/drawing/2014/main" id="{F559A0E8-D750-4153-AEAC-596519C09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" y="4731"/>
              <a:ext cx="3220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CMW41890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Qinghai CHINA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1" name="Freeform 74">
              <a:extLst>
                <a:ext uri="{FF2B5EF4-FFF2-40B4-BE49-F238E27FC236}">
                  <a16:creationId xmlns:a16="http://schemas.microsoft.com/office/drawing/2014/main" id="{7575C0EA-CEB5-47F9-9884-20C981DBB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" y="4615"/>
              <a:ext cx="0" cy="174"/>
            </a:xfrm>
            <a:custGeom>
              <a:avLst/>
              <a:gdLst>
                <a:gd name="T0" fmla="*/ 0 h 174"/>
                <a:gd name="T1" fmla="*/ 174 h 174"/>
                <a:gd name="T2" fmla="*/ 174 h 1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4">
                  <a:moveTo>
                    <a:pt x="0" y="0"/>
                  </a:moveTo>
                  <a:lnTo>
                    <a:pt x="0" y="174"/>
                  </a:lnTo>
                  <a:lnTo>
                    <a:pt x="0" y="174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2" name="Rectangle 75">
              <a:extLst>
                <a:ext uri="{FF2B5EF4-FFF2-40B4-BE49-F238E27FC236}">
                  <a16:creationId xmlns:a16="http://schemas.microsoft.com/office/drawing/2014/main" id="{3908CD04-A23B-4405-939A-E71125770A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2" y="4908"/>
              <a:ext cx="3220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CMW41958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Qinghai CHINA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3" name="Freeform 76">
              <a:extLst>
                <a:ext uri="{FF2B5EF4-FFF2-40B4-BE49-F238E27FC236}">
                  <a16:creationId xmlns:a16="http://schemas.microsoft.com/office/drawing/2014/main" id="{F94D0CC4-6024-469B-8953-9B09682EA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" y="4967"/>
              <a:ext cx="130" cy="263"/>
            </a:xfrm>
            <a:custGeom>
              <a:avLst/>
              <a:gdLst>
                <a:gd name="T0" fmla="*/ 0 w 130"/>
                <a:gd name="T1" fmla="*/ 263 h 263"/>
                <a:gd name="T2" fmla="*/ 0 w 130"/>
                <a:gd name="T3" fmla="*/ 0 h 263"/>
                <a:gd name="T4" fmla="*/ 130 w 130"/>
                <a:gd name="T5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63">
                  <a:moveTo>
                    <a:pt x="0" y="263"/>
                  </a:moveTo>
                  <a:lnTo>
                    <a:pt x="0" y="0"/>
                  </a:lnTo>
                  <a:lnTo>
                    <a:pt x="13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4" name="Rectangle 77">
              <a:extLst>
                <a:ext uri="{FF2B5EF4-FFF2-40B4-BE49-F238E27FC236}">
                  <a16:creationId xmlns:a16="http://schemas.microsoft.com/office/drawing/2014/main" id="{1E972C73-2E17-43BF-A36F-7003A616F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" y="5086"/>
              <a:ext cx="3527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HM031550 CMW23123 RUSSIA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5" name="Freeform 78">
              <a:extLst>
                <a:ext uri="{FF2B5EF4-FFF2-40B4-BE49-F238E27FC236}">
                  <a16:creationId xmlns:a16="http://schemas.microsoft.com/office/drawing/2014/main" id="{16CE5BF2-2139-43C2-A562-4B78C405CE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" y="5145"/>
              <a:ext cx="0" cy="174"/>
            </a:xfrm>
            <a:custGeom>
              <a:avLst/>
              <a:gdLst>
                <a:gd name="T0" fmla="*/ 174 h 174"/>
                <a:gd name="T1" fmla="*/ 0 h 174"/>
                <a:gd name="T2" fmla="*/ 0 h 1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4">
                  <a:moveTo>
                    <a:pt x="0" y="17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6" name="Rectangle 79">
              <a:extLst>
                <a:ext uri="{FF2B5EF4-FFF2-40B4-BE49-F238E27FC236}">
                  <a16:creationId xmlns:a16="http://schemas.microsoft.com/office/drawing/2014/main" id="{177E1A85-8AF2-4883-9681-16389D495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" y="5264"/>
              <a:ext cx="3637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HM031553 CMW1903 NORWAY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7" name="Freeform 80">
              <a:extLst>
                <a:ext uri="{FF2B5EF4-FFF2-40B4-BE49-F238E27FC236}">
                  <a16:creationId xmlns:a16="http://schemas.microsoft.com/office/drawing/2014/main" id="{C7586132-7CC5-4F0B-8800-4C21D8609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" y="5323"/>
              <a:ext cx="0" cy="85"/>
            </a:xfrm>
            <a:custGeom>
              <a:avLst/>
              <a:gdLst>
                <a:gd name="T0" fmla="*/ 85 h 85"/>
                <a:gd name="T1" fmla="*/ 0 h 85"/>
                <a:gd name="T2" fmla="*/ 0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8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8" name="Rectangle 81">
              <a:extLst>
                <a:ext uri="{FF2B5EF4-FFF2-40B4-BE49-F238E27FC236}">
                  <a16:creationId xmlns:a16="http://schemas.microsoft.com/office/drawing/2014/main" id="{DFD9E07C-A1AF-40EF-A657-AE767805C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" y="5442"/>
              <a:ext cx="3922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HM031552 CMW1037 NORWAY T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9" name="Freeform 82">
              <a:extLst>
                <a:ext uri="{FF2B5EF4-FFF2-40B4-BE49-F238E27FC236}">
                  <a16:creationId xmlns:a16="http://schemas.microsoft.com/office/drawing/2014/main" id="{B8701512-6382-4858-BC20-1DCCC8D1C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" y="5416"/>
              <a:ext cx="0" cy="85"/>
            </a:xfrm>
            <a:custGeom>
              <a:avLst/>
              <a:gdLst>
                <a:gd name="T0" fmla="*/ 0 h 85"/>
                <a:gd name="T1" fmla="*/ 85 h 85"/>
                <a:gd name="T2" fmla="*/ 85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0"/>
                  </a:moveTo>
                  <a:lnTo>
                    <a:pt x="0" y="85"/>
                  </a:lnTo>
                  <a:lnTo>
                    <a:pt x="0" y="85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0" name="Line 83">
              <a:extLst>
                <a:ext uri="{FF2B5EF4-FFF2-40B4-BE49-F238E27FC236}">
                  <a16:creationId xmlns:a16="http://schemas.microsoft.com/office/drawing/2014/main" id="{245E0E58-E969-4C28-BDD0-5A9D5C596F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18" y="5238"/>
              <a:ext cx="0" cy="263"/>
            </a:xfrm>
            <a:prstGeom prst="line">
              <a:avLst/>
            </a:pr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1" name="Freeform 84">
              <a:extLst>
                <a:ext uri="{FF2B5EF4-FFF2-40B4-BE49-F238E27FC236}">
                  <a16:creationId xmlns:a16="http://schemas.microsoft.com/office/drawing/2014/main" id="{8B5DFF31-184F-4912-843A-FDC001C02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" y="4838"/>
              <a:ext cx="42" cy="396"/>
            </a:xfrm>
            <a:custGeom>
              <a:avLst/>
              <a:gdLst>
                <a:gd name="T0" fmla="*/ 0 w 42"/>
                <a:gd name="T1" fmla="*/ 0 h 396"/>
                <a:gd name="T2" fmla="*/ 0 w 42"/>
                <a:gd name="T3" fmla="*/ 396 h 396"/>
                <a:gd name="T4" fmla="*/ 42 w 42"/>
                <a:gd name="T5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96">
                  <a:moveTo>
                    <a:pt x="0" y="0"/>
                  </a:moveTo>
                  <a:lnTo>
                    <a:pt x="0" y="396"/>
                  </a:lnTo>
                  <a:lnTo>
                    <a:pt x="42" y="396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2" name="Line 85">
              <a:extLst>
                <a:ext uri="{FF2B5EF4-FFF2-40B4-BE49-F238E27FC236}">
                  <a16:creationId xmlns:a16="http://schemas.microsoft.com/office/drawing/2014/main" id="{BEB4EBF3-F853-43A3-BBCD-74C1432DFB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6" y="4682"/>
              <a:ext cx="0" cy="552"/>
            </a:xfrm>
            <a:prstGeom prst="line">
              <a:avLst/>
            </a:pr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3" name="Freeform 86">
              <a:extLst>
                <a:ext uri="{FF2B5EF4-FFF2-40B4-BE49-F238E27FC236}">
                  <a16:creationId xmlns:a16="http://schemas.microsoft.com/office/drawing/2014/main" id="{14193231-2A20-4BD5-B327-1260F0CB6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" y="3937"/>
              <a:ext cx="126" cy="741"/>
            </a:xfrm>
            <a:custGeom>
              <a:avLst/>
              <a:gdLst>
                <a:gd name="T0" fmla="*/ 0 w 126"/>
                <a:gd name="T1" fmla="*/ 0 h 741"/>
                <a:gd name="T2" fmla="*/ 0 w 126"/>
                <a:gd name="T3" fmla="*/ 741 h 741"/>
                <a:gd name="T4" fmla="*/ 126 w 126"/>
                <a:gd name="T5" fmla="*/ 74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" h="741">
                  <a:moveTo>
                    <a:pt x="0" y="0"/>
                  </a:moveTo>
                  <a:lnTo>
                    <a:pt x="0" y="741"/>
                  </a:lnTo>
                  <a:lnTo>
                    <a:pt x="126" y="741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4" name="Freeform 87">
              <a:extLst>
                <a:ext uri="{FF2B5EF4-FFF2-40B4-BE49-F238E27FC236}">
                  <a16:creationId xmlns:a16="http://schemas.microsoft.com/office/drawing/2014/main" id="{55FC2009-54C6-4A97-BEAB-DDE1237D2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" y="3120"/>
              <a:ext cx="36" cy="813"/>
            </a:xfrm>
            <a:custGeom>
              <a:avLst/>
              <a:gdLst>
                <a:gd name="T0" fmla="*/ 0 w 36"/>
                <a:gd name="T1" fmla="*/ 0 h 813"/>
                <a:gd name="T2" fmla="*/ 0 w 36"/>
                <a:gd name="T3" fmla="*/ 813 h 813"/>
                <a:gd name="T4" fmla="*/ 36 w 36"/>
                <a:gd name="T5" fmla="*/ 813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813">
                  <a:moveTo>
                    <a:pt x="0" y="0"/>
                  </a:moveTo>
                  <a:lnTo>
                    <a:pt x="0" y="813"/>
                  </a:lnTo>
                  <a:lnTo>
                    <a:pt x="36" y="813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5" name="Freeform 88">
              <a:extLst>
                <a:ext uri="{FF2B5EF4-FFF2-40B4-BE49-F238E27FC236}">
                  <a16:creationId xmlns:a16="http://schemas.microsoft.com/office/drawing/2014/main" id="{E5DA4422-8D81-41BE-85C9-5F0B771D1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" y="2238"/>
              <a:ext cx="726" cy="878"/>
            </a:xfrm>
            <a:custGeom>
              <a:avLst/>
              <a:gdLst>
                <a:gd name="T0" fmla="*/ 0 w 726"/>
                <a:gd name="T1" fmla="*/ 0 h 878"/>
                <a:gd name="T2" fmla="*/ 0 w 726"/>
                <a:gd name="T3" fmla="*/ 878 h 878"/>
                <a:gd name="T4" fmla="*/ 726 w 726"/>
                <a:gd name="T5" fmla="*/ 878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6" h="878">
                  <a:moveTo>
                    <a:pt x="0" y="0"/>
                  </a:moveTo>
                  <a:lnTo>
                    <a:pt x="0" y="878"/>
                  </a:lnTo>
                  <a:lnTo>
                    <a:pt x="726" y="878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6" name="Freeform 89">
              <a:extLst>
                <a:ext uri="{FF2B5EF4-FFF2-40B4-BE49-F238E27FC236}">
                  <a16:creationId xmlns:a16="http://schemas.microsoft.com/office/drawing/2014/main" id="{E1B01ABD-BD78-4E58-BFAC-F13D95C6E5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" y="2234"/>
              <a:ext cx="97" cy="1762"/>
            </a:xfrm>
            <a:custGeom>
              <a:avLst/>
              <a:gdLst>
                <a:gd name="T0" fmla="*/ 0 w 97"/>
                <a:gd name="T1" fmla="*/ 1762 h 1762"/>
                <a:gd name="T2" fmla="*/ 0 w 97"/>
                <a:gd name="T3" fmla="*/ 0 h 1762"/>
                <a:gd name="T4" fmla="*/ 97 w 97"/>
                <a:gd name="T5" fmla="*/ 0 h 1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1762">
                  <a:moveTo>
                    <a:pt x="0" y="1762"/>
                  </a:moveTo>
                  <a:lnTo>
                    <a:pt x="0" y="0"/>
                  </a:lnTo>
                  <a:lnTo>
                    <a:pt x="97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7" name="Rectangle 90">
              <a:extLst>
                <a:ext uri="{FF2B5EF4-FFF2-40B4-BE49-F238E27FC236}">
                  <a16:creationId xmlns:a16="http://schemas.microsoft.com/office/drawing/2014/main" id="{211EEF2A-8F55-4195-82C1-C22BE49A0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5620"/>
              <a:ext cx="4877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O.tapionis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HM031545 CMW23265 RUSSIA T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8" name="Freeform 91">
              <a:extLst>
                <a:ext uri="{FF2B5EF4-FFF2-40B4-BE49-F238E27FC236}">
                  <a16:creationId xmlns:a16="http://schemas.microsoft.com/office/drawing/2014/main" id="{5296B3FD-F9CE-4975-B6F6-2D5ACB552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1" y="5679"/>
              <a:ext cx="0" cy="85"/>
            </a:xfrm>
            <a:custGeom>
              <a:avLst/>
              <a:gdLst>
                <a:gd name="T0" fmla="*/ 85 h 85"/>
                <a:gd name="T1" fmla="*/ 0 h 85"/>
                <a:gd name="T2" fmla="*/ 0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8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9" name="Rectangle 92">
              <a:extLst>
                <a:ext uri="{FF2B5EF4-FFF2-40B4-BE49-F238E27FC236}">
                  <a16:creationId xmlns:a16="http://schemas.microsoft.com/office/drawing/2014/main" id="{8E50CD0F-6C8B-4D83-A93F-C658198DF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5798"/>
              <a:ext cx="4860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O.tapionis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HM031544 CMW23266 FINLAND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0" name="Freeform 93">
              <a:extLst>
                <a:ext uri="{FF2B5EF4-FFF2-40B4-BE49-F238E27FC236}">
                  <a16:creationId xmlns:a16="http://schemas.microsoft.com/office/drawing/2014/main" id="{555C297C-44C5-4CE0-A885-7FAB2FBCC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1" y="5771"/>
              <a:ext cx="0" cy="86"/>
            </a:xfrm>
            <a:custGeom>
              <a:avLst/>
              <a:gdLst>
                <a:gd name="T0" fmla="*/ 0 h 86"/>
                <a:gd name="T1" fmla="*/ 86 h 86"/>
                <a:gd name="T2" fmla="*/ 86 h 8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6">
                  <a:moveTo>
                    <a:pt x="0" y="0"/>
                  </a:moveTo>
                  <a:lnTo>
                    <a:pt x="0" y="86"/>
                  </a:lnTo>
                  <a:lnTo>
                    <a:pt x="0" y="86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1" name="Freeform 94">
              <a:extLst>
                <a:ext uri="{FF2B5EF4-FFF2-40B4-BE49-F238E27FC236}">
                  <a16:creationId xmlns:a16="http://schemas.microsoft.com/office/drawing/2014/main" id="{EFA83915-1B67-476B-97F7-CB0DF042A7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" y="4004"/>
              <a:ext cx="1700" cy="1764"/>
            </a:xfrm>
            <a:custGeom>
              <a:avLst/>
              <a:gdLst>
                <a:gd name="T0" fmla="*/ 0 w 1700"/>
                <a:gd name="T1" fmla="*/ 0 h 1764"/>
                <a:gd name="T2" fmla="*/ 0 w 1700"/>
                <a:gd name="T3" fmla="*/ 1764 h 1764"/>
                <a:gd name="T4" fmla="*/ 1700 w 1700"/>
                <a:gd name="T5" fmla="*/ 1764 h 1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0" h="1764">
                  <a:moveTo>
                    <a:pt x="0" y="0"/>
                  </a:moveTo>
                  <a:lnTo>
                    <a:pt x="0" y="1764"/>
                  </a:lnTo>
                  <a:lnTo>
                    <a:pt x="1700" y="1764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2" name="Rectangle 95">
              <a:extLst>
                <a:ext uri="{FF2B5EF4-FFF2-40B4-BE49-F238E27FC236}">
                  <a16:creationId xmlns:a16="http://schemas.microsoft.com/office/drawing/2014/main" id="{84724C48-895A-4E8E-AB3C-04D8D7987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009"/>
              <a:ext cx="280" cy="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3" name="Rectangle 96">
              <a:extLst>
                <a:ext uri="{FF2B5EF4-FFF2-40B4-BE49-F238E27FC236}">
                  <a16:creationId xmlns:a16="http://schemas.microsoft.com/office/drawing/2014/main" id="{E3E3080B-EDA2-482C-A312-16B122E38F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5" y="5638"/>
              <a:ext cx="280" cy="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4" name="Rectangle 97">
              <a:extLst>
                <a:ext uri="{FF2B5EF4-FFF2-40B4-BE49-F238E27FC236}">
                  <a16:creationId xmlns:a16="http://schemas.microsoft.com/office/drawing/2014/main" id="{3DB854E2-DB75-43B4-887F-FDE65B04D5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2168"/>
              <a:ext cx="280" cy="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5" name="Rectangle 98">
              <a:extLst>
                <a:ext uri="{FF2B5EF4-FFF2-40B4-BE49-F238E27FC236}">
                  <a16:creationId xmlns:a16="http://schemas.microsoft.com/office/drawing/2014/main" id="{D3801924-3201-4331-8484-079F4EC77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" y="3059"/>
              <a:ext cx="187" cy="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98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6" name="Rectangle 99">
              <a:extLst>
                <a:ext uri="{FF2B5EF4-FFF2-40B4-BE49-F238E27FC236}">
                  <a16:creationId xmlns:a16="http://schemas.microsoft.com/office/drawing/2014/main" id="{73BF0290-10E3-4B08-A8FD-A23E889534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" y="3889"/>
              <a:ext cx="187" cy="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93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7" name="Rectangle 100">
              <a:extLst>
                <a:ext uri="{FF2B5EF4-FFF2-40B4-BE49-F238E27FC236}">
                  <a16:creationId xmlns:a16="http://schemas.microsoft.com/office/drawing/2014/main" id="{489630DE-81B3-4983-898E-B2D956240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" y="1746"/>
              <a:ext cx="187" cy="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99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8" name="Rectangle 101">
              <a:extLst>
                <a:ext uri="{FF2B5EF4-FFF2-40B4-BE49-F238E27FC236}">
                  <a16:creationId xmlns:a16="http://schemas.microsoft.com/office/drawing/2014/main" id="{248D50CA-F454-4055-B7AD-2F85076C7B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" y="1222"/>
              <a:ext cx="187" cy="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99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9" name="Rectangle 102">
              <a:extLst>
                <a:ext uri="{FF2B5EF4-FFF2-40B4-BE49-F238E27FC236}">
                  <a16:creationId xmlns:a16="http://schemas.microsoft.com/office/drawing/2014/main" id="{D56C2F51-C485-463E-97C8-4A99227EB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1" y="1389"/>
              <a:ext cx="187" cy="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91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0" name="Rectangle 103">
              <a:extLst>
                <a:ext uri="{FF2B5EF4-FFF2-40B4-BE49-F238E27FC236}">
                  <a16:creationId xmlns:a16="http://schemas.microsoft.com/office/drawing/2014/main" id="{6F40CB81-95D6-4061-97DD-129C3CFE94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8" y="112"/>
              <a:ext cx="187" cy="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99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1" name="Rectangle 104">
              <a:extLst>
                <a:ext uri="{FF2B5EF4-FFF2-40B4-BE49-F238E27FC236}">
                  <a16:creationId xmlns:a16="http://schemas.microsoft.com/office/drawing/2014/main" id="{3D9FD0A1-D337-4799-A766-373CB0202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1" y="479"/>
              <a:ext cx="187" cy="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87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2" name="Line 105">
              <a:extLst>
                <a:ext uri="{FF2B5EF4-FFF2-40B4-BE49-F238E27FC236}">
                  <a16:creationId xmlns:a16="http://schemas.microsoft.com/office/drawing/2014/main" id="{E05902BF-4044-4F2E-B4C3-8487AC1557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3" y="5861"/>
              <a:ext cx="259" cy="0"/>
            </a:xfrm>
            <a:prstGeom prst="line">
              <a:avLst/>
            </a:prstGeom>
            <a:noFill/>
            <a:ln w="1111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3" name="Line 106">
              <a:extLst>
                <a:ext uri="{FF2B5EF4-FFF2-40B4-BE49-F238E27FC236}">
                  <a16:creationId xmlns:a16="http://schemas.microsoft.com/office/drawing/2014/main" id="{2EC53A4F-7F74-4DF5-90B5-F1280A46FB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3" y="5832"/>
              <a:ext cx="0" cy="59"/>
            </a:xfrm>
            <a:prstGeom prst="line">
              <a:avLst/>
            </a:prstGeom>
            <a:noFill/>
            <a:ln w="1111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4" name="Line 107">
              <a:extLst>
                <a:ext uri="{FF2B5EF4-FFF2-40B4-BE49-F238E27FC236}">
                  <a16:creationId xmlns:a16="http://schemas.microsoft.com/office/drawing/2014/main" id="{8BA5BFB6-A9DF-4AFC-8114-8E502008BF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2" y="5832"/>
              <a:ext cx="0" cy="59"/>
            </a:xfrm>
            <a:prstGeom prst="line">
              <a:avLst/>
            </a:prstGeom>
            <a:noFill/>
            <a:ln w="1111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5" name="Rectangle 108">
              <a:extLst>
                <a:ext uri="{FF2B5EF4-FFF2-40B4-BE49-F238E27FC236}">
                  <a16:creationId xmlns:a16="http://schemas.microsoft.com/office/drawing/2014/main" id="{E9346DF7-3A8B-4E49-B713-848E7D851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" y="5892"/>
              <a:ext cx="444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7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0.02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37" name="Group 220">
            <a:extLst>
              <a:ext uri="{FF2B5EF4-FFF2-40B4-BE49-F238E27FC236}">
                <a16:creationId xmlns:a16="http://schemas.microsoft.com/office/drawing/2014/main" id="{2EC74122-4716-4B0D-895D-ADE0136D5B55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3379617" y="188972"/>
            <a:ext cx="1604147" cy="3422790"/>
            <a:chOff x="129" y="106"/>
            <a:chExt cx="6899" cy="5932"/>
          </a:xfrm>
        </p:grpSpPr>
        <p:sp>
          <p:nvSpPr>
            <p:cNvPr id="439" name="Rectangle 221">
              <a:extLst>
                <a:ext uri="{FF2B5EF4-FFF2-40B4-BE49-F238E27FC236}">
                  <a16:creationId xmlns:a16="http://schemas.microsoft.com/office/drawing/2014/main" id="{069EAC9B-FE72-4516-AD52-4189B53127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3" y="106"/>
              <a:ext cx="454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KU094756 CMW23145 RUSSIA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0" name="Freeform 222">
              <a:extLst>
                <a:ext uri="{FF2B5EF4-FFF2-40B4-BE49-F238E27FC236}">
                  <a16:creationId xmlns:a16="http://schemas.microsoft.com/office/drawing/2014/main" id="{BB4E6F6B-5F46-43DA-A94B-454971B0A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9" y="165"/>
              <a:ext cx="70" cy="85"/>
            </a:xfrm>
            <a:custGeom>
              <a:avLst/>
              <a:gdLst>
                <a:gd name="T0" fmla="*/ 0 w 70"/>
                <a:gd name="T1" fmla="*/ 85 h 85"/>
                <a:gd name="T2" fmla="*/ 0 w 70"/>
                <a:gd name="T3" fmla="*/ 0 h 85"/>
                <a:gd name="T4" fmla="*/ 70 w 70"/>
                <a:gd name="T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" h="85">
                  <a:moveTo>
                    <a:pt x="0" y="85"/>
                  </a:moveTo>
                  <a:lnTo>
                    <a:pt x="0" y="0"/>
                  </a:lnTo>
                  <a:lnTo>
                    <a:pt x="7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1" name="Rectangle 223">
              <a:extLst>
                <a:ext uri="{FF2B5EF4-FFF2-40B4-BE49-F238E27FC236}">
                  <a16:creationId xmlns:a16="http://schemas.microsoft.com/office/drawing/2014/main" id="{A9622EB8-176C-4E19-B193-E9EB715344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3" y="284"/>
              <a:ext cx="47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KU094755 CMW23143 RUSSIA T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2" name="Freeform 224">
              <a:extLst>
                <a:ext uri="{FF2B5EF4-FFF2-40B4-BE49-F238E27FC236}">
                  <a16:creationId xmlns:a16="http://schemas.microsoft.com/office/drawing/2014/main" id="{404937B5-CDB7-4955-A352-F292F8F64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9" y="258"/>
              <a:ext cx="0" cy="85"/>
            </a:xfrm>
            <a:custGeom>
              <a:avLst/>
              <a:gdLst>
                <a:gd name="T0" fmla="*/ 0 h 85"/>
                <a:gd name="T1" fmla="*/ 85 h 85"/>
                <a:gd name="T2" fmla="*/ 85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0"/>
                  </a:moveTo>
                  <a:lnTo>
                    <a:pt x="0" y="85"/>
                  </a:lnTo>
                  <a:lnTo>
                    <a:pt x="0" y="85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3" name="Freeform 225">
              <a:extLst>
                <a:ext uri="{FF2B5EF4-FFF2-40B4-BE49-F238E27FC236}">
                  <a16:creationId xmlns:a16="http://schemas.microsoft.com/office/drawing/2014/main" id="{7986AAA5-43DA-4B39-919A-92F7D1CE9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3" y="254"/>
              <a:ext cx="156" cy="174"/>
            </a:xfrm>
            <a:custGeom>
              <a:avLst/>
              <a:gdLst>
                <a:gd name="T0" fmla="*/ 0 w 156"/>
                <a:gd name="T1" fmla="*/ 174 h 174"/>
                <a:gd name="T2" fmla="*/ 0 w 156"/>
                <a:gd name="T3" fmla="*/ 0 h 174"/>
                <a:gd name="T4" fmla="*/ 156 w 156"/>
                <a:gd name="T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74">
                  <a:moveTo>
                    <a:pt x="0" y="174"/>
                  </a:moveTo>
                  <a:lnTo>
                    <a:pt x="0" y="0"/>
                  </a:lnTo>
                  <a:lnTo>
                    <a:pt x="156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4" name="Rectangle 226">
              <a:extLst>
                <a:ext uri="{FF2B5EF4-FFF2-40B4-BE49-F238E27FC236}">
                  <a16:creationId xmlns:a16="http://schemas.microsoft.com/office/drawing/2014/main" id="{5F57462D-25D6-4039-9054-1A9EEB4F6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1" y="462"/>
              <a:ext cx="488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KU094774 CMW43103 POLAND T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5" name="Freeform 227">
              <a:extLst>
                <a:ext uri="{FF2B5EF4-FFF2-40B4-BE49-F238E27FC236}">
                  <a16:creationId xmlns:a16="http://schemas.microsoft.com/office/drawing/2014/main" id="{253A266A-C2E8-41B0-B347-41CA4D14D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8" y="521"/>
              <a:ext cx="0" cy="85"/>
            </a:xfrm>
            <a:custGeom>
              <a:avLst/>
              <a:gdLst>
                <a:gd name="T0" fmla="*/ 85 h 85"/>
                <a:gd name="T1" fmla="*/ 0 h 85"/>
                <a:gd name="T2" fmla="*/ 0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8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6" name="Rectangle 228">
              <a:extLst>
                <a:ext uri="{FF2B5EF4-FFF2-40B4-BE49-F238E27FC236}">
                  <a16:creationId xmlns:a16="http://schemas.microsoft.com/office/drawing/2014/main" id="{730429A9-2B93-43E8-8F96-355FC6717B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1" y="640"/>
              <a:ext cx="498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KU094771 CBS117571 SCOTLAND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7" name="Freeform 229">
              <a:extLst>
                <a:ext uri="{FF2B5EF4-FFF2-40B4-BE49-F238E27FC236}">
                  <a16:creationId xmlns:a16="http://schemas.microsoft.com/office/drawing/2014/main" id="{E255FA14-DC7A-4B03-ABEE-46C36F14D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8" y="613"/>
              <a:ext cx="0" cy="85"/>
            </a:xfrm>
            <a:custGeom>
              <a:avLst/>
              <a:gdLst>
                <a:gd name="T0" fmla="*/ 0 h 85"/>
                <a:gd name="T1" fmla="*/ 85 h 85"/>
                <a:gd name="T2" fmla="*/ 85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0"/>
                  </a:moveTo>
                  <a:lnTo>
                    <a:pt x="0" y="85"/>
                  </a:lnTo>
                  <a:lnTo>
                    <a:pt x="0" y="85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8" name="Freeform 230">
              <a:extLst>
                <a:ext uri="{FF2B5EF4-FFF2-40B4-BE49-F238E27FC236}">
                  <a16:creationId xmlns:a16="http://schemas.microsoft.com/office/drawing/2014/main" id="{FF07F12E-F8CF-4A4A-94EB-73DC15E55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3" y="435"/>
              <a:ext cx="45" cy="175"/>
            </a:xfrm>
            <a:custGeom>
              <a:avLst/>
              <a:gdLst>
                <a:gd name="T0" fmla="*/ 0 w 45"/>
                <a:gd name="T1" fmla="*/ 0 h 175"/>
                <a:gd name="T2" fmla="*/ 0 w 45"/>
                <a:gd name="T3" fmla="*/ 175 h 175"/>
                <a:gd name="T4" fmla="*/ 45 w 45"/>
                <a:gd name="T5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175">
                  <a:moveTo>
                    <a:pt x="0" y="0"/>
                  </a:moveTo>
                  <a:lnTo>
                    <a:pt x="0" y="175"/>
                  </a:lnTo>
                  <a:lnTo>
                    <a:pt x="45" y="175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9" name="Freeform 231">
              <a:extLst>
                <a:ext uri="{FF2B5EF4-FFF2-40B4-BE49-F238E27FC236}">
                  <a16:creationId xmlns:a16="http://schemas.microsoft.com/office/drawing/2014/main" id="{91A5C2C8-DB94-426C-94FB-4D15550AC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2" y="432"/>
              <a:ext cx="141" cy="329"/>
            </a:xfrm>
            <a:custGeom>
              <a:avLst/>
              <a:gdLst>
                <a:gd name="T0" fmla="*/ 0 w 141"/>
                <a:gd name="T1" fmla="*/ 329 h 329"/>
                <a:gd name="T2" fmla="*/ 0 w 141"/>
                <a:gd name="T3" fmla="*/ 0 h 329"/>
                <a:gd name="T4" fmla="*/ 141 w 141"/>
                <a:gd name="T5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329">
                  <a:moveTo>
                    <a:pt x="0" y="329"/>
                  </a:moveTo>
                  <a:lnTo>
                    <a:pt x="0" y="0"/>
                  </a:lnTo>
                  <a:lnTo>
                    <a:pt x="141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0" name="Rectangle 232">
              <a:extLst>
                <a:ext uri="{FF2B5EF4-FFF2-40B4-BE49-F238E27FC236}">
                  <a16:creationId xmlns:a16="http://schemas.microsoft.com/office/drawing/2014/main" id="{D7F91ECF-AD7B-400D-8003-F7E5ADAD5A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6" y="818"/>
              <a:ext cx="47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KU094763 CMW41043 NORWAY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1" name="Freeform 233">
              <a:extLst>
                <a:ext uri="{FF2B5EF4-FFF2-40B4-BE49-F238E27FC236}">
                  <a16:creationId xmlns:a16="http://schemas.microsoft.com/office/drawing/2014/main" id="{67A8D369-525E-42CC-883E-5A29BCA73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876"/>
              <a:ext cx="60" cy="86"/>
            </a:xfrm>
            <a:custGeom>
              <a:avLst/>
              <a:gdLst>
                <a:gd name="T0" fmla="*/ 0 w 60"/>
                <a:gd name="T1" fmla="*/ 86 h 86"/>
                <a:gd name="T2" fmla="*/ 0 w 60"/>
                <a:gd name="T3" fmla="*/ 0 h 86"/>
                <a:gd name="T4" fmla="*/ 60 w 60"/>
                <a:gd name="T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86">
                  <a:moveTo>
                    <a:pt x="0" y="86"/>
                  </a:moveTo>
                  <a:lnTo>
                    <a:pt x="0" y="0"/>
                  </a:lnTo>
                  <a:lnTo>
                    <a:pt x="6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2" name="Rectangle 234">
              <a:extLst>
                <a:ext uri="{FF2B5EF4-FFF2-40B4-BE49-F238E27FC236}">
                  <a16:creationId xmlns:a16="http://schemas.microsoft.com/office/drawing/2014/main" id="{219C9B20-B791-4FD0-9A28-25D4A311DC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995"/>
              <a:ext cx="4929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KU094759 CMW37983 SWEDEN T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3" name="Freeform 235">
              <a:extLst>
                <a:ext uri="{FF2B5EF4-FFF2-40B4-BE49-F238E27FC236}">
                  <a16:creationId xmlns:a16="http://schemas.microsoft.com/office/drawing/2014/main" id="{6504580E-B140-4E4F-A86A-35FCFA00AC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969"/>
              <a:ext cx="95" cy="85"/>
            </a:xfrm>
            <a:custGeom>
              <a:avLst/>
              <a:gdLst>
                <a:gd name="T0" fmla="*/ 0 w 95"/>
                <a:gd name="T1" fmla="*/ 0 h 85"/>
                <a:gd name="T2" fmla="*/ 0 w 95"/>
                <a:gd name="T3" fmla="*/ 85 h 85"/>
                <a:gd name="T4" fmla="*/ 95 w 95"/>
                <a:gd name="T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85">
                  <a:moveTo>
                    <a:pt x="0" y="0"/>
                  </a:moveTo>
                  <a:lnTo>
                    <a:pt x="0" y="85"/>
                  </a:lnTo>
                  <a:lnTo>
                    <a:pt x="95" y="85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4" name="Freeform 236">
              <a:extLst>
                <a:ext uri="{FF2B5EF4-FFF2-40B4-BE49-F238E27FC236}">
                  <a16:creationId xmlns:a16="http://schemas.microsoft.com/office/drawing/2014/main" id="{2D0944E7-7586-462A-96EF-3E278B54A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" y="965"/>
              <a:ext cx="172" cy="130"/>
            </a:xfrm>
            <a:custGeom>
              <a:avLst/>
              <a:gdLst>
                <a:gd name="T0" fmla="*/ 0 w 172"/>
                <a:gd name="T1" fmla="*/ 130 h 130"/>
                <a:gd name="T2" fmla="*/ 0 w 172"/>
                <a:gd name="T3" fmla="*/ 0 h 130"/>
                <a:gd name="T4" fmla="*/ 172 w 172"/>
                <a:gd name="T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2" h="130">
                  <a:moveTo>
                    <a:pt x="0" y="130"/>
                  </a:moveTo>
                  <a:lnTo>
                    <a:pt x="0" y="0"/>
                  </a:lnTo>
                  <a:lnTo>
                    <a:pt x="172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5" name="Rectangle 237">
              <a:extLst>
                <a:ext uri="{FF2B5EF4-FFF2-40B4-BE49-F238E27FC236}">
                  <a16:creationId xmlns:a16="http://schemas.microsoft.com/office/drawing/2014/main" id="{97BBB832-E9EC-4D77-842E-536A267E32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" y="1173"/>
              <a:ext cx="4219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MG205731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CMW12032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CHINA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6" name="Freeform 238">
              <a:extLst>
                <a:ext uri="{FF2B5EF4-FFF2-40B4-BE49-F238E27FC236}">
                  <a16:creationId xmlns:a16="http://schemas.microsoft.com/office/drawing/2014/main" id="{5226CF49-57BA-44DB-A62F-5F61A9664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" y="1102"/>
              <a:ext cx="376" cy="130"/>
            </a:xfrm>
            <a:custGeom>
              <a:avLst/>
              <a:gdLst>
                <a:gd name="T0" fmla="*/ 0 w 376"/>
                <a:gd name="T1" fmla="*/ 0 h 130"/>
                <a:gd name="T2" fmla="*/ 0 w 376"/>
                <a:gd name="T3" fmla="*/ 130 h 130"/>
                <a:gd name="T4" fmla="*/ 376 w 376"/>
                <a:gd name="T5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6" h="130">
                  <a:moveTo>
                    <a:pt x="0" y="0"/>
                  </a:moveTo>
                  <a:lnTo>
                    <a:pt x="0" y="130"/>
                  </a:lnTo>
                  <a:lnTo>
                    <a:pt x="376" y="13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7" name="Freeform 239">
              <a:extLst>
                <a:ext uri="{FF2B5EF4-FFF2-40B4-BE49-F238E27FC236}">
                  <a16:creationId xmlns:a16="http://schemas.microsoft.com/office/drawing/2014/main" id="{637DA813-98F7-4994-A4E7-DCC2F2DF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2" y="769"/>
              <a:ext cx="69" cy="330"/>
            </a:xfrm>
            <a:custGeom>
              <a:avLst/>
              <a:gdLst>
                <a:gd name="T0" fmla="*/ 0 w 69"/>
                <a:gd name="T1" fmla="*/ 0 h 330"/>
                <a:gd name="T2" fmla="*/ 0 w 69"/>
                <a:gd name="T3" fmla="*/ 330 h 330"/>
                <a:gd name="T4" fmla="*/ 69 w 69"/>
                <a:gd name="T5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30">
                  <a:moveTo>
                    <a:pt x="0" y="0"/>
                  </a:moveTo>
                  <a:lnTo>
                    <a:pt x="0" y="330"/>
                  </a:lnTo>
                  <a:lnTo>
                    <a:pt x="69" y="33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8" name="Freeform 240">
              <a:extLst>
                <a:ext uri="{FF2B5EF4-FFF2-40B4-BE49-F238E27FC236}">
                  <a16:creationId xmlns:a16="http://schemas.microsoft.com/office/drawing/2014/main" id="{3A3CDC67-083D-4F11-A1CE-56D3BFDD6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5" y="765"/>
              <a:ext cx="107" cy="363"/>
            </a:xfrm>
            <a:custGeom>
              <a:avLst/>
              <a:gdLst>
                <a:gd name="T0" fmla="*/ 0 w 107"/>
                <a:gd name="T1" fmla="*/ 363 h 363"/>
                <a:gd name="T2" fmla="*/ 0 w 107"/>
                <a:gd name="T3" fmla="*/ 0 h 363"/>
                <a:gd name="T4" fmla="*/ 107 w 107"/>
                <a:gd name="T5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363">
                  <a:moveTo>
                    <a:pt x="0" y="363"/>
                  </a:moveTo>
                  <a:lnTo>
                    <a:pt x="0" y="0"/>
                  </a:lnTo>
                  <a:lnTo>
                    <a:pt x="107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9" name="Rectangle 241">
              <a:extLst>
                <a:ext uri="{FF2B5EF4-FFF2-40B4-BE49-F238E27FC236}">
                  <a16:creationId xmlns:a16="http://schemas.microsoft.com/office/drawing/2014/main" id="{3946E669-8DCB-4800-A9CA-5E1126FB1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3" y="1351"/>
              <a:ext cx="461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KU094752 CMW39842 POLAND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0" name="Freeform 242">
              <a:extLst>
                <a:ext uri="{FF2B5EF4-FFF2-40B4-BE49-F238E27FC236}">
                  <a16:creationId xmlns:a16="http://schemas.microsoft.com/office/drawing/2014/main" id="{EAF3A636-EBB8-4487-8B70-39F50AD89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6" y="1410"/>
              <a:ext cx="183" cy="85"/>
            </a:xfrm>
            <a:custGeom>
              <a:avLst/>
              <a:gdLst>
                <a:gd name="T0" fmla="*/ 0 w 183"/>
                <a:gd name="T1" fmla="*/ 85 h 85"/>
                <a:gd name="T2" fmla="*/ 0 w 183"/>
                <a:gd name="T3" fmla="*/ 0 h 85"/>
                <a:gd name="T4" fmla="*/ 183 w 183"/>
                <a:gd name="T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3" h="85">
                  <a:moveTo>
                    <a:pt x="0" y="85"/>
                  </a:moveTo>
                  <a:lnTo>
                    <a:pt x="0" y="0"/>
                  </a:lnTo>
                  <a:lnTo>
                    <a:pt x="183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1" name="Rectangle 243">
              <a:extLst>
                <a:ext uri="{FF2B5EF4-FFF2-40B4-BE49-F238E27FC236}">
                  <a16:creationId xmlns:a16="http://schemas.microsoft.com/office/drawing/2014/main" id="{07096FDF-C41F-453B-9838-6ABEA23DC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1" y="1529"/>
              <a:ext cx="461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KU094751 CMW39829 POLAND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2" name="Freeform 244">
              <a:extLst>
                <a:ext uri="{FF2B5EF4-FFF2-40B4-BE49-F238E27FC236}">
                  <a16:creationId xmlns:a16="http://schemas.microsoft.com/office/drawing/2014/main" id="{1567343F-1C65-4C59-B877-47ACE9AF0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6" y="1503"/>
              <a:ext cx="152" cy="85"/>
            </a:xfrm>
            <a:custGeom>
              <a:avLst/>
              <a:gdLst>
                <a:gd name="T0" fmla="*/ 0 w 152"/>
                <a:gd name="T1" fmla="*/ 0 h 85"/>
                <a:gd name="T2" fmla="*/ 0 w 152"/>
                <a:gd name="T3" fmla="*/ 85 h 85"/>
                <a:gd name="T4" fmla="*/ 152 w 152"/>
                <a:gd name="T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85">
                  <a:moveTo>
                    <a:pt x="0" y="0"/>
                  </a:moveTo>
                  <a:lnTo>
                    <a:pt x="0" y="85"/>
                  </a:lnTo>
                  <a:lnTo>
                    <a:pt x="152" y="85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3" name="Freeform 245">
              <a:extLst>
                <a:ext uri="{FF2B5EF4-FFF2-40B4-BE49-F238E27FC236}">
                  <a16:creationId xmlns:a16="http://schemas.microsoft.com/office/drawing/2014/main" id="{4E0E769B-0E65-46DE-B105-2FEB843E04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5" y="1136"/>
              <a:ext cx="141" cy="363"/>
            </a:xfrm>
            <a:custGeom>
              <a:avLst/>
              <a:gdLst>
                <a:gd name="T0" fmla="*/ 0 w 141"/>
                <a:gd name="T1" fmla="*/ 0 h 363"/>
                <a:gd name="T2" fmla="*/ 0 w 141"/>
                <a:gd name="T3" fmla="*/ 363 h 363"/>
                <a:gd name="T4" fmla="*/ 141 w 141"/>
                <a:gd name="T5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363">
                  <a:moveTo>
                    <a:pt x="0" y="0"/>
                  </a:moveTo>
                  <a:lnTo>
                    <a:pt x="0" y="363"/>
                  </a:lnTo>
                  <a:lnTo>
                    <a:pt x="141" y="363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4" name="Freeform 246">
              <a:extLst>
                <a:ext uri="{FF2B5EF4-FFF2-40B4-BE49-F238E27FC236}">
                  <a16:creationId xmlns:a16="http://schemas.microsoft.com/office/drawing/2014/main" id="{15F92F8C-E99B-498C-837B-F9C471B77C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" y="1132"/>
              <a:ext cx="97" cy="358"/>
            </a:xfrm>
            <a:custGeom>
              <a:avLst/>
              <a:gdLst>
                <a:gd name="T0" fmla="*/ 0 w 97"/>
                <a:gd name="T1" fmla="*/ 358 h 358"/>
                <a:gd name="T2" fmla="*/ 0 w 97"/>
                <a:gd name="T3" fmla="*/ 0 h 358"/>
                <a:gd name="T4" fmla="*/ 97 w 97"/>
                <a:gd name="T5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358">
                  <a:moveTo>
                    <a:pt x="0" y="358"/>
                  </a:moveTo>
                  <a:lnTo>
                    <a:pt x="0" y="0"/>
                  </a:lnTo>
                  <a:lnTo>
                    <a:pt x="97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5" name="Rectangle 247">
              <a:extLst>
                <a:ext uri="{FF2B5EF4-FFF2-40B4-BE49-F238E27FC236}">
                  <a16:creationId xmlns:a16="http://schemas.microsoft.com/office/drawing/2014/main" id="{69694EBA-1B44-4298-A0EF-894895F55B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4" y="1707"/>
              <a:ext cx="444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KU094765 MW23115 RUSSIA T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6" name="Freeform 248">
              <a:extLst>
                <a:ext uri="{FF2B5EF4-FFF2-40B4-BE49-F238E27FC236}">
                  <a16:creationId xmlns:a16="http://schemas.microsoft.com/office/drawing/2014/main" id="{E25BDBD2-CDEA-40DC-831B-C34F70A75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" y="1766"/>
              <a:ext cx="0" cy="85"/>
            </a:xfrm>
            <a:custGeom>
              <a:avLst/>
              <a:gdLst>
                <a:gd name="T0" fmla="*/ 85 h 85"/>
                <a:gd name="T1" fmla="*/ 0 h 85"/>
                <a:gd name="T2" fmla="*/ 0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8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7" name="Rectangle 249">
              <a:extLst>
                <a:ext uri="{FF2B5EF4-FFF2-40B4-BE49-F238E27FC236}">
                  <a16:creationId xmlns:a16="http://schemas.microsoft.com/office/drawing/2014/main" id="{6E748BD9-2A77-4E5D-B5B3-B6FA6561A1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4" y="1885"/>
              <a:ext cx="459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KU094770 CMW41049 ESTONIA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8" name="Freeform 250">
              <a:extLst>
                <a:ext uri="{FF2B5EF4-FFF2-40B4-BE49-F238E27FC236}">
                  <a16:creationId xmlns:a16="http://schemas.microsoft.com/office/drawing/2014/main" id="{2B46D0BB-43B9-4722-B9A9-0D411B9ED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" y="1858"/>
              <a:ext cx="0" cy="86"/>
            </a:xfrm>
            <a:custGeom>
              <a:avLst/>
              <a:gdLst>
                <a:gd name="T0" fmla="*/ 0 h 86"/>
                <a:gd name="T1" fmla="*/ 86 h 86"/>
                <a:gd name="T2" fmla="*/ 86 h 8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6">
                  <a:moveTo>
                    <a:pt x="0" y="0"/>
                  </a:moveTo>
                  <a:lnTo>
                    <a:pt x="0" y="86"/>
                  </a:lnTo>
                  <a:lnTo>
                    <a:pt x="0" y="86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9" name="Freeform 251">
              <a:extLst>
                <a:ext uri="{FF2B5EF4-FFF2-40B4-BE49-F238E27FC236}">
                  <a16:creationId xmlns:a16="http://schemas.microsoft.com/office/drawing/2014/main" id="{6BFE3F5B-CA84-4528-AFF2-8422F2B6C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" y="1497"/>
              <a:ext cx="52" cy="358"/>
            </a:xfrm>
            <a:custGeom>
              <a:avLst/>
              <a:gdLst>
                <a:gd name="T0" fmla="*/ 0 w 52"/>
                <a:gd name="T1" fmla="*/ 0 h 358"/>
                <a:gd name="T2" fmla="*/ 0 w 52"/>
                <a:gd name="T3" fmla="*/ 358 h 358"/>
                <a:gd name="T4" fmla="*/ 52 w 52"/>
                <a:gd name="T5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358">
                  <a:moveTo>
                    <a:pt x="0" y="0"/>
                  </a:moveTo>
                  <a:lnTo>
                    <a:pt x="0" y="358"/>
                  </a:lnTo>
                  <a:lnTo>
                    <a:pt x="52" y="358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0" name="Freeform 252">
              <a:extLst>
                <a:ext uri="{FF2B5EF4-FFF2-40B4-BE49-F238E27FC236}">
                  <a16:creationId xmlns:a16="http://schemas.microsoft.com/office/drawing/2014/main" id="{61B67E96-0291-479D-9B1F-6D86E5E34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1493"/>
              <a:ext cx="785" cy="1327"/>
            </a:xfrm>
            <a:custGeom>
              <a:avLst/>
              <a:gdLst>
                <a:gd name="T0" fmla="*/ 0 w 785"/>
                <a:gd name="T1" fmla="*/ 1327 h 1327"/>
                <a:gd name="T2" fmla="*/ 0 w 785"/>
                <a:gd name="T3" fmla="*/ 0 h 1327"/>
                <a:gd name="T4" fmla="*/ 785 w 785"/>
                <a:gd name="T5" fmla="*/ 0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5" h="1327">
                  <a:moveTo>
                    <a:pt x="0" y="1327"/>
                  </a:moveTo>
                  <a:lnTo>
                    <a:pt x="0" y="0"/>
                  </a:lnTo>
                  <a:lnTo>
                    <a:pt x="785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1" name="Rectangle 253">
              <a:extLst>
                <a:ext uri="{FF2B5EF4-FFF2-40B4-BE49-F238E27FC236}">
                  <a16:creationId xmlns:a16="http://schemas.microsoft.com/office/drawing/2014/main" id="{F3553501-BF05-415F-AF4C-127E41F68E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4" y="2063"/>
              <a:ext cx="430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MG205732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CMW41760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CHINA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2" name="Freeform 254">
              <a:extLst>
                <a:ext uri="{FF2B5EF4-FFF2-40B4-BE49-F238E27FC236}">
                  <a16:creationId xmlns:a16="http://schemas.microsoft.com/office/drawing/2014/main" id="{A11FDBA0-DCA6-4BFE-8414-BD6AD4EBD0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0" y="2121"/>
              <a:ext cx="0" cy="175"/>
            </a:xfrm>
            <a:custGeom>
              <a:avLst/>
              <a:gdLst>
                <a:gd name="T0" fmla="*/ 175 h 175"/>
                <a:gd name="T1" fmla="*/ 0 h 175"/>
                <a:gd name="T2" fmla="*/ 0 h 1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5">
                  <a:moveTo>
                    <a:pt x="0" y="17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3" name="Rectangle 255">
              <a:extLst>
                <a:ext uri="{FF2B5EF4-FFF2-40B4-BE49-F238E27FC236}">
                  <a16:creationId xmlns:a16="http://schemas.microsoft.com/office/drawing/2014/main" id="{5EF4595C-10D9-4457-9BB1-565458C7C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4" y="2240"/>
              <a:ext cx="438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MG205732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CMW41624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CHINA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4" name="Freeform 256">
              <a:extLst>
                <a:ext uri="{FF2B5EF4-FFF2-40B4-BE49-F238E27FC236}">
                  <a16:creationId xmlns:a16="http://schemas.microsoft.com/office/drawing/2014/main" id="{0412E37E-02A8-493B-830A-A70AA00DC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0" y="2299"/>
              <a:ext cx="0" cy="85"/>
            </a:xfrm>
            <a:custGeom>
              <a:avLst/>
              <a:gdLst>
                <a:gd name="T0" fmla="*/ 85 h 85"/>
                <a:gd name="T1" fmla="*/ 0 h 85"/>
                <a:gd name="T2" fmla="*/ 0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8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5" name="Rectangle 257">
              <a:extLst>
                <a:ext uri="{FF2B5EF4-FFF2-40B4-BE49-F238E27FC236}">
                  <a16:creationId xmlns:a16="http://schemas.microsoft.com/office/drawing/2014/main" id="{8F91BB07-27FA-408C-A753-1D866FB00B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4" y="2418"/>
              <a:ext cx="46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MG205732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CMW41662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CHINA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6" name="Freeform 258">
              <a:extLst>
                <a:ext uri="{FF2B5EF4-FFF2-40B4-BE49-F238E27FC236}">
                  <a16:creationId xmlns:a16="http://schemas.microsoft.com/office/drawing/2014/main" id="{28DF0928-7D50-47BE-9A13-1AC280345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0" y="2392"/>
              <a:ext cx="0" cy="85"/>
            </a:xfrm>
            <a:custGeom>
              <a:avLst/>
              <a:gdLst>
                <a:gd name="T0" fmla="*/ 0 h 85"/>
                <a:gd name="T1" fmla="*/ 85 h 85"/>
                <a:gd name="T2" fmla="*/ 85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0"/>
                  </a:moveTo>
                  <a:lnTo>
                    <a:pt x="0" y="85"/>
                  </a:lnTo>
                  <a:lnTo>
                    <a:pt x="0" y="85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7" name="Line 259">
              <a:extLst>
                <a:ext uri="{FF2B5EF4-FFF2-40B4-BE49-F238E27FC236}">
                  <a16:creationId xmlns:a16="http://schemas.microsoft.com/office/drawing/2014/main" id="{A13CC097-1678-44D1-A011-79B2B61F5D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0" y="2303"/>
              <a:ext cx="0" cy="174"/>
            </a:xfrm>
            <a:prstGeom prst="line">
              <a:avLst/>
            </a:pr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8" name="Freeform 260">
              <a:extLst>
                <a:ext uri="{FF2B5EF4-FFF2-40B4-BE49-F238E27FC236}">
                  <a16:creationId xmlns:a16="http://schemas.microsoft.com/office/drawing/2014/main" id="{D523861E-E5EC-4392-8CE1-268CC4924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0" y="2299"/>
              <a:ext cx="510" cy="508"/>
            </a:xfrm>
            <a:custGeom>
              <a:avLst/>
              <a:gdLst>
                <a:gd name="T0" fmla="*/ 0 w 510"/>
                <a:gd name="T1" fmla="*/ 508 h 508"/>
                <a:gd name="T2" fmla="*/ 0 w 510"/>
                <a:gd name="T3" fmla="*/ 0 h 508"/>
                <a:gd name="T4" fmla="*/ 510 w 510"/>
                <a:gd name="T5" fmla="*/ 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0" h="508">
                  <a:moveTo>
                    <a:pt x="0" y="508"/>
                  </a:moveTo>
                  <a:lnTo>
                    <a:pt x="0" y="0"/>
                  </a:lnTo>
                  <a:lnTo>
                    <a:pt x="51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9" name="Rectangle 261">
              <a:extLst>
                <a:ext uri="{FF2B5EF4-FFF2-40B4-BE49-F238E27FC236}">
                  <a16:creationId xmlns:a16="http://schemas.microsoft.com/office/drawing/2014/main" id="{4D43439D-F121-43AC-AE3F-347075EFE3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9" y="2596"/>
              <a:ext cx="413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CMW41885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Qinghai CHINA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0" name="Freeform 262">
              <a:extLst>
                <a:ext uri="{FF2B5EF4-FFF2-40B4-BE49-F238E27FC236}">
                  <a16:creationId xmlns:a16="http://schemas.microsoft.com/office/drawing/2014/main" id="{D759897C-55CF-49E3-ADCB-335905EA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5" y="2655"/>
              <a:ext cx="0" cy="263"/>
            </a:xfrm>
            <a:custGeom>
              <a:avLst/>
              <a:gdLst>
                <a:gd name="T0" fmla="*/ 263 h 263"/>
                <a:gd name="T1" fmla="*/ 0 h 263"/>
                <a:gd name="T2" fmla="*/ 0 h 26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63">
                  <a:moveTo>
                    <a:pt x="0" y="26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1" name="Rectangle 263">
              <a:extLst>
                <a:ext uri="{FF2B5EF4-FFF2-40B4-BE49-F238E27FC236}">
                  <a16:creationId xmlns:a16="http://schemas.microsoft.com/office/drawing/2014/main" id="{2D9197E0-C566-470E-96F4-F5B88B3C2C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9" y="2774"/>
              <a:ext cx="413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CMW41930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Qinghai CHINA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2" name="Freeform 264">
              <a:extLst>
                <a:ext uri="{FF2B5EF4-FFF2-40B4-BE49-F238E27FC236}">
                  <a16:creationId xmlns:a16="http://schemas.microsoft.com/office/drawing/2014/main" id="{B9792144-0065-439E-B6F6-74D77EA71B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5" y="2833"/>
              <a:ext cx="0" cy="85"/>
            </a:xfrm>
            <a:custGeom>
              <a:avLst/>
              <a:gdLst>
                <a:gd name="T0" fmla="*/ 85 h 85"/>
                <a:gd name="T1" fmla="*/ 0 h 85"/>
                <a:gd name="T2" fmla="*/ 0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8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3" name="Rectangle 265">
              <a:extLst>
                <a:ext uri="{FF2B5EF4-FFF2-40B4-BE49-F238E27FC236}">
                  <a16:creationId xmlns:a16="http://schemas.microsoft.com/office/drawing/2014/main" id="{FAA5FD38-261D-403D-8FFA-DCB10C730E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9" y="2952"/>
              <a:ext cx="452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KU184410 CMW38900 CHINA T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4" name="Freeform 266">
              <a:extLst>
                <a:ext uri="{FF2B5EF4-FFF2-40B4-BE49-F238E27FC236}">
                  <a16:creationId xmlns:a16="http://schemas.microsoft.com/office/drawing/2014/main" id="{B701D9BD-025B-4567-8847-43AD6E562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5" y="2925"/>
              <a:ext cx="0" cy="86"/>
            </a:xfrm>
            <a:custGeom>
              <a:avLst/>
              <a:gdLst>
                <a:gd name="T0" fmla="*/ 0 h 86"/>
                <a:gd name="T1" fmla="*/ 86 h 86"/>
                <a:gd name="T2" fmla="*/ 86 h 8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6">
                  <a:moveTo>
                    <a:pt x="0" y="0"/>
                  </a:moveTo>
                  <a:lnTo>
                    <a:pt x="0" y="86"/>
                  </a:lnTo>
                  <a:lnTo>
                    <a:pt x="0" y="86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5" name="Rectangle 267">
              <a:extLst>
                <a:ext uri="{FF2B5EF4-FFF2-40B4-BE49-F238E27FC236}">
                  <a16:creationId xmlns:a16="http://schemas.microsoft.com/office/drawing/2014/main" id="{A619C587-2B31-4569-A239-7C5D68313F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9" y="3130"/>
              <a:ext cx="4329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KU184411 CMW38901 CHINA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6" name="Freeform 268">
              <a:extLst>
                <a:ext uri="{FF2B5EF4-FFF2-40B4-BE49-F238E27FC236}">
                  <a16:creationId xmlns:a16="http://schemas.microsoft.com/office/drawing/2014/main" id="{F7724C84-B157-4A4A-A310-65C83793F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5" y="3014"/>
              <a:ext cx="0" cy="175"/>
            </a:xfrm>
            <a:custGeom>
              <a:avLst/>
              <a:gdLst>
                <a:gd name="T0" fmla="*/ 0 h 175"/>
                <a:gd name="T1" fmla="*/ 175 h 175"/>
                <a:gd name="T2" fmla="*/ 175 h 1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5">
                  <a:moveTo>
                    <a:pt x="0" y="0"/>
                  </a:moveTo>
                  <a:lnTo>
                    <a:pt x="0" y="175"/>
                  </a:lnTo>
                  <a:lnTo>
                    <a:pt x="0" y="175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7" name="Line 269">
              <a:extLst>
                <a:ext uri="{FF2B5EF4-FFF2-40B4-BE49-F238E27FC236}">
                  <a16:creationId xmlns:a16="http://schemas.microsoft.com/office/drawing/2014/main" id="{130FEFFA-6AF7-4681-B2DD-2A37CEB188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5" y="2925"/>
              <a:ext cx="0" cy="264"/>
            </a:xfrm>
            <a:prstGeom prst="line">
              <a:avLst/>
            </a:pr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8" name="Freeform 270">
              <a:extLst>
                <a:ext uri="{FF2B5EF4-FFF2-40B4-BE49-F238E27FC236}">
                  <a16:creationId xmlns:a16="http://schemas.microsoft.com/office/drawing/2014/main" id="{53E13019-398A-4DDE-8E43-124EEA9D3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0" y="2922"/>
              <a:ext cx="15" cy="396"/>
            </a:xfrm>
            <a:custGeom>
              <a:avLst/>
              <a:gdLst>
                <a:gd name="T0" fmla="*/ 0 w 15"/>
                <a:gd name="T1" fmla="*/ 396 h 396"/>
                <a:gd name="T2" fmla="*/ 0 w 15"/>
                <a:gd name="T3" fmla="*/ 0 h 396"/>
                <a:gd name="T4" fmla="*/ 15 w 15"/>
                <a:gd name="T5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396">
                  <a:moveTo>
                    <a:pt x="0" y="396"/>
                  </a:moveTo>
                  <a:lnTo>
                    <a:pt x="0" y="0"/>
                  </a:lnTo>
                  <a:lnTo>
                    <a:pt x="15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9" name="Rectangle 271">
              <a:extLst>
                <a:ext uri="{FF2B5EF4-FFF2-40B4-BE49-F238E27FC236}">
                  <a16:creationId xmlns:a16="http://schemas.microsoft.com/office/drawing/2014/main" id="{19331FBA-8B1F-47E4-9E60-65CC7BF67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" y="3308"/>
              <a:ext cx="413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CMW41984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Qinghai CHINA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0" name="Freeform 272">
              <a:extLst>
                <a:ext uri="{FF2B5EF4-FFF2-40B4-BE49-F238E27FC236}">
                  <a16:creationId xmlns:a16="http://schemas.microsoft.com/office/drawing/2014/main" id="{4EF7394F-1072-4DC8-A46D-22452D57C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0" y="3366"/>
              <a:ext cx="0" cy="175"/>
            </a:xfrm>
            <a:custGeom>
              <a:avLst/>
              <a:gdLst>
                <a:gd name="T0" fmla="*/ 175 h 175"/>
                <a:gd name="T1" fmla="*/ 0 h 175"/>
                <a:gd name="T2" fmla="*/ 0 h 1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5">
                  <a:moveTo>
                    <a:pt x="0" y="17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1" name="Rectangle 273">
              <a:extLst>
                <a:ext uri="{FF2B5EF4-FFF2-40B4-BE49-F238E27FC236}">
                  <a16:creationId xmlns:a16="http://schemas.microsoft.com/office/drawing/2014/main" id="{D20A91A6-E352-4637-9193-B1C43371CE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" y="3485"/>
              <a:ext cx="413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CMW41968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Qinghai CHINA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2" name="Freeform 274">
              <a:extLst>
                <a:ext uri="{FF2B5EF4-FFF2-40B4-BE49-F238E27FC236}">
                  <a16:creationId xmlns:a16="http://schemas.microsoft.com/office/drawing/2014/main" id="{8DFFCF27-E79E-4D3E-8D0E-B96244925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0" y="3544"/>
              <a:ext cx="0" cy="86"/>
            </a:xfrm>
            <a:custGeom>
              <a:avLst/>
              <a:gdLst>
                <a:gd name="T0" fmla="*/ 86 h 86"/>
                <a:gd name="T1" fmla="*/ 0 h 86"/>
                <a:gd name="T2" fmla="*/ 0 h 8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6">
                  <a:moveTo>
                    <a:pt x="0" y="8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3" name="Rectangle 275">
              <a:extLst>
                <a:ext uri="{FF2B5EF4-FFF2-40B4-BE49-F238E27FC236}">
                  <a16:creationId xmlns:a16="http://schemas.microsoft.com/office/drawing/2014/main" id="{D6C75528-7437-4CAB-A708-0114D47117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" y="3663"/>
              <a:ext cx="413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CMW41983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Qinghai CHINA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4" name="Freeform 276">
              <a:extLst>
                <a:ext uri="{FF2B5EF4-FFF2-40B4-BE49-F238E27FC236}">
                  <a16:creationId xmlns:a16="http://schemas.microsoft.com/office/drawing/2014/main" id="{E7213D25-B6EC-4665-A5E8-092131545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0" y="3637"/>
              <a:ext cx="0" cy="85"/>
            </a:xfrm>
            <a:custGeom>
              <a:avLst/>
              <a:gdLst>
                <a:gd name="T0" fmla="*/ 0 h 85"/>
                <a:gd name="T1" fmla="*/ 85 h 85"/>
                <a:gd name="T2" fmla="*/ 85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0"/>
                  </a:moveTo>
                  <a:lnTo>
                    <a:pt x="0" y="85"/>
                  </a:lnTo>
                  <a:lnTo>
                    <a:pt x="0" y="85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5" name="Line 277">
              <a:extLst>
                <a:ext uri="{FF2B5EF4-FFF2-40B4-BE49-F238E27FC236}">
                  <a16:creationId xmlns:a16="http://schemas.microsoft.com/office/drawing/2014/main" id="{2B670E53-6E11-4CC7-85B6-00B480D038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00" y="3326"/>
              <a:ext cx="0" cy="396"/>
            </a:xfrm>
            <a:prstGeom prst="line">
              <a:avLst/>
            </a:pr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6" name="Freeform 278">
              <a:extLst>
                <a:ext uri="{FF2B5EF4-FFF2-40B4-BE49-F238E27FC236}">
                  <a16:creationId xmlns:a16="http://schemas.microsoft.com/office/drawing/2014/main" id="{123C7D6F-ADB1-4947-8579-E51816F8A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0" y="2814"/>
              <a:ext cx="200" cy="508"/>
            </a:xfrm>
            <a:custGeom>
              <a:avLst/>
              <a:gdLst>
                <a:gd name="T0" fmla="*/ 0 w 200"/>
                <a:gd name="T1" fmla="*/ 0 h 508"/>
                <a:gd name="T2" fmla="*/ 0 w 200"/>
                <a:gd name="T3" fmla="*/ 508 h 508"/>
                <a:gd name="T4" fmla="*/ 200 w 200"/>
                <a:gd name="T5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0" h="508">
                  <a:moveTo>
                    <a:pt x="0" y="0"/>
                  </a:moveTo>
                  <a:lnTo>
                    <a:pt x="0" y="508"/>
                  </a:lnTo>
                  <a:lnTo>
                    <a:pt x="200" y="508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7" name="Freeform 279">
              <a:extLst>
                <a:ext uri="{FF2B5EF4-FFF2-40B4-BE49-F238E27FC236}">
                  <a16:creationId xmlns:a16="http://schemas.microsoft.com/office/drawing/2014/main" id="{46A75BCD-846D-491E-8467-799BB3AE40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" y="2811"/>
              <a:ext cx="170" cy="1341"/>
            </a:xfrm>
            <a:custGeom>
              <a:avLst/>
              <a:gdLst>
                <a:gd name="T0" fmla="*/ 0 w 170"/>
                <a:gd name="T1" fmla="*/ 1341 h 1341"/>
                <a:gd name="T2" fmla="*/ 0 w 170"/>
                <a:gd name="T3" fmla="*/ 0 h 1341"/>
                <a:gd name="T4" fmla="*/ 170 w 170"/>
                <a:gd name="T5" fmla="*/ 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" h="1341">
                  <a:moveTo>
                    <a:pt x="0" y="1341"/>
                  </a:moveTo>
                  <a:lnTo>
                    <a:pt x="0" y="0"/>
                  </a:lnTo>
                  <a:lnTo>
                    <a:pt x="17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8" name="Rectangle 280">
              <a:extLst>
                <a:ext uri="{FF2B5EF4-FFF2-40B4-BE49-F238E27FC236}">
                  <a16:creationId xmlns:a16="http://schemas.microsoft.com/office/drawing/2014/main" id="{97F89C35-096C-47E9-BA3A-12F305A5D2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3" y="3841"/>
              <a:ext cx="479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KU094745 CMW1037 NORWAY T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9" name="Freeform 281">
              <a:extLst>
                <a:ext uri="{FF2B5EF4-FFF2-40B4-BE49-F238E27FC236}">
                  <a16:creationId xmlns:a16="http://schemas.microsoft.com/office/drawing/2014/main" id="{5641E534-2096-4A2B-8510-F9431CEDE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" y="3900"/>
              <a:ext cx="0" cy="174"/>
            </a:xfrm>
            <a:custGeom>
              <a:avLst/>
              <a:gdLst>
                <a:gd name="T0" fmla="*/ 174 h 174"/>
                <a:gd name="T1" fmla="*/ 0 h 174"/>
                <a:gd name="T2" fmla="*/ 0 h 1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4">
                  <a:moveTo>
                    <a:pt x="0" y="17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0" name="Rectangle 282">
              <a:extLst>
                <a:ext uri="{FF2B5EF4-FFF2-40B4-BE49-F238E27FC236}">
                  <a16:creationId xmlns:a16="http://schemas.microsoft.com/office/drawing/2014/main" id="{E538A15A-5C9E-4FF9-AF52-A6C8DD765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3" y="4019"/>
              <a:ext cx="451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KU094746 CMW1903 NORWAY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1" name="Freeform 283">
              <a:extLst>
                <a:ext uri="{FF2B5EF4-FFF2-40B4-BE49-F238E27FC236}">
                  <a16:creationId xmlns:a16="http://schemas.microsoft.com/office/drawing/2014/main" id="{85F3F76A-C64F-409E-95D3-DB95D508C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" y="4078"/>
              <a:ext cx="0" cy="85"/>
            </a:xfrm>
            <a:custGeom>
              <a:avLst/>
              <a:gdLst>
                <a:gd name="T0" fmla="*/ 85 h 85"/>
                <a:gd name="T1" fmla="*/ 0 h 85"/>
                <a:gd name="T2" fmla="*/ 0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8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2" name="Rectangle 284">
              <a:extLst>
                <a:ext uri="{FF2B5EF4-FFF2-40B4-BE49-F238E27FC236}">
                  <a16:creationId xmlns:a16="http://schemas.microsoft.com/office/drawing/2014/main" id="{4A5E9793-F5B8-4658-9E8A-2958EC4009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3" y="4197"/>
              <a:ext cx="437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KU094747 CMW23123 RUSSIA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3" name="Freeform 285">
              <a:extLst>
                <a:ext uri="{FF2B5EF4-FFF2-40B4-BE49-F238E27FC236}">
                  <a16:creationId xmlns:a16="http://schemas.microsoft.com/office/drawing/2014/main" id="{DF38C700-A429-405C-990E-220824B59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" y="4171"/>
              <a:ext cx="0" cy="85"/>
            </a:xfrm>
            <a:custGeom>
              <a:avLst/>
              <a:gdLst>
                <a:gd name="T0" fmla="*/ 0 h 85"/>
                <a:gd name="T1" fmla="*/ 85 h 85"/>
                <a:gd name="T2" fmla="*/ 85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0"/>
                  </a:moveTo>
                  <a:lnTo>
                    <a:pt x="0" y="85"/>
                  </a:lnTo>
                  <a:lnTo>
                    <a:pt x="0" y="85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4" name="Rectangle 286">
              <a:extLst>
                <a:ext uri="{FF2B5EF4-FFF2-40B4-BE49-F238E27FC236}">
                  <a16:creationId xmlns:a16="http://schemas.microsoft.com/office/drawing/2014/main" id="{F6D0DC1C-A653-494F-BD6E-E1F23EBC21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7" y="4375"/>
              <a:ext cx="424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KU184400 CMW38898 CHINA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5" name="Freeform 287">
              <a:extLst>
                <a:ext uri="{FF2B5EF4-FFF2-40B4-BE49-F238E27FC236}">
                  <a16:creationId xmlns:a16="http://schemas.microsoft.com/office/drawing/2014/main" id="{C0895D2C-404F-4588-973F-3F689C877A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3" y="4434"/>
              <a:ext cx="0" cy="441"/>
            </a:xfrm>
            <a:custGeom>
              <a:avLst/>
              <a:gdLst>
                <a:gd name="T0" fmla="*/ 441 h 441"/>
                <a:gd name="T1" fmla="*/ 0 h 441"/>
                <a:gd name="T2" fmla="*/ 0 h 44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41">
                  <a:moveTo>
                    <a:pt x="0" y="441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6" name="Rectangle 288">
              <a:extLst>
                <a:ext uri="{FF2B5EF4-FFF2-40B4-BE49-F238E27FC236}">
                  <a16:creationId xmlns:a16="http://schemas.microsoft.com/office/drawing/2014/main" id="{5D0F088D-8A15-4A76-B73C-ECB10E707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7" y="4553"/>
              <a:ext cx="413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CMW41958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Qinghai CHINA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7" name="Freeform 289">
              <a:extLst>
                <a:ext uri="{FF2B5EF4-FFF2-40B4-BE49-F238E27FC236}">
                  <a16:creationId xmlns:a16="http://schemas.microsoft.com/office/drawing/2014/main" id="{FB1BE62B-F0E9-4480-93DB-212A42A1C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3" y="4611"/>
              <a:ext cx="0" cy="264"/>
            </a:xfrm>
            <a:custGeom>
              <a:avLst/>
              <a:gdLst>
                <a:gd name="T0" fmla="*/ 264 h 264"/>
                <a:gd name="T1" fmla="*/ 0 h 264"/>
                <a:gd name="T2" fmla="*/ 0 h 26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64">
                  <a:moveTo>
                    <a:pt x="0" y="26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8" name="Rectangle 290">
              <a:extLst>
                <a:ext uri="{FF2B5EF4-FFF2-40B4-BE49-F238E27FC236}">
                  <a16:creationId xmlns:a16="http://schemas.microsoft.com/office/drawing/2014/main" id="{B4245645-025D-4EAD-917D-94260D0D4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7" y="4731"/>
              <a:ext cx="413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CMW41950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Qinghai CHINA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9" name="Freeform 291">
              <a:extLst>
                <a:ext uri="{FF2B5EF4-FFF2-40B4-BE49-F238E27FC236}">
                  <a16:creationId xmlns:a16="http://schemas.microsoft.com/office/drawing/2014/main" id="{6FFB7238-B5EF-424A-B487-D6C4953C4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3" y="4789"/>
              <a:ext cx="0" cy="86"/>
            </a:xfrm>
            <a:custGeom>
              <a:avLst/>
              <a:gdLst>
                <a:gd name="T0" fmla="*/ 86 h 86"/>
                <a:gd name="T1" fmla="*/ 0 h 86"/>
                <a:gd name="T2" fmla="*/ 0 h 8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6">
                  <a:moveTo>
                    <a:pt x="0" y="8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0" name="Rectangle 292">
              <a:extLst>
                <a:ext uri="{FF2B5EF4-FFF2-40B4-BE49-F238E27FC236}">
                  <a16:creationId xmlns:a16="http://schemas.microsoft.com/office/drawing/2014/main" id="{DF81CCBF-607E-4FBB-9DDF-4865EFA9D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7" y="4908"/>
              <a:ext cx="413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CMW41882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Qinghai CHINA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1" name="Freeform 293">
              <a:extLst>
                <a:ext uri="{FF2B5EF4-FFF2-40B4-BE49-F238E27FC236}">
                  <a16:creationId xmlns:a16="http://schemas.microsoft.com/office/drawing/2014/main" id="{3323CE2F-6227-4DA7-B6FF-DABC77571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3" y="4882"/>
              <a:ext cx="0" cy="85"/>
            </a:xfrm>
            <a:custGeom>
              <a:avLst/>
              <a:gdLst>
                <a:gd name="T0" fmla="*/ 0 h 85"/>
                <a:gd name="T1" fmla="*/ 85 h 85"/>
                <a:gd name="T2" fmla="*/ 85 h 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5">
                  <a:moveTo>
                    <a:pt x="0" y="0"/>
                  </a:moveTo>
                  <a:lnTo>
                    <a:pt x="0" y="85"/>
                  </a:lnTo>
                  <a:lnTo>
                    <a:pt x="0" y="85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2" name="Rectangle 294">
              <a:extLst>
                <a:ext uri="{FF2B5EF4-FFF2-40B4-BE49-F238E27FC236}">
                  <a16:creationId xmlns:a16="http://schemas.microsoft.com/office/drawing/2014/main" id="{D1B94268-B43F-4609-B2A3-FBE3809E6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7" y="5086"/>
              <a:ext cx="413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CMW41881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Qinghai CHINA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3" name="Freeform 295">
              <a:extLst>
                <a:ext uri="{FF2B5EF4-FFF2-40B4-BE49-F238E27FC236}">
                  <a16:creationId xmlns:a16="http://schemas.microsoft.com/office/drawing/2014/main" id="{25C7E654-7BE9-4FD9-AB9E-11578A9FCA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3" y="4971"/>
              <a:ext cx="0" cy="174"/>
            </a:xfrm>
            <a:custGeom>
              <a:avLst/>
              <a:gdLst>
                <a:gd name="T0" fmla="*/ 0 h 174"/>
                <a:gd name="T1" fmla="*/ 174 h 174"/>
                <a:gd name="T2" fmla="*/ 174 h 1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4">
                  <a:moveTo>
                    <a:pt x="0" y="0"/>
                  </a:moveTo>
                  <a:lnTo>
                    <a:pt x="0" y="174"/>
                  </a:lnTo>
                  <a:lnTo>
                    <a:pt x="0" y="174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4" name="Rectangle 296">
              <a:extLst>
                <a:ext uri="{FF2B5EF4-FFF2-40B4-BE49-F238E27FC236}">
                  <a16:creationId xmlns:a16="http://schemas.microsoft.com/office/drawing/2014/main" id="{2B5DDD98-0774-4483-83EA-8EA8326751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7" y="5264"/>
              <a:ext cx="452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KU184401 CMW38899 CHINA T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5" name="Freeform 297">
              <a:extLst>
                <a:ext uri="{FF2B5EF4-FFF2-40B4-BE49-F238E27FC236}">
                  <a16:creationId xmlns:a16="http://schemas.microsoft.com/office/drawing/2014/main" id="{64A1DFE4-B258-4936-8E61-0BECED8EF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3" y="4971"/>
              <a:ext cx="0" cy="352"/>
            </a:xfrm>
            <a:custGeom>
              <a:avLst/>
              <a:gdLst>
                <a:gd name="T0" fmla="*/ 0 h 352"/>
                <a:gd name="T1" fmla="*/ 352 h 352"/>
                <a:gd name="T2" fmla="*/ 352 h 35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52">
                  <a:moveTo>
                    <a:pt x="0" y="0"/>
                  </a:moveTo>
                  <a:lnTo>
                    <a:pt x="0" y="352"/>
                  </a:lnTo>
                  <a:lnTo>
                    <a:pt x="0" y="352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6" name="Line 298">
              <a:extLst>
                <a:ext uri="{FF2B5EF4-FFF2-40B4-BE49-F238E27FC236}">
                  <a16:creationId xmlns:a16="http://schemas.microsoft.com/office/drawing/2014/main" id="{3E01F39F-2F61-40C2-82C2-646CDBE4FA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63" y="4882"/>
              <a:ext cx="0" cy="441"/>
            </a:xfrm>
            <a:prstGeom prst="line">
              <a:avLst/>
            </a:pr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7" name="Freeform 299">
              <a:extLst>
                <a:ext uri="{FF2B5EF4-FFF2-40B4-BE49-F238E27FC236}">
                  <a16:creationId xmlns:a16="http://schemas.microsoft.com/office/drawing/2014/main" id="{80B00148-1DCC-4793-A155-BF2C1F8A9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" y="4878"/>
              <a:ext cx="33" cy="308"/>
            </a:xfrm>
            <a:custGeom>
              <a:avLst/>
              <a:gdLst>
                <a:gd name="T0" fmla="*/ 0 w 33"/>
                <a:gd name="T1" fmla="*/ 308 h 308"/>
                <a:gd name="T2" fmla="*/ 0 w 33"/>
                <a:gd name="T3" fmla="*/ 0 h 308"/>
                <a:gd name="T4" fmla="*/ 33 w 33"/>
                <a:gd name="T5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308">
                  <a:moveTo>
                    <a:pt x="0" y="308"/>
                  </a:moveTo>
                  <a:lnTo>
                    <a:pt x="0" y="0"/>
                  </a:lnTo>
                  <a:lnTo>
                    <a:pt x="33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8" name="Rectangle 300">
              <a:extLst>
                <a:ext uri="{FF2B5EF4-FFF2-40B4-BE49-F238E27FC236}">
                  <a16:creationId xmlns:a16="http://schemas.microsoft.com/office/drawing/2014/main" id="{46EDAE72-EE21-4B41-86E9-12F05D8C5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0" y="5442"/>
              <a:ext cx="413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CMW41890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Qinghai CHINA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9" name="Freeform 301">
              <a:extLst>
                <a:ext uri="{FF2B5EF4-FFF2-40B4-BE49-F238E27FC236}">
                  <a16:creationId xmlns:a16="http://schemas.microsoft.com/office/drawing/2014/main" id="{9F627DA5-4FFE-4891-890E-5D9497C84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" y="5193"/>
              <a:ext cx="16" cy="308"/>
            </a:xfrm>
            <a:custGeom>
              <a:avLst/>
              <a:gdLst>
                <a:gd name="T0" fmla="*/ 0 w 16"/>
                <a:gd name="T1" fmla="*/ 0 h 308"/>
                <a:gd name="T2" fmla="*/ 0 w 16"/>
                <a:gd name="T3" fmla="*/ 308 h 308"/>
                <a:gd name="T4" fmla="*/ 16 w 16"/>
                <a:gd name="T5" fmla="*/ 30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08">
                  <a:moveTo>
                    <a:pt x="0" y="0"/>
                  </a:moveTo>
                  <a:lnTo>
                    <a:pt x="0" y="308"/>
                  </a:lnTo>
                  <a:lnTo>
                    <a:pt x="16" y="308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0" name="Line 302">
              <a:extLst>
                <a:ext uri="{FF2B5EF4-FFF2-40B4-BE49-F238E27FC236}">
                  <a16:creationId xmlns:a16="http://schemas.microsoft.com/office/drawing/2014/main" id="{9602B202-DB29-4E60-B150-C6124119A9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30" y="4159"/>
              <a:ext cx="0" cy="1342"/>
            </a:xfrm>
            <a:prstGeom prst="line">
              <a:avLst/>
            </a:pr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1" name="Freeform 303">
              <a:extLst>
                <a:ext uri="{FF2B5EF4-FFF2-40B4-BE49-F238E27FC236}">
                  <a16:creationId xmlns:a16="http://schemas.microsoft.com/office/drawing/2014/main" id="{F763883A-C120-4B01-BA7C-E174CBD03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2827"/>
              <a:ext cx="997" cy="1329"/>
            </a:xfrm>
            <a:custGeom>
              <a:avLst/>
              <a:gdLst>
                <a:gd name="T0" fmla="*/ 0 w 997"/>
                <a:gd name="T1" fmla="*/ 0 h 1329"/>
                <a:gd name="T2" fmla="*/ 0 w 997"/>
                <a:gd name="T3" fmla="*/ 1329 h 1329"/>
                <a:gd name="T4" fmla="*/ 997 w 997"/>
                <a:gd name="T5" fmla="*/ 1329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7" h="1329">
                  <a:moveTo>
                    <a:pt x="0" y="0"/>
                  </a:moveTo>
                  <a:lnTo>
                    <a:pt x="0" y="1329"/>
                  </a:lnTo>
                  <a:lnTo>
                    <a:pt x="997" y="1329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2" name="Freeform 304">
              <a:extLst>
                <a:ext uri="{FF2B5EF4-FFF2-40B4-BE49-F238E27FC236}">
                  <a16:creationId xmlns:a16="http://schemas.microsoft.com/office/drawing/2014/main" id="{67E7F41D-8368-48D4-ABFE-AFD06300C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" y="2824"/>
              <a:ext cx="249" cy="1467"/>
            </a:xfrm>
            <a:custGeom>
              <a:avLst/>
              <a:gdLst>
                <a:gd name="T0" fmla="*/ 0 w 249"/>
                <a:gd name="T1" fmla="*/ 1467 h 1467"/>
                <a:gd name="T2" fmla="*/ 0 w 249"/>
                <a:gd name="T3" fmla="*/ 0 h 1467"/>
                <a:gd name="T4" fmla="*/ 249 w 249"/>
                <a:gd name="T5" fmla="*/ 0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9" h="1467">
                  <a:moveTo>
                    <a:pt x="0" y="1467"/>
                  </a:moveTo>
                  <a:lnTo>
                    <a:pt x="0" y="0"/>
                  </a:lnTo>
                  <a:lnTo>
                    <a:pt x="249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3" name="Rectangle 305">
              <a:extLst>
                <a:ext uri="{FF2B5EF4-FFF2-40B4-BE49-F238E27FC236}">
                  <a16:creationId xmlns:a16="http://schemas.microsoft.com/office/drawing/2014/main" id="{160F057F-DF99-40FE-BF09-8E9F5ACCE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8" y="5620"/>
              <a:ext cx="61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O.tapionis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KU094778 CMW23266 FINLAND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4" name="Freeform 306">
              <a:extLst>
                <a:ext uri="{FF2B5EF4-FFF2-40B4-BE49-F238E27FC236}">
                  <a16:creationId xmlns:a16="http://schemas.microsoft.com/office/drawing/2014/main" id="{163629B3-62A7-4689-B15B-70D175F61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" y="5679"/>
              <a:ext cx="19" cy="85"/>
            </a:xfrm>
            <a:custGeom>
              <a:avLst/>
              <a:gdLst>
                <a:gd name="T0" fmla="*/ 0 w 19"/>
                <a:gd name="T1" fmla="*/ 85 h 85"/>
                <a:gd name="T2" fmla="*/ 0 w 19"/>
                <a:gd name="T3" fmla="*/ 0 h 85"/>
                <a:gd name="T4" fmla="*/ 19 w 19"/>
                <a:gd name="T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85">
                  <a:moveTo>
                    <a:pt x="0" y="85"/>
                  </a:moveTo>
                  <a:lnTo>
                    <a:pt x="0" y="0"/>
                  </a:lnTo>
                  <a:lnTo>
                    <a:pt x="19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5" name="Rectangle 307">
              <a:extLst>
                <a:ext uri="{FF2B5EF4-FFF2-40B4-BE49-F238E27FC236}">
                  <a16:creationId xmlns:a16="http://schemas.microsoft.com/office/drawing/2014/main" id="{A9E3D156-F4B9-41B8-83B2-4BA55F86B3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" y="5798"/>
              <a:ext cx="615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O.tapionis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KU094777 CMW23265 RUSSIA T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6" name="Freeform 308">
              <a:extLst>
                <a:ext uri="{FF2B5EF4-FFF2-40B4-BE49-F238E27FC236}">
                  <a16:creationId xmlns:a16="http://schemas.microsoft.com/office/drawing/2014/main" id="{BCEBE8B4-A82B-4F34-8BC1-1A4204D1F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" y="5771"/>
              <a:ext cx="2" cy="86"/>
            </a:xfrm>
            <a:custGeom>
              <a:avLst/>
              <a:gdLst>
                <a:gd name="T0" fmla="*/ 0 w 2"/>
                <a:gd name="T1" fmla="*/ 0 h 86"/>
                <a:gd name="T2" fmla="*/ 0 w 2"/>
                <a:gd name="T3" fmla="*/ 86 h 86"/>
                <a:gd name="T4" fmla="*/ 2 w 2"/>
                <a:gd name="T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86">
                  <a:moveTo>
                    <a:pt x="0" y="0"/>
                  </a:moveTo>
                  <a:lnTo>
                    <a:pt x="0" y="86"/>
                  </a:lnTo>
                  <a:lnTo>
                    <a:pt x="2" y="86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7" name="Freeform 309">
              <a:extLst>
                <a:ext uri="{FF2B5EF4-FFF2-40B4-BE49-F238E27FC236}">
                  <a16:creationId xmlns:a16="http://schemas.microsoft.com/office/drawing/2014/main" id="{394652B0-2731-4814-BEDD-AF1620DE9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" y="4298"/>
              <a:ext cx="682" cy="1470"/>
            </a:xfrm>
            <a:custGeom>
              <a:avLst/>
              <a:gdLst>
                <a:gd name="T0" fmla="*/ 0 w 682"/>
                <a:gd name="T1" fmla="*/ 0 h 1470"/>
                <a:gd name="T2" fmla="*/ 0 w 682"/>
                <a:gd name="T3" fmla="*/ 1470 h 1470"/>
                <a:gd name="T4" fmla="*/ 682 w 682"/>
                <a:gd name="T5" fmla="*/ 1470 h 1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2" h="1470">
                  <a:moveTo>
                    <a:pt x="0" y="0"/>
                  </a:moveTo>
                  <a:lnTo>
                    <a:pt x="0" y="1470"/>
                  </a:lnTo>
                  <a:lnTo>
                    <a:pt x="682" y="147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8" name="Rectangle 310">
              <a:extLst>
                <a:ext uri="{FF2B5EF4-FFF2-40B4-BE49-F238E27FC236}">
                  <a16:creationId xmlns:a16="http://schemas.microsoft.com/office/drawing/2014/main" id="{CBBFA97D-4E61-444E-A748-727BB06BA7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846"/>
              <a:ext cx="23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91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9" name="Rectangle 311">
              <a:extLst>
                <a:ext uri="{FF2B5EF4-FFF2-40B4-BE49-F238E27FC236}">
                  <a16:creationId xmlns:a16="http://schemas.microsoft.com/office/drawing/2014/main" id="{F77C0AA1-FD12-476E-9A05-5439BAD5E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" y="925"/>
              <a:ext cx="23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79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0" name="Rectangle 312">
              <a:extLst>
                <a:ext uri="{FF2B5EF4-FFF2-40B4-BE49-F238E27FC236}">
                  <a16:creationId xmlns:a16="http://schemas.microsoft.com/office/drawing/2014/main" id="{F837B9E0-4390-459C-B73E-1E00451FD8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" y="5637"/>
              <a:ext cx="352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1" name="Rectangle 313">
              <a:extLst>
                <a:ext uri="{FF2B5EF4-FFF2-40B4-BE49-F238E27FC236}">
                  <a16:creationId xmlns:a16="http://schemas.microsoft.com/office/drawing/2014/main" id="{3B676DA9-0610-4F25-A7D5-AC1DCDDA2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4704"/>
              <a:ext cx="23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91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2" name="Rectangle 314">
              <a:extLst>
                <a:ext uri="{FF2B5EF4-FFF2-40B4-BE49-F238E27FC236}">
                  <a16:creationId xmlns:a16="http://schemas.microsoft.com/office/drawing/2014/main" id="{8F0D8259-B0C8-4C1E-BA6D-21F2AE191F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8" y="3217"/>
              <a:ext cx="352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3" name="Rectangle 315">
              <a:extLst>
                <a:ext uri="{FF2B5EF4-FFF2-40B4-BE49-F238E27FC236}">
                  <a16:creationId xmlns:a16="http://schemas.microsoft.com/office/drawing/2014/main" id="{4FDC3587-222C-47E3-94CD-E1195EFC26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171"/>
              <a:ext cx="352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4" name="Rectangle 316">
              <a:extLst>
                <a:ext uri="{FF2B5EF4-FFF2-40B4-BE49-F238E27FC236}">
                  <a16:creationId xmlns:a16="http://schemas.microsoft.com/office/drawing/2014/main" id="{38646F3F-4C09-4199-BDEC-6B81928F6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4" y="2702"/>
              <a:ext cx="23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87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5" name="Rectangle 317">
              <a:extLst>
                <a:ext uri="{FF2B5EF4-FFF2-40B4-BE49-F238E27FC236}">
                  <a16:creationId xmlns:a16="http://schemas.microsoft.com/office/drawing/2014/main" id="{E3CBED54-6499-41ED-94D2-7BAC0C3800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5" y="4033"/>
              <a:ext cx="23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98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6" name="Rectangle 318">
              <a:extLst>
                <a:ext uri="{FF2B5EF4-FFF2-40B4-BE49-F238E27FC236}">
                  <a16:creationId xmlns:a16="http://schemas.microsoft.com/office/drawing/2014/main" id="{1939FC54-DA9D-48C4-97F1-B9525C0568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5" y="1754"/>
              <a:ext cx="23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99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7" name="Rectangle 319">
              <a:extLst>
                <a:ext uri="{FF2B5EF4-FFF2-40B4-BE49-F238E27FC236}">
                  <a16:creationId xmlns:a16="http://schemas.microsoft.com/office/drawing/2014/main" id="{D7365D9B-74C1-4F57-8E09-2C1074A053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" y="1311"/>
              <a:ext cx="23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96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8" name="Rectangle 320">
              <a:extLst>
                <a:ext uri="{FF2B5EF4-FFF2-40B4-BE49-F238E27FC236}">
                  <a16:creationId xmlns:a16="http://schemas.microsoft.com/office/drawing/2014/main" id="{F45589D8-F7C2-4D74-B85F-8D39A2EF7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658"/>
              <a:ext cx="23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99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9" name="Rectangle 321">
              <a:extLst>
                <a:ext uri="{FF2B5EF4-FFF2-40B4-BE49-F238E27FC236}">
                  <a16:creationId xmlns:a16="http://schemas.microsoft.com/office/drawing/2014/main" id="{58739026-DBBA-4195-A0AA-5D757C0DA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2" y="313"/>
              <a:ext cx="23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81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0" name="Rectangle 322">
              <a:extLst>
                <a:ext uri="{FF2B5EF4-FFF2-40B4-BE49-F238E27FC236}">
                  <a16:creationId xmlns:a16="http://schemas.microsoft.com/office/drawing/2014/main" id="{0AFB7A83-4BDA-4FF9-A97A-D122B6C99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136"/>
              <a:ext cx="352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1" name="Line 323">
              <a:extLst>
                <a:ext uri="{FF2B5EF4-FFF2-40B4-BE49-F238E27FC236}">
                  <a16:creationId xmlns:a16="http://schemas.microsoft.com/office/drawing/2014/main" id="{A0FF5F96-B312-4C46-83F5-95CE5C17A6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1" y="5842"/>
              <a:ext cx="217" cy="0"/>
            </a:xfrm>
            <a:prstGeom prst="line">
              <a:avLst/>
            </a:prstGeom>
            <a:noFill/>
            <a:ln w="1111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2" name="Line 324">
              <a:extLst>
                <a:ext uri="{FF2B5EF4-FFF2-40B4-BE49-F238E27FC236}">
                  <a16:creationId xmlns:a16="http://schemas.microsoft.com/office/drawing/2014/main" id="{89E2FD3D-999A-43DF-A6CF-1BB33D8B5E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1" y="5813"/>
              <a:ext cx="0" cy="59"/>
            </a:xfrm>
            <a:prstGeom prst="line">
              <a:avLst/>
            </a:prstGeom>
            <a:noFill/>
            <a:ln w="1111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3" name="Line 325">
              <a:extLst>
                <a:ext uri="{FF2B5EF4-FFF2-40B4-BE49-F238E27FC236}">
                  <a16:creationId xmlns:a16="http://schemas.microsoft.com/office/drawing/2014/main" id="{083F69DA-8120-4E4A-90BD-4559051BCA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" y="5813"/>
              <a:ext cx="0" cy="59"/>
            </a:xfrm>
            <a:prstGeom prst="line">
              <a:avLst/>
            </a:prstGeom>
            <a:noFill/>
            <a:ln w="1111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4" name="Rectangle 326">
              <a:extLst>
                <a:ext uri="{FF2B5EF4-FFF2-40B4-BE49-F238E27FC236}">
                  <a16:creationId xmlns:a16="http://schemas.microsoft.com/office/drawing/2014/main" id="{D6E410EE-2FB3-4E07-9F22-37B3B16319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" y="5884"/>
              <a:ext cx="55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7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0.02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A0D14B9-0A6E-4B85-A144-86CD4C3F317F}"/>
              </a:ext>
            </a:extLst>
          </p:cNvPr>
          <p:cNvCxnSpPr>
            <a:cxnSpLocks/>
            <a:stCxn id="2" idx="3"/>
            <a:endCxn id="217" idx="1"/>
          </p:cNvCxnSpPr>
          <p:nvPr/>
        </p:nvCxnSpPr>
        <p:spPr>
          <a:xfrm flipV="1">
            <a:off x="2838744" y="281156"/>
            <a:ext cx="474653" cy="21357"/>
          </a:xfrm>
          <a:prstGeom prst="line">
            <a:avLst/>
          </a:prstGeom>
          <a:ln>
            <a:solidFill>
              <a:srgbClr val="FB476E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046BCA0-1B30-45ED-8907-C766123CD560}"/>
              </a:ext>
            </a:extLst>
          </p:cNvPr>
          <p:cNvCxnSpPr>
            <a:cxnSpLocks/>
            <a:stCxn id="3" idx="3"/>
            <a:endCxn id="219" idx="1"/>
          </p:cNvCxnSpPr>
          <p:nvPr/>
        </p:nvCxnSpPr>
        <p:spPr>
          <a:xfrm>
            <a:off x="2838744" y="508662"/>
            <a:ext cx="475513" cy="497803"/>
          </a:xfrm>
          <a:prstGeom prst="line">
            <a:avLst/>
          </a:prstGeom>
          <a:ln>
            <a:solidFill>
              <a:srgbClr val="FB476E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CE8A68F-9E85-4D62-AE18-1359F9B09333}"/>
              </a:ext>
            </a:extLst>
          </p:cNvPr>
          <p:cNvCxnSpPr>
            <a:cxnSpLocks/>
            <a:stCxn id="9" idx="3"/>
            <a:endCxn id="326" idx="1"/>
          </p:cNvCxnSpPr>
          <p:nvPr/>
        </p:nvCxnSpPr>
        <p:spPr>
          <a:xfrm flipV="1">
            <a:off x="2837815" y="695962"/>
            <a:ext cx="476443" cy="119398"/>
          </a:xfrm>
          <a:prstGeom prst="line">
            <a:avLst/>
          </a:prstGeom>
          <a:ln>
            <a:solidFill>
              <a:srgbClr val="FB476E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A1D235-8638-4AA8-BE47-8BEC5767F9BA}"/>
              </a:ext>
            </a:extLst>
          </p:cNvPr>
          <p:cNvCxnSpPr>
            <a:cxnSpLocks/>
            <a:stCxn id="327" idx="1"/>
            <a:endCxn id="12" idx="3"/>
          </p:cNvCxnSpPr>
          <p:nvPr/>
        </p:nvCxnSpPr>
        <p:spPr>
          <a:xfrm flipH="1">
            <a:off x="2837813" y="492331"/>
            <a:ext cx="476444" cy="522330"/>
          </a:xfrm>
          <a:prstGeom prst="line">
            <a:avLst/>
          </a:prstGeom>
          <a:ln>
            <a:solidFill>
              <a:srgbClr val="FB476E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56131A2-9761-4996-BEC3-63A289DB1EBD}"/>
              </a:ext>
            </a:extLst>
          </p:cNvPr>
          <p:cNvCxnSpPr>
            <a:cxnSpLocks/>
            <a:stCxn id="16" idx="3"/>
            <a:endCxn id="328" idx="1"/>
          </p:cNvCxnSpPr>
          <p:nvPr/>
        </p:nvCxnSpPr>
        <p:spPr>
          <a:xfrm flipV="1">
            <a:off x="2837815" y="1211176"/>
            <a:ext cx="476443" cy="9120"/>
          </a:xfrm>
          <a:prstGeom prst="line">
            <a:avLst/>
          </a:prstGeom>
          <a:ln>
            <a:solidFill>
              <a:srgbClr val="FB476E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44FF7DC-D0DD-44D1-BB1D-E459D3C721A5}"/>
              </a:ext>
            </a:extLst>
          </p:cNvPr>
          <p:cNvCxnSpPr>
            <a:cxnSpLocks/>
            <a:stCxn id="19" idx="3"/>
            <a:endCxn id="329" idx="1"/>
          </p:cNvCxnSpPr>
          <p:nvPr/>
        </p:nvCxnSpPr>
        <p:spPr>
          <a:xfrm flipV="1">
            <a:off x="2837813" y="1466989"/>
            <a:ext cx="476444" cy="6896"/>
          </a:xfrm>
          <a:prstGeom prst="line">
            <a:avLst/>
          </a:prstGeom>
          <a:ln>
            <a:solidFill>
              <a:srgbClr val="FB476E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A36052D-3F65-4162-B5CA-BD9CFDBB615A}"/>
              </a:ext>
            </a:extLst>
          </p:cNvPr>
          <p:cNvCxnSpPr>
            <a:cxnSpLocks/>
            <a:stCxn id="22" idx="3"/>
            <a:endCxn id="330" idx="1"/>
          </p:cNvCxnSpPr>
          <p:nvPr/>
        </p:nvCxnSpPr>
        <p:spPr>
          <a:xfrm>
            <a:off x="2836005" y="1978744"/>
            <a:ext cx="482460" cy="5022"/>
          </a:xfrm>
          <a:prstGeom prst="line">
            <a:avLst/>
          </a:prstGeom>
          <a:ln>
            <a:solidFill>
              <a:srgbClr val="FB476E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39A0A43-B43A-4FB1-888C-87D2B7A32573}"/>
              </a:ext>
            </a:extLst>
          </p:cNvPr>
          <p:cNvCxnSpPr>
            <a:cxnSpLocks/>
            <a:stCxn id="23" idx="3"/>
            <a:endCxn id="331" idx="1"/>
          </p:cNvCxnSpPr>
          <p:nvPr/>
        </p:nvCxnSpPr>
        <p:spPr>
          <a:xfrm>
            <a:off x="2836004" y="2841956"/>
            <a:ext cx="477393" cy="14615"/>
          </a:xfrm>
          <a:prstGeom prst="line">
            <a:avLst/>
          </a:prstGeom>
          <a:ln>
            <a:solidFill>
              <a:srgbClr val="FB476E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72518E2-E33C-4739-8100-84CFA967A608}"/>
              </a:ext>
            </a:extLst>
          </p:cNvPr>
          <p:cNvSpPr txBox="1"/>
          <p:nvPr/>
        </p:nvSpPr>
        <p:spPr>
          <a:xfrm>
            <a:off x="2143844" y="202300"/>
            <a:ext cx="767565" cy="203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O.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brunneolus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F2AC83D-2A02-4B66-9D69-C97682522411}"/>
              </a:ext>
            </a:extLst>
          </p:cNvPr>
          <p:cNvSpPr txBox="1"/>
          <p:nvPr/>
        </p:nvSpPr>
        <p:spPr>
          <a:xfrm>
            <a:off x="1943768" y="405680"/>
            <a:ext cx="1158629" cy="203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O.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brunne</a:t>
            </a:r>
            <a:r>
              <a:rPr lang="zh-CN" altLang="zh-CN" sz="724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ZA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zh-CN" altLang="zh-CN" sz="724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iliatum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5DDC80C-EE5D-423C-8BEB-1808F33E6352}"/>
              </a:ext>
            </a:extLst>
          </p:cNvPr>
          <p:cNvSpPr txBox="1"/>
          <p:nvPr/>
        </p:nvSpPr>
        <p:spPr>
          <a:xfrm>
            <a:off x="2241162" y="715310"/>
            <a:ext cx="644899" cy="203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O.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clavatum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AEF8E11-ECE7-4A2A-A939-2ADEDECF99A0}"/>
              </a:ext>
            </a:extLst>
          </p:cNvPr>
          <p:cNvSpPr txBox="1"/>
          <p:nvPr/>
        </p:nvSpPr>
        <p:spPr>
          <a:xfrm>
            <a:off x="1862270" y="916734"/>
            <a:ext cx="1062210" cy="203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O.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pseudocatenulatum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583E7D4F-D108-41B7-AE64-820CFF619431}"/>
              </a:ext>
            </a:extLst>
          </p:cNvPr>
          <p:cNvSpPr txBox="1"/>
          <p:nvPr/>
        </p:nvSpPr>
        <p:spPr>
          <a:xfrm>
            <a:off x="1973403" y="1127705"/>
            <a:ext cx="954843" cy="203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O.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macroclavatum 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38D0467-756C-4535-987B-EA18FB9BF8CA}"/>
              </a:ext>
            </a:extLst>
          </p:cNvPr>
          <p:cNvSpPr txBox="1"/>
          <p:nvPr/>
        </p:nvSpPr>
        <p:spPr>
          <a:xfrm>
            <a:off x="2124150" y="1371508"/>
            <a:ext cx="828112" cy="203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O.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brevipilosus 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B00537B-4133-46D2-AA6D-23BB3EBAC458}"/>
              </a:ext>
            </a:extLst>
          </p:cNvPr>
          <p:cNvSpPr txBox="1"/>
          <p:nvPr/>
        </p:nvSpPr>
        <p:spPr>
          <a:xfrm>
            <a:off x="1800976" y="1878540"/>
            <a:ext cx="1117546" cy="203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4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724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Taxon 6: 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O.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shangrilae 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D8708D07-014A-4F84-BB3D-96D77FE97D1C}"/>
              </a:ext>
            </a:extLst>
          </p:cNvPr>
          <p:cNvSpPr txBox="1"/>
          <p:nvPr/>
        </p:nvSpPr>
        <p:spPr>
          <a:xfrm>
            <a:off x="1958737" y="2777085"/>
            <a:ext cx="940980" cy="203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4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Taxon 5: 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O.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ainoae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A5BB4FAB-CDE7-43F1-8E51-3F51268FAAE6}"/>
              </a:ext>
            </a:extLst>
          </p:cNvPr>
          <p:cNvCxnSpPr>
            <a:stCxn id="321" idx="3"/>
            <a:endCxn id="231" idx="1"/>
          </p:cNvCxnSpPr>
          <p:nvPr/>
        </p:nvCxnSpPr>
        <p:spPr>
          <a:xfrm>
            <a:off x="703278" y="459160"/>
            <a:ext cx="105787" cy="41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Arrow Connector 202">
            <a:extLst>
              <a:ext uri="{FF2B5EF4-FFF2-40B4-BE49-F238E27FC236}">
                <a16:creationId xmlns:a16="http://schemas.microsoft.com/office/drawing/2014/main" id="{7F9EF45D-9AB9-4924-9AEB-97FEF3288EF4}"/>
              </a:ext>
            </a:extLst>
          </p:cNvPr>
          <p:cNvCxnSpPr>
            <a:cxnSpLocks/>
            <a:stCxn id="316" idx="3"/>
            <a:endCxn id="282" idx="1"/>
          </p:cNvCxnSpPr>
          <p:nvPr/>
        </p:nvCxnSpPr>
        <p:spPr>
          <a:xfrm>
            <a:off x="686913" y="2399537"/>
            <a:ext cx="92345" cy="23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Arrow Connector 206">
            <a:extLst>
              <a:ext uri="{FF2B5EF4-FFF2-40B4-BE49-F238E27FC236}">
                <a16:creationId xmlns:a16="http://schemas.microsoft.com/office/drawing/2014/main" id="{63D302F0-6A20-4B54-B71E-11BE4B5D4AAD}"/>
              </a:ext>
            </a:extLst>
          </p:cNvPr>
          <p:cNvCxnSpPr>
            <a:stCxn id="529" idx="3"/>
            <a:endCxn id="457" idx="1"/>
          </p:cNvCxnSpPr>
          <p:nvPr/>
        </p:nvCxnSpPr>
        <p:spPr>
          <a:xfrm flipH="1">
            <a:off x="4683117" y="695006"/>
            <a:ext cx="103006" cy="669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Arrow Connector 208">
            <a:extLst>
              <a:ext uri="{FF2B5EF4-FFF2-40B4-BE49-F238E27FC236}">
                <a16:creationId xmlns:a16="http://schemas.microsoft.com/office/drawing/2014/main" id="{4C1D77DF-BBF1-45E8-A4B8-BC03781C158D}"/>
              </a:ext>
            </a:extLst>
          </p:cNvPr>
          <p:cNvCxnSpPr>
            <a:stCxn id="537" idx="3"/>
            <a:endCxn id="463" idx="1"/>
          </p:cNvCxnSpPr>
          <p:nvPr/>
        </p:nvCxnSpPr>
        <p:spPr>
          <a:xfrm flipH="1">
            <a:off x="4707997" y="917729"/>
            <a:ext cx="75568" cy="750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Arrow Connector 210">
            <a:extLst>
              <a:ext uri="{FF2B5EF4-FFF2-40B4-BE49-F238E27FC236}">
                <a16:creationId xmlns:a16="http://schemas.microsoft.com/office/drawing/2014/main" id="{50D1BD0E-EF28-434D-A100-E53E730CFD2E}"/>
              </a:ext>
            </a:extLst>
          </p:cNvPr>
          <p:cNvCxnSpPr>
            <a:stCxn id="532" idx="3"/>
            <a:endCxn id="496" idx="1"/>
          </p:cNvCxnSpPr>
          <p:nvPr/>
        </p:nvCxnSpPr>
        <p:spPr>
          <a:xfrm flipH="1">
            <a:off x="4641729" y="2017500"/>
            <a:ext cx="83707" cy="27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18DAF0C-E14E-47B7-877E-45A07D7A223E}"/>
              </a:ext>
            </a:extLst>
          </p:cNvPr>
          <p:cNvCxnSpPr>
            <a:stCxn id="234" idx="0"/>
            <a:endCxn id="226" idx="2"/>
          </p:cNvCxnSpPr>
          <p:nvPr/>
        </p:nvCxnSpPr>
        <p:spPr>
          <a:xfrm>
            <a:off x="809064" y="297840"/>
            <a:ext cx="5055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4C2E7ED-02AE-45E3-BF68-8CF1A18EFF2D}"/>
              </a:ext>
            </a:extLst>
          </p:cNvPr>
          <p:cNvCxnSpPr/>
          <p:nvPr/>
        </p:nvCxnSpPr>
        <p:spPr>
          <a:xfrm>
            <a:off x="810363" y="497091"/>
            <a:ext cx="377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AE9DED4-0A3E-40FD-B0B4-C038D950F9A1}"/>
              </a:ext>
            </a:extLst>
          </p:cNvPr>
          <p:cNvCxnSpPr>
            <a:endCxn id="240" idx="2"/>
          </p:cNvCxnSpPr>
          <p:nvPr/>
        </p:nvCxnSpPr>
        <p:spPr>
          <a:xfrm>
            <a:off x="791825" y="801430"/>
            <a:ext cx="144653" cy="22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FE04A56E-A693-405C-A981-BBD8BD0B2DD8}"/>
              </a:ext>
            </a:extLst>
          </p:cNvPr>
          <p:cNvCxnSpPr>
            <a:cxnSpLocks/>
          </p:cNvCxnSpPr>
          <p:nvPr/>
        </p:nvCxnSpPr>
        <p:spPr>
          <a:xfrm flipH="1">
            <a:off x="777179" y="1010048"/>
            <a:ext cx="3922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21DB9480-3226-43AA-B813-B97AD5C2949A}"/>
              </a:ext>
            </a:extLst>
          </p:cNvPr>
          <p:cNvCxnSpPr>
            <a:cxnSpLocks/>
          </p:cNvCxnSpPr>
          <p:nvPr/>
        </p:nvCxnSpPr>
        <p:spPr>
          <a:xfrm>
            <a:off x="504582" y="923769"/>
            <a:ext cx="26592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D2827CCC-8EA9-47BE-B288-3971D9CB51D5}"/>
              </a:ext>
            </a:extLst>
          </p:cNvPr>
          <p:cNvCxnSpPr>
            <a:cxnSpLocks/>
            <a:endCxn id="251" idx="2"/>
          </p:cNvCxnSpPr>
          <p:nvPr/>
        </p:nvCxnSpPr>
        <p:spPr>
          <a:xfrm>
            <a:off x="770510" y="1208851"/>
            <a:ext cx="5316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57FC63C6-6024-441E-9A1C-36FC355AA4BE}"/>
              </a:ext>
            </a:extLst>
          </p:cNvPr>
          <p:cNvCxnSpPr>
            <a:stCxn id="261" idx="1"/>
            <a:endCxn id="259" idx="0"/>
          </p:cNvCxnSpPr>
          <p:nvPr/>
        </p:nvCxnSpPr>
        <p:spPr>
          <a:xfrm>
            <a:off x="719643" y="1461498"/>
            <a:ext cx="191410" cy="22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5F8CEE9B-5552-4ECE-B54D-2CD2086BA1ED}"/>
              </a:ext>
            </a:extLst>
          </p:cNvPr>
          <p:cNvCxnSpPr>
            <a:stCxn id="277" idx="1"/>
            <a:endCxn id="277" idx="2"/>
          </p:cNvCxnSpPr>
          <p:nvPr/>
        </p:nvCxnSpPr>
        <p:spPr>
          <a:xfrm>
            <a:off x="730163" y="1967931"/>
            <a:ext cx="5406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415EB609-2339-4EFF-B622-103C34DCB168}"/>
              </a:ext>
            </a:extLst>
          </p:cNvPr>
          <p:cNvCxnSpPr/>
          <p:nvPr/>
        </p:nvCxnSpPr>
        <p:spPr>
          <a:xfrm>
            <a:off x="774026" y="2427134"/>
            <a:ext cx="276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C6EC1983-74CE-4981-B7BA-80C8D0CEB5F6}"/>
              </a:ext>
            </a:extLst>
          </p:cNvPr>
          <p:cNvCxnSpPr>
            <a:stCxn id="311" idx="1"/>
            <a:endCxn id="310" idx="0"/>
          </p:cNvCxnSpPr>
          <p:nvPr/>
        </p:nvCxnSpPr>
        <p:spPr>
          <a:xfrm>
            <a:off x="479137" y="3435449"/>
            <a:ext cx="496790" cy="170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E5B26DA9-942E-4088-AA8B-A57E744ABBE8}"/>
              </a:ext>
            </a:extLst>
          </p:cNvPr>
          <p:cNvCxnSpPr>
            <a:cxnSpLocks/>
          </p:cNvCxnSpPr>
          <p:nvPr/>
        </p:nvCxnSpPr>
        <p:spPr>
          <a:xfrm flipV="1">
            <a:off x="4613788" y="278114"/>
            <a:ext cx="43564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400B5B2A-71F6-4F3E-93B8-507871B6FB9A}"/>
              </a:ext>
            </a:extLst>
          </p:cNvPr>
          <p:cNvCxnSpPr>
            <a:cxnSpLocks/>
          </p:cNvCxnSpPr>
          <p:nvPr/>
        </p:nvCxnSpPr>
        <p:spPr>
          <a:xfrm>
            <a:off x="4650505" y="379959"/>
            <a:ext cx="32436" cy="10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AAE4C0F-846B-4D96-81FE-952047A8CE87}"/>
              </a:ext>
            </a:extLst>
          </p:cNvPr>
          <p:cNvCxnSpPr>
            <a:cxnSpLocks/>
          </p:cNvCxnSpPr>
          <p:nvPr/>
        </p:nvCxnSpPr>
        <p:spPr>
          <a:xfrm flipV="1">
            <a:off x="4626826" y="685484"/>
            <a:ext cx="46293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3C739A06-EF40-4E77-9181-7051B26590BA}"/>
              </a:ext>
            </a:extLst>
          </p:cNvPr>
          <p:cNvCxnSpPr>
            <a:cxnSpLocks/>
          </p:cNvCxnSpPr>
          <p:nvPr/>
        </p:nvCxnSpPr>
        <p:spPr>
          <a:xfrm flipV="1">
            <a:off x="4671817" y="996778"/>
            <a:ext cx="43564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35FA997A-84E7-4F3B-B156-AC04A060DC2E}"/>
              </a:ext>
            </a:extLst>
          </p:cNvPr>
          <p:cNvCxnSpPr>
            <a:cxnSpLocks/>
          </p:cNvCxnSpPr>
          <p:nvPr/>
        </p:nvCxnSpPr>
        <p:spPr>
          <a:xfrm flipV="1">
            <a:off x="4517198" y="1456599"/>
            <a:ext cx="131704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33EBA87-4CDF-4995-A92A-48204825FFBA}"/>
              </a:ext>
            </a:extLst>
          </p:cNvPr>
          <p:cNvCxnSpPr>
            <a:cxnSpLocks/>
          </p:cNvCxnSpPr>
          <p:nvPr/>
        </p:nvCxnSpPr>
        <p:spPr>
          <a:xfrm flipV="1">
            <a:off x="4594472" y="2042886"/>
            <a:ext cx="52898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65418688-C1D7-4ED5-8293-B054EB9CFE22}"/>
              </a:ext>
            </a:extLst>
          </p:cNvPr>
          <p:cNvCxnSpPr>
            <a:cxnSpLocks/>
          </p:cNvCxnSpPr>
          <p:nvPr/>
        </p:nvCxnSpPr>
        <p:spPr>
          <a:xfrm flipV="1">
            <a:off x="4640274" y="1758388"/>
            <a:ext cx="52898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DEBC7950-5C6A-4C3C-B1DE-EC96EA1525BF}"/>
              </a:ext>
            </a:extLst>
          </p:cNvPr>
          <p:cNvCxnSpPr>
            <a:stCxn id="521" idx="2"/>
            <a:endCxn id="521" idx="1"/>
          </p:cNvCxnSpPr>
          <p:nvPr/>
        </p:nvCxnSpPr>
        <p:spPr>
          <a:xfrm>
            <a:off x="4681257" y="2525839"/>
            <a:ext cx="23182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15DC71AA-FD6A-4B48-8BBF-1A2FFB893050}"/>
              </a:ext>
            </a:extLst>
          </p:cNvPr>
          <p:cNvCxnSpPr>
            <a:stCxn id="526" idx="0"/>
            <a:endCxn id="527" idx="1"/>
          </p:cNvCxnSpPr>
          <p:nvPr/>
        </p:nvCxnSpPr>
        <p:spPr>
          <a:xfrm flipV="1">
            <a:off x="4812398" y="3455972"/>
            <a:ext cx="158577" cy="173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324314" y="3758208"/>
            <a:ext cx="4858954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kern="1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Fig. S1</a:t>
            </a:r>
            <a:r>
              <a:rPr lang="en-US" sz="1100" kern="1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100" kern="1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Phylogram</a:t>
            </a:r>
            <a:r>
              <a:rPr lang="en-US" sz="1100" kern="1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obtained from ML analyses of the partial </a:t>
            </a:r>
            <a:r>
              <a:rPr lang="en-US" sz="1100" i="1" kern="1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BT</a:t>
            </a:r>
            <a:r>
              <a:rPr lang="en-US" sz="1100" kern="1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sz="1100" i="1" kern="1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en-US" sz="1100" kern="1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gene of </a:t>
            </a:r>
            <a:r>
              <a:rPr lang="en-US" sz="1100" i="1" kern="1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O. </a:t>
            </a:r>
            <a:r>
              <a:rPr lang="en-US" sz="1100" i="1" kern="1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clavatum</a:t>
            </a:r>
            <a:r>
              <a:rPr lang="en-US" sz="1100" i="1" kern="1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100" kern="1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complex. Sequences obtained in this study are printed in bold type. ML and MP bootstrap support values (1000 replicates, normal type) above 75 % are indicated at the nodes. Posterior probabilities (above 0.9) obtained from BI are indicated by bold lines at the relevant branching points. T= ex-type cultures. Scale bar = total nucleotide difference between taxa.</a:t>
            </a:r>
            <a:endParaRPr lang="en-ZA" sz="1100" kern="1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en-ZA" sz="1100" kern="1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107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1569</Words>
  <Application>Microsoft Office PowerPoint</Application>
  <PresentationFormat>B5 (ISO) Paper (176x250 mm)</PresentationFormat>
  <Paragraphs>103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SimSun</vt:lpstr>
      <vt:lpstr>Arial</vt:lpstr>
      <vt:lpstr>Calibri</vt:lpstr>
      <vt:lpstr>Calibri Light</vt:lpstr>
      <vt:lpstr>等线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Runlei Chang</dc:creator>
  <cp:lastModifiedBy>Prof. ZW de Beer</cp:lastModifiedBy>
  <cp:revision>21</cp:revision>
  <dcterms:created xsi:type="dcterms:W3CDTF">2017-11-23T13:53:54Z</dcterms:created>
  <dcterms:modified xsi:type="dcterms:W3CDTF">2018-08-15T14:26:17Z</dcterms:modified>
</cp:coreProperties>
</file>