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1078787" y="5095982"/>
            <a:ext cx="49213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Supplemental Figure 3. Repeat content of the assembly showing the relative proportions of the DNA element, long terminal (LTR), long interspersed (LINE), and other and unclassified repeats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1CC71CE-5F0E-0CFF-F457-7D2D5C163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575" y="1475791"/>
            <a:ext cx="4434849" cy="298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33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2022-07-21T14:28:51Z</dcterms:modified>
</cp:coreProperties>
</file>