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7" d="100"/>
          <a:sy n="37" d="100"/>
        </p:scale>
        <p:origin x="34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534924"/>
            <a:ext cx="10363200" cy="7519835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344752"/>
            <a:ext cx="9144000" cy="5214884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780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47900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1149975"/>
            <a:ext cx="2628900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149975"/>
            <a:ext cx="7734300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90008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1688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384888"/>
            <a:ext cx="10515600" cy="8984801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454688"/>
            <a:ext cx="10515600" cy="4724895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47661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5749874"/>
            <a:ext cx="5181600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5749874"/>
            <a:ext cx="5181600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9121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49979"/>
            <a:ext cx="10515600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5294885"/>
            <a:ext cx="5157787" cy="259494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7889827"/>
            <a:ext cx="5157787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5294885"/>
            <a:ext cx="5183188" cy="259494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7889827"/>
            <a:ext cx="5183188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898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0053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88419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39968"/>
            <a:ext cx="3932237" cy="503988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109937"/>
            <a:ext cx="6172200" cy="1534966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6479857"/>
            <a:ext cx="3932237" cy="12004738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532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39968"/>
            <a:ext cx="3932237" cy="503988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3109937"/>
            <a:ext cx="6172200" cy="1534966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6479857"/>
            <a:ext cx="3932237" cy="12004738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0778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149979"/>
            <a:ext cx="10515600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5749874"/>
            <a:ext cx="10515600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20019564"/>
            <a:ext cx="2743200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D643B-59B5-4A11-A5CC-88321A669CE2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20019564"/>
            <a:ext cx="4114800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20019564"/>
            <a:ext cx="2743200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EB5F9-9912-44F7-A4F6-A153B0BE40C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84036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0" name="Rectangle 1849">
            <a:extLst>
              <a:ext uri="{FF2B5EF4-FFF2-40B4-BE49-F238E27FC236}">
                <a16:creationId xmlns:a16="http://schemas.microsoft.com/office/drawing/2014/main" id="{CB8F8E0F-FC28-5B49-4897-8EA67AF444D6}"/>
              </a:ext>
            </a:extLst>
          </p:cNvPr>
          <p:cNvSpPr/>
          <p:nvPr/>
        </p:nvSpPr>
        <p:spPr>
          <a:xfrm>
            <a:off x="5994179" y="14926468"/>
            <a:ext cx="793750" cy="10183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49" name="Rectangle 1848">
            <a:extLst>
              <a:ext uri="{FF2B5EF4-FFF2-40B4-BE49-F238E27FC236}">
                <a16:creationId xmlns:a16="http://schemas.microsoft.com/office/drawing/2014/main" id="{3F3256DA-05E2-3F24-2204-0CE04915D3D2}"/>
              </a:ext>
            </a:extLst>
          </p:cNvPr>
          <p:cNvSpPr/>
          <p:nvPr/>
        </p:nvSpPr>
        <p:spPr>
          <a:xfrm>
            <a:off x="9608698" y="10649149"/>
            <a:ext cx="793750" cy="10933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48" name="Rectangle 1847">
            <a:extLst>
              <a:ext uri="{FF2B5EF4-FFF2-40B4-BE49-F238E27FC236}">
                <a16:creationId xmlns:a16="http://schemas.microsoft.com/office/drawing/2014/main" id="{8FCF7EF2-0701-9E13-4812-A24A93F7D05D}"/>
              </a:ext>
            </a:extLst>
          </p:cNvPr>
          <p:cNvSpPr/>
          <p:nvPr/>
        </p:nvSpPr>
        <p:spPr>
          <a:xfrm>
            <a:off x="1802380" y="10629110"/>
            <a:ext cx="793750" cy="1055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47" name="Rectangle 1846">
            <a:extLst>
              <a:ext uri="{FF2B5EF4-FFF2-40B4-BE49-F238E27FC236}">
                <a16:creationId xmlns:a16="http://schemas.microsoft.com/office/drawing/2014/main" id="{5CAD3193-89E9-C91A-6965-B1E6CA044BA6}"/>
              </a:ext>
            </a:extLst>
          </p:cNvPr>
          <p:cNvSpPr/>
          <p:nvPr/>
        </p:nvSpPr>
        <p:spPr>
          <a:xfrm>
            <a:off x="9913492" y="83347"/>
            <a:ext cx="793750" cy="1055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46" name="Rectangle 1845">
            <a:extLst>
              <a:ext uri="{FF2B5EF4-FFF2-40B4-BE49-F238E27FC236}">
                <a16:creationId xmlns:a16="http://schemas.microsoft.com/office/drawing/2014/main" id="{16A45770-0D94-2ED2-9B38-D72EE5A47569}"/>
              </a:ext>
            </a:extLst>
          </p:cNvPr>
          <p:cNvSpPr/>
          <p:nvPr/>
        </p:nvSpPr>
        <p:spPr>
          <a:xfrm>
            <a:off x="5798694" y="94460"/>
            <a:ext cx="793750" cy="1055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45" name="Rectangle 1844">
            <a:extLst>
              <a:ext uri="{FF2B5EF4-FFF2-40B4-BE49-F238E27FC236}">
                <a16:creationId xmlns:a16="http://schemas.microsoft.com/office/drawing/2014/main" id="{997CB07D-AD26-B1A0-5882-92878C6C9DB5}"/>
              </a:ext>
            </a:extLst>
          </p:cNvPr>
          <p:cNvSpPr/>
          <p:nvPr/>
        </p:nvSpPr>
        <p:spPr>
          <a:xfrm>
            <a:off x="1402106" y="3040858"/>
            <a:ext cx="793750" cy="10556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F9FBD74F-C8DD-CD14-89A2-E35631002AD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7086" y="0"/>
            <a:ext cx="3733802" cy="9939338"/>
            <a:chOff x="1327" y="0"/>
            <a:chExt cx="2352" cy="626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C11D8461-DA07-90FC-7627-EBB258B32D7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27" y="0"/>
              <a:ext cx="1666" cy="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grpSp>
          <p:nvGrpSpPr>
            <p:cNvPr id="6" name="Group 205">
              <a:extLst>
                <a:ext uri="{FF2B5EF4-FFF2-40B4-BE49-F238E27FC236}">
                  <a16:creationId xmlns:a16="http://schemas.microsoft.com/office/drawing/2014/main" id="{0B8D4C94-AFAB-A4FC-4AAF-13E413A882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2" y="39"/>
              <a:ext cx="1988" cy="4631"/>
              <a:chOff x="1582" y="39"/>
              <a:chExt cx="1988" cy="4631"/>
            </a:xfrm>
          </p:grpSpPr>
          <p:sp>
            <p:nvSpPr>
              <p:cNvPr id="98" name="Rectangle 5">
                <a:extLst>
                  <a:ext uri="{FF2B5EF4-FFF2-40B4-BE49-F238E27FC236}">
                    <a16:creationId xmlns:a16="http://schemas.microsoft.com/office/drawing/2014/main" id="{BC9A2AF1-30FA-7FCC-E7D7-9638BD732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39"/>
                <a:ext cx="66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manausense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3351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9" name="Freeform 6">
                <a:extLst>
                  <a:ext uri="{FF2B5EF4-FFF2-40B4-BE49-F238E27FC236}">
                    <a16:creationId xmlns:a16="http://schemas.microsoft.com/office/drawing/2014/main" id="{52E4EDB8-7B0B-BF1D-285A-EE844A094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61"/>
                <a:ext cx="78" cy="32"/>
              </a:xfrm>
              <a:custGeom>
                <a:avLst/>
                <a:gdLst>
                  <a:gd name="T0" fmla="*/ 0 w 78"/>
                  <a:gd name="T1" fmla="*/ 32 h 32"/>
                  <a:gd name="T2" fmla="*/ 0 w 78"/>
                  <a:gd name="T3" fmla="*/ 0 h 32"/>
                  <a:gd name="T4" fmla="*/ 78 w 7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32">
                    <a:moveTo>
                      <a:pt x="0" y="32"/>
                    </a:moveTo>
                    <a:lnTo>
                      <a:pt x="0" y="0"/>
                    </a:lnTo>
                    <a:lnTo>
                      <a:pt x="7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0" name="Rectangle 7">
                <a:extLst>
                  <a:ext uri="{FF2B5EF4-FFF2-40B4-BE49-F238E27FC236}">
                    <a16:creationId xmlns:a16="http://schemas.microsoft.com/office/drawing/2014/main" id="{29409D3C-5967-7293-851E-696E00458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3" y="106"/>
                <a:ext cx="81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guangxiense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53363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1" name="Freeform 8">
                <a:extLst>
                  <a:ext uri="{FF2B5EF4-FFF2-40B4-BE49-F238E27FC236}">
                    <a16:creationId xmlns:a16="http://schemas.microsoft.com/office/drawing/2014/main" id="{A0E086D1-078D-82BB-5FA2-99D88987C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96"/>
                <a:ext cx="182" cy="32"/>
              </a:xfrm>
              <a:custGeom>
                <a:avLst/>
                <a:gdLst>
                  <a:gd name="T0" fmla="*/ 0 w 182"/>
                  <a:gd name="T1" fmla="*/ 0 h 32"/>
                  <a:gd name="T2" fmla="*/ 0 w 182"/>
                  <a:gd name="T3" fmla="*/ 32 h 32"/>
                  <a:gd name="T4" fmla="*/ 182 w 18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" h="32">
                    <a:moveTo>
                      <a:pt x="0" y="0"/>
                    </a:moveTo>
                    <a:lnTo>
                      <a:pt x="0" y="32"/>
                    </a:lnTo>
                    <a:lnTo>
                      <a:pt x="18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2" name="Freeform 9">
                <a:extLst>
                  <a:ext uri="{FF2B5EF4-FFF2-40B4-BE49-F238E27FC236}">
                    <a16:creationId xmlns:a16="http://schemas.microsoft.com/office/drawing/2014/main" id="{40F506D0-77BC-336C-8B18-4B18B2F1C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5" y="94"/>
                <a:ext cx="84" cy="49"/>
              </a:xfrm>
              <a:custGeom>
                <a:avLst/>
                <a:gdLst>
                  <a:gd name="T0" fmla="*/ 0 w 84"/>
                  <a:gd name="T1" fmla="*/ 49 h 49"/>
                  <a:gd name="T2" fmla="*/ 0 w 84"/>
                  <a:gd name="T3" fmla="*/ 0 h 49"/>
                  <a:gd name="T4" fmla="*/ 84 w 84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49">
                    <a:moveTo>
                      <a:pt x="0" y="49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3" name="Rectangle 10">
                <a:extLst>
                  <a:ext uri="{FF2B5EF4-FFF2-40B4-BE49-F238E27FC236}">
                    <a16:creationId xmlns:a16="http://schemas.microsoft.com/office/drawing/2014/main" id="{F2BC2A40-4997-7FFC-1037-AB12A4FC8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2" y="173"/>
                <a:ext cx="89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guangdongense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51649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" name="Freeform 11">
                <a:extLst>
                  <a:ext uri="{FF2B5EF4-FFF2-40B4-BE49-F238E27FC236}">
                    <a16:creationId xmlns:a16="http://schemas.microsoft.com/office/drawing/2014/main" id="{62CBA9A8-380F-7E31-6FCE-872122D9D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5" y="146"/>
                <a:ext cx="236" cy="49"/>
              </a:xfrm>
              <a:custGeom>
                <a:avLst/>
                <a:gdLst>
                  <a:gd name="T0" fmla="*/ 0 w 236"/>
                  <a:gd name="T1" fmla="*/ 0 h 49"/>
                  <a:gd name="T2" fmla="*/ 0 w 236"/>
                  <a:gd name="T3" fmla="*/ 49 h 49"/>
                  <a:gd name="T4" fmla="*/ 236 w 236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" h="49">
                    <a:moveTo>
                      <a:pt x="0" y="0"/>
                    </a:moveTo>
                    <a:lnTo>
                      <a:pt x="0" y="49"/>
                    </a:lnTo>
                    <a:lnTo>
                      <a:pt x="236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5" name="Rectangle 12">
                <a:extLst>
                  <a:ext uri="{FF2B5EF4-FFF2-40B4-BE49-F238E27FC236}">
                    <a16:creationId xmlns:a16="http://schemas.microsoft.com/office/drawing/2014/main" id="{235D481C-1092-5F78-ED0C-B0A9D6254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3" y="240"/>
                <a:ext cx="75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arachidis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</a:t>
                </a:r>
                <a:r>
                  <a:rPr kumimoji="0" lang="en-US" altLang="en-US" sz="700" b="0" u="none" strike="noStrike" cap="none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051107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" name="Freeform 13">
                <a:extLst>
                  <a:ext uri="{FF2B5EF4-FFF2-40B4-BE49-F238E27FC236}">
                    <a16:creationId xmlns:a16="http://schemas.microsoft.com/office/drawing/2014/main" id="{F0BCEA13-DC9C-EE64-AEF0-525ED3B5D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5" y="179"/>
                <a:ext cx="97" cy="83"/>
              </a:xfrm>
              <a:custGeom>
                <a:avLst/>
                <a:gdLst>
                  <a:gd name="T0" fmla="*/ 0 w 97"/>
                  <a:gd name="T1" fmla="*/ 0 h 83"/>
                  <a:gd name="T2" fmla="*/ 0 w 97"/>
                  <a:gd name="T3" fmla="*/ 83 h 83"/>
                  <a:gd name="T4" fmla="*/ 97 w 97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83">
                    <a:moveTo>
                      <a:pt x="0" y="0"/>
                    </a:moveTo>
                    <a:lnTo>
                      <a:pt x="0" y="83"/>
                    </a:lnTo>
                    <a:lnTo>
                      <a:pt x="97" y="8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7" name="Line 14">
                <a:extLst>
                  <a:ext uri="{FF2B5EF4-FFF2-40B4-BE49-F238E27FC236}">
                    <a16:creationId xmlns:a16="http://schemas.microsoft.com/office/drawing/2014/main" id="{74A956F3-47BB-425F-A1CC-FA6BE0F0C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5" y="94"/>
                <a:ext cx="0" cy="82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8" name="Freeform 15">
                <a:extLst>
                  <a:ext uri="{FF2B5EF4-FFF2-40B4-BE49-F238E27FC236}">
                    <a16:creationId xmlns:a16="http://schemas.microsoft.com/office/drawing/2014/main" id="{6FE1EC9E-F0AC-6B13-6FCA-4341F58B4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2" y="178"/>
                <a:ext cx="33" cy="90"/>
              </a:xfrm>
              <a:custGeom>
                <a:avLst/>
                <a:gdLst>
                  <a:gd name="T0" fmla="*/ 0 w 33"/>
                  <a:gd name="T1" fmla="*/ 90 h 90"/>
                  <a:gd name="T2" fmla="*/ 0 w 33"/>
                  <a:gd name="T3" fmla="*/ 0 h 90"/>
                  <a:gd name="T4" fmla="*/ 33 w 33"/>
                  <a:gd name="T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90">
                    <a:moveTo>
                      <a:pt x="0" y="90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9" name="Rectangle 16">
                <a:extLst>
                  <a:ext uri="{FF2B5EF4-FFF2-40B4-BE49-F238E27FC236}">
                    <a16:creationId xmlns:a16="http://schemas.microsoft.com/office/drawing/2014/main" id="{33895298-4452-6A88-3FB9-4357B14B8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4" y="307"/>
                <a:ext cx="81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nanningense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53390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" name="Freeform 17">
                <a:extLst>
                  <a:ext uri="{FF2B5EF4-FFF2-40B4-BE49-F238E27FC236}">
                    <a16:creationId xmlns:a16="http://schemas.microsoft.com/office/drawing/2014/main" id="{9D65189F-6754-5831-81BD-EB4561EE9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3" y="328"/>
                <a:ext cx="400" cy="33"/>
              </a:xfrm>
              <a:custGeom>
                <a:avLst/>
                <a:gdLst>
                  <a:gd name="T0" fmla="*/ 0 w 400"/>
                  <a:gd name="T1" fmla="*/ 33 h 33"/>
                  <a:gd name="T2" fmla="*/ 0 w 400"/>
                  <a:gd name="T3" fmla="*/ 0 h 33"/>
                  <a:gd name="T4" fmla="*/ 400 w 400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0" h="33">
                    <a:moveTo>
                      <a:pt x="0" y="33"/>
                    </a:moveTo>
                    <a:lnTo>
                      <a:pt x="0" y="0"/>
                    </a:lnTo>
                    <a:lnTo>
                      <a:pt x="40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1" name="Rectangle 18">
                <a:extLst>
                  <a:ext uri="{FF2B5EF4-FFF2-40B4-BE49-F238E27FC236}">
                    <a16:creationId xmlns:a16="http://schemas.microsoft.com/office/drawing/2014/main" id="{AD1C9D3F-2EED-A0A3-A4F4-731AB4AB2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6" y="374"/>
                <a:ext cx="54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centrosematis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A9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" name="Freeform 19">
                <a:extLst>
                  <a:ext uri="{FF2B5EF4-FFF2-40B4-BE49-F238E27FC236}">
                    <a16:creationId xmlns:a16="http://schemas.microsoft.com/office/drawing/2014/main" id="{C4A52283-7BC2-5F61-C2EA-47A05CA55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3" y="363"/>
                <a:ext cx="132" cy="32"/>
              </a:xfrm>
              <a:custGeom>
                <a:avLst/>
                <a:gdLst>
                  <a:gd name="T0" fmla="*/ 0 w 132"/>
                  <a:gd name="T1" fmla="*/ 0 h 32"/>
                  <a:gd name="T2" fmla="*/ 0 w 132"/>
                  <a:gd name="T3" fmla="*/ 32 h 32"/>
                  <a:gd name="T4" fmla="*/ 132 w 13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32">
                    <a:moveTo>
                      <a:pt x="0" y="0"/>
                    </a:moveTo>
                    <a:lnTo>
                      <a:pt x="0" y="32"/>
                    </a:lnTo>
                    <a:lnTo>
                      <a:pt x="13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3" name="Freeform 20">
                <a:extLst>
                  <a:ext uri="{FF2B5EF4-FFF2-40B4-BE49-F238E27FC236}">
                    <a16:creationId xmlns:a16="http://schemas.microsoft.com/office/drawing/2014/main" id="{9AC50FB2-D3E5-FE83-D89E-CDC6C479B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2" y="271"/>
                <a:ext cx="91" cy="91"/>
              </a:xfrm>
              <a:custGeom>
                <a:avLst/>
                <a:gdLst>
                  <a:gd name="T0" fmla="*/ 0 w 91"/>
                  <a:gd name="T1" fmla="*/ 0 h 91"/>
                  <a:gd name="T2" fmla="*/ 0 w 91"/>
                  <a:gd name="T3" fmla="*/ 91 h 91"/>
                  <a:gd name="T4" fmla="*/ 91 w 91"/>
                  <a:gd name="T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91">
                    <a:moveTo>
                      <a:pt x="0" y="0"/>
                    </a:moveTo>
                    <a:lnTo>
                      <a:pt x="0" y="91"/>
                    </a:lnTo>
                    <a:lnTo>
                      <a:pt x="91" y="9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4" name="Freeform 21">
                <a:extLst>
                  <a:ext uri="{FF2B5EF4-FFF2-40B4-BE49-F238E27FC236}">
                    <a16:creationId xmlns:a16="http://schemas.microsoft.com/office/drawing/2014/main" id="{C6606770-77D1-7BF1-6AA4-9C710A5C9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270"/>
                <a:ext cx="23" cy="111"/>
              </a:xfrm>
              <a:custGeom>
                <a:avLst/>
                <a:gdLst>
                  <a:gd name="T0" fmla="*/ 0 w 23"/>
                  <a:gd name="T1" fmla="*/ 111 h 111"/>
                  <a:gd name="T2" fmla="*/ 0 w 23"/>
                  <a:gd name="T3" fmla="*/ 0 h 111"/>
                  <a:gd name="T4" fmla="*/ 23 w 23"/>
                  <a:gd name="T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11">
                    <a:moveTo>
                      <a:pt x="0" y="111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5" name="Rectangle 22">
                <a:extLst>
                  <a:ext uri="{FF2B5EF4-FFF2-40B4-BE49-F238E27FC236}">
                    <a16:creationId xmlns:a16="http://schemas.microsoft.com/office/drawing/2014/main" id="{A2164F85-D577-691C-F97A-F26A3EF7D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8" y="441"/>
                <a:ext cx="70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diversitatis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4019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" name="Freeform 23">
                <a:extLst>
                  <a:ext uri="{FF2B5EF4-FFF2-40B4-BE49-F238E27FC236}">
                    <a16:creationId xmlns:a16="http://schemas.microsoft.com/office/drawing/2014/main" id="{B30FC5DA-49C6-8B5A-635E-8E4E6661C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" y="462"/>
                <a:ext cx="134" cy="32"/>
              </a:xfrm>
              <a:custGeom>
                <a:avLst/>
                <a:gdLst>
                  <a:gd name="T0" fmla="*/ 0 w 134"/>
                  <a:gd name="T1" fmla="*/ 32 h 32"/>
                  <a:gd name="T2" fmla="*/ 0 w 134"/>
                  <a:gd name="T3" fmla="*/ 0 h 32"/>
                  <a:gd name="T4" fmla="*/ 134 w 13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" h="32">
                    <a:moveTo>
                      <a:pt x="0" y="32"/>
                    </a:moveTo>
                    <a:lnTo>
                      <a:pt x="0" y="0"/>
                    </a:lnTo>
                    <a:lnTo>
                      <a:pt x="13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7" name="Rectangle 24">
                <a:extLst>
                  <a:ext uri="{FF2B5EF4-FFF2-40B4-BE49-F238E27FC236}">
                    <a16:creationId xmlns:a16="http://schemas.microsoft.com/office/drawing/2014/main" id="{3798151C-17B4-6CB9-088B-AC3FE6505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0" y="508"/>
                <a:ext cx="56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liaoningense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2281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" name="Freeform 25">
                <a:extLst>
                  <a:ext uri="{FF2B5EF4-FFF2-40B4-BE49-F238E27FC236}">
                    <a16:creationId xmlns:a16="http://schemas.microsoft.com/office/drawing/2014/main" id="{F06529C1-B081-04E9-7D3E-9E826A80A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" y="497"/>
                <a:ext cx="105" cy="32"/>
              </a:xfrm>
              <a:custGeom>
                <a:avLst/>
                <a:gdLst>
                  <a:gd name="T0" fmla="*/ 0 w 105"/>
                  <a:gd name="T1" fmla="*/ 0 h 32"/>
                  <a:gd name="T2" fmla="*/ 0 w 105"/>
                  <a:gd name="T3" fmla="*/ 32 h 32"/>
                  <a:gd name="T4" fmla="*/ 105 w 105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0"/>
                    </a:moveTo>
                    <a:lnTo>
                      <a:pt x="0" y="32"/>
                    </a:lnTo>
                    <a:lnTo>
                      <a:pt x="105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9" name="Freeform 26">
                <a:extLst>
                  <a:ext uri="{FF2B5EF4-FFF2-40B4-BE49-F238E27FC236}">
                    <a16:creationId xmlns:a16="http://schemas.microsoft.com/office/drawing/2014/main" id="{2146ECCC-8067-4241-E9B6-B06CF049D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384"/>
                <a:ext cx="174" cy="112"/>
              </a:xfrm>
              <a:custGeom>
                <a:avLst/>
                <a:gdLst>
                  <a:gd name="T0" fmla="*/ 0 w 174"/>
                  <a:gd name="T1" fmla="*/ 0 h 112"/>
                  <a:gd name="T2" fmla="*/ 0 w 174"/>
                  <a:gd name="T3" fmla="*/ 112 h 112"/>
                  <a:gd name="T4" fmla="*/ 174 w 174"/>
                  <a:gd name="T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4" h="112">
                    <a:moveTo>
                      <a:pt x="0" y="0"/>
                    </a:moveTo>
                    <a:lnTo>
                      <a:pt x="0" y="112"/>
                    </a:lnTo>
                    <a:lnTo>
                      <a:pt x="174" y="11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0" name="Freeform 27">
                <a:extLst>
                  <a:ext uri="{FF2B5EF4-FFF2-40B4-BE49-F238E27FC236}">
                    <a16:creationId xmlns:a16="http://schemas.microsoft.com/office/drawing/2014/main" id="{4FCA1238-5584-7158-8FE2-A9A99062C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3" y="383"/>
                <a:ext cx="16" cy="155"/>
              </a:xfrm>
              <a:custGeom>
                <a:avLst/>
                <a:gdLst>
                  <a:gd name="T0" fmla="*/ 0 w 16"/>
                  <a:gd name="T1" fmla="*/ 155 h 155"/>
                  <a:gd name="T2" fmla="*/ 0 w 16"/>
                  <a:gd name="T3" fmla="*/ 0 h 155"/>
                  <a:gd name="T4" fmla="*/ 16 w 16"/>
                  <a:gd name="T5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55">
                    <a:moveTo>
                      <a:pt x="0" y="155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1" name="Rectangle 28">
                <a:extLst>
                  <a:ext uri="{FF2B5EF4-FFF2-40B4-BE49-F238E27FC236}">
                    <a16:creationId xmlns:a16="http://schemas.microsoft.com/office/drawing/2014/main" id="{6DCBD700-1A71-6E4B-2FC4-C92E3CD98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0" y="575"/>
                <a:ext cx="51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cosmicum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58S1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" name="Freeform 29">
                <a:extLst>
                  <a:ext uri="{FF2B5EF4-FFF2-40B4-BE49-F238E27FC236}">
                    <a16:creationId xmlns:a16="http://schemas.microsoft.com/office/drawing/2014/main" id="{65DEAB7F-350F-A6C5-0F95-19AE80144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9" y="596"/>
                <a:ext cx="230" cy="32"/>
              </a:xfrm>
              <a:custGeom>
                <a:avLst/>
                <a:gdLst>
                  <a:gd name="T0" fmla="*/ 0 w 230"/>
                  <a:gd name="T1" fmla="*/ 32 h 32"/>
                  <a:gd name="T2" fmla="*/ 0 w 230"/>
                  <a:gd name="T3" fmla="*/ 0 h 32"/>
                  <a:gd name="T4" fmla="*/ 230 w 23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0" h="32">
                    <a:moveTo>
                      <a:pt x="0" y="32"/>
                    </a:moveTo>
                    <a:lnTo>
                      <a:pt x="0" y="0"/>
                    </a:lnTo>
                    <a:lnTo>
                      <a:pt x="23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3" name="Rectangle 30">
                <a:extLst>
                  <a:ext uri="{FF2B5EF4-FFF2-40B4-BE49-F238E27FC236}">
                    <a16:creationId xmlns:a16="http://schemas.microsoft.com/office/drawing/2014/main" id="{927DAAED-C6F0-C8DD-38C7-8147CF543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9" y="642"/>
                <a:ext cx="59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US" altLang="en-US" sz="700" i="1" dirty="0" err="1">
                    <a:solidFill>
                      <a:srgbClr val="000000"/>
                    </a:solidFill>
                  </a:rPr>
                  <a:t>n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itroreducens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TSA1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" name="Freeform 31">
                <a:extLst>
                  <a:ext uri="{FF2B5EF4-FFF2-40B4-BE49-F238E27FC236}">
                    <a16:creationId xmlns:a16="http://schemas.microsoft.com/office/drawing/2014/main" id="{289949C9-76C4-694A-BAD0-9D0E2682D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9" y="631"/>
                <a:ext cx="98" cy="32"/>
              </a:xfrm>
              <a:custGeom>
                <a:avLst/>
                <a:gdLst>
                  <a:gd name="T0" fmla="*/ 0 w 98"/>
                  <a:gd name="T1" fmla="*/ 0 h 32"/>
                  <a:gd name="T2" fmla="*/ 0 w 98"/>
                  <a:gd name="T3" fmla="*/ 32 h 32"/>
                  <a:gd name="T4" fmla="*/ 98 w 98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32">
                    <a:moveTo>
                      <a:pt x="0" y="0"/>
                    </a:moveTo>
                    <a:lnTo>
                      <a:pt x="0" y="32"/>
                    </a:lnTo>
                    <a:lnTo>
                      <a:pt x="98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5" name="Freeform 32">
                <a:extLst>
                  <a:ext uri="{FF2B5EF4-FFF2-40B4-BE49-F238E27FC236}">
                    <a16:creationId xmlns:a16="http://schemas.microsoft.com/office/drawing/2014/main" id="{AF01A97F-741C-849F-1191-B051D3B05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2" y="630"/>
                <a:ext cx="77" cy="65"/>
              </a:xfrm>
              <a:custGeom>
                <a:avLst/>
                <a:gdLst>
                  <a:gd name="T0" fmla="*/ 0 w 77"/>
                  <a:gd name="T1" fmla="*/ 65 h 65"/>
                  <a:gd name="T2" fmla="*/ 0 w 77"/>
                  <a:gd name="T3" fmla="*/ 0 h 65"/>
                  <a:gd name="T4" fmla="*/ 77 w 77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65">
                    <a:moveTo>
                      <a:pt x="0" y="65"/>
                    </a:moveTo>
                    <a:lnTo>
                      <a:pt x="0" y="0"/>
                    </a:lnTo>
                    <a:lnTo>
                      <a:pt x="7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6" name="Rectangle 33">
                <a:extLst>
                  <a:ext uri="{FF2B5EF4-FFF2-40B4-BE49-F238E27FC236}">
                    <a16:creationId xmlns:a16="http://schemas.microsoft.com/office/drawing/2014/main" id="{59CC95D3-9774-E400-FB20-B76711D03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7" y="709"/>
                <a:ext cx="85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campsiandrae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UFLA 01-1174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" name="Freeform 34">
                <a:extLst>
                  <a:ext uri="{FF2B5EF4-FFF2-40B4-BE49-F238E27FC236}">
                    <a16:creationId xmlns:a16="http://schemas.microsoft.com/office/drawing/2014/main" id="{5A2023CD-E481-1598-D3F5-4BD3C1AC6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2" y="730"/>
                <a:ext cx="133" cy="32"/>
              </a:xfrm>
              <a:custGeom>
                <a:avLst/>
                <a:gdLst>
                  <a:gd name="T0" fmla="*/ 0 w 133"/>
                  <a:gd name="T1" fmla="*/ 32 h 32"/>
                  <a:gd name="T2" fmla="*/ 0 w 133"/>
                  <a:gd name="T3" fmla="*/ 0 h 32"/>
                  <a:gd name="T4" fmla="*/ 133 w 133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" h="32">
                    <a:moveTo>
                      <a:pt x="0" y="32"/>
                    </a:moveTo>
                    <a:lnTo>
                      <a:pt x="0" y="0"/>
                    </a:lnTo>
                    <a:lnTo>
                      <a:pt x="1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8" name="Rectangle 35">
                <a:extLst>
                  <a:ext uri="{FF2B5EF4-FFF2-40B4-BE49-F238E27FC236}">
                    <a16:creationId xmlns:a16="http://schemas.microsoft.com/office/drawing/2014/main" id="{0FA5BBE5-8CF9-207F-24AB-0E9A5B8EA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" y="776"/>
                <a:ext cx="70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frederickii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3426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</a:p>
            </p:txBody>
          </p:sp>
          <p:sp>
            <p:nvSpPr>
              <p:cNvPr id="129" name="Freeform 36">
                <a:extLst>
                  <a:ext uri="{FF2B5EF4-FFF2-40B4-BE49-F238E27FC236}">
                    <a16:creationId xmlns:a16="http://schemas.microsoft.com/office/drawing/2014/main" id="{2BB1AC9B-2FF1-3B09-A8E2-F1B87B6AF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2" y="765"/>
                <a:ext cx="117" cy="32"/>
              </a:xfrm>
              <a:custGeom>
                <a:avLst/>
                <a:gdLst>
                  <a:gd name="T0" fmla="*/ 0 w 117"/>
                  <a:gd name="T1" fmla="*/ 0 h 32"/>
                  <a:gd name="T2" fmla="*/ 0 w 117"/>
                  <a:gd name="T3" fmla="*/ 32 h 32"/>
                  <a:gd name="T4" fmla="*/ 117 w 117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32">
                    <a:moveTo>
                      <a:pt x="0" y="0"/>
                    </a:moveTo>
                    <a:lnTo>
                      <a:pt x="0" y="32"/>
                    </a:lnTo>
                    <a:lnTo>
                      <a:pt x="117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0" name="Freeform 37">
                <a:extLst>
                  <a:ext uri="{FF2B5EF4-FFF2-40B4-BE49-F238E27FC236}">
                    <a16:creationId xmlns:a16="http://schemas.microsoft.com/office/drawing/2014/main" id="{15EF8A7A-45EB-24A0-23F4-33AAA0D93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2" y="698"/>
                <a:ext cx="50" cy="66"/>
              </a:xfrm>
              <a:custGeom>
                <a:avLst/>
                <a:gdLst>
                  <a:gd name="T0" fmla="*/ 0 w 50"/>
                  <a:gd name="T1" fmla="*/ 0 h 66"/>
                  <a:gd name="T2" fmla="*/ 0 w 50"/>
                  <a:gd name="T3" fmla="*/ 66 h 66"/>
                  <a:gd name="T4" fmla="*/ 50 w 50"/>
                  <a:gd name="T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66">
                    <a:moveTo>
                      <a:pt x="0" y="0"/>
                    </a:moveTo>
                    <a:lnTo>
                      <a:pt x="0" y="66"/>
                    </a:lnTo>
                    <a:lnTo>
                      <a:pt x="50" y="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1" name="Freeform 38">
                <a:extLst>
                  <a:ext uri="{FF2B5EF4-FFF2-40B4-BE49-F238E27FC236}">
                    <a16:creationId xmlns:a16="http://schemas.microsoft.com/office/drawing/2014/main" id="{4E5E2276-EDF8-C235-4ED6-75DE80A55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3" y="541"/>
                <a:ext cx="19" cy="156"/>
              </a:xfrm>
              <a:custGeom>
                <a:avLst/>
                <a:gdLst>
                  <a:gd name="T0" fmla="*/ 0 w 19"/>
                  <a:gd name="T1" fmla="*/ 0 h 156"/>
                  <a:gd name="T2" fmla="*/ 0 w 19"/>
                  <a:gd name="T3" fmla="*/ 156 h 156"/>
                  <a:gd name="T4" fmla="*/ 19 w 19"/>
                  <a:gd name="T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56">
                    <a:moveTo>
                      <a:pt x="0" y="0"/>
                    </a:moveTo>
                    <a:lnTo>
                      <a:pt x="0" y="156"/>
                    </a:lnTo>
                    <a:lnTo>
                      <a:pt x="19" y="15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2" name="Freeform 39">
                <a:extLst>
                  <a:ext uri="{FF2B5EF4-FFF2-40B4-BE49-F238E27FC236}">
                    <a16:creationId xmlns:a16="http://schemas.microsoft.com/office/drawing/2014/main" id="{400171C5-51DB-8CA9-8A08-63FC20002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" y="540"/>
                <a:ext cx="39" cy="185"/>
              </a:xfrm>
              <a:custGeom>
                <a:avLst/>
                <a:gdLst>
                  <a:gd name="T0" fmla="*/ 0 w 39"/>
                  <a:gd name="T1" fmla="*/ 185 h 185"/>
                  <a:gd name="T2" fmla="*/ 0 w 39"/>
                  <a:gd name="T3" fmla="*/ 0 h 185"/>
                  <a:gd name="T4" fmla="*/ 39 w 39"/>
                  <a:gd name="T5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85">
                    <a:moveTo>
                      <a:pt x="0" y="185"/>
                    </a:moveTo>
                    <a:lnTo>
                      <a:pt x="0" y="0"/>
                    </a:lnTo>
                    <a:lnTo>
                      <a:pt x="3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3" name="Rectangle 40">
                <a:extLst>
                  <a:ext uri="{FF2B5EF4-FFF2-40B4-BE49-F238E27FC236}">
                    <a16:creationId xmlns:a16="http://schemas.microsoft.com/office/drawing/2014/main" id="{58156A12-E9D1-9001-A952-5214E8E83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843"/>
                <a:ext cx="69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ganzhouense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RITF806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</a:p>
            </p:txBody>
          </p:sp>
          <p:sp>
            <p:nvSpPr>
              <p:cNvPr id="134" name="Freeform 41">
                <a:extLst>
                  <a:ext uri="{FF2B5EF4-FFF2-40B4-BE49-F238E27FC236}">
                    <a16:creationId xmlns:a16="http://schemas.microsoft.com/office/drawing/2014/main" id="{B0B9B74F-2EBC-F0CB-3854-116F88015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864"/>
                <a:ext cx="226" cy="49"/>
              </a:xfrm>
              <a:custGeom>
                <a:avLst/>
                <a:gdLst>
                  <a:gd name="T0" fmla="*/ 0 w 226"/>
                  <a:gd name="T1" fmla="*/ 49 h 49"/>
                  <a:gd name="T2" fmla="*/ 0 w 226"/>
                  <a:gd name="T3" fmla="*/ 0 h 49"/>
                  <a:gd name="T4" fmla="*/ 226 w 226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6" h="49">
                    <a:moveTo>
                      <a:pt x="0" y="49"/>
                    </a:moveTo>
                    <a:lnTo>
                      <a:pt x="0" y="0"/>
                    </a:lnTo>
                    <a:lnTo>
                      <a:pt x="22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5" name="Rectangle 42">
                <a:extLst>
                  <a:ext uri="{FF2B5EF4-FFF2-40B4-BE49-F238E27FC236}">
                    <a16:creationId xmlns:a16="http://schemas.microsoft.com/office/drawing/2014/main" id="{B75A18E6-4315-2BC4-47F8-6A2E5E010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4" y="910"/>
                <a:ext cx="53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rifense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CTAW71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</a:p>
            </p:txBody>
          </p:sp>
          <p:sp>
            <p:nvSpPr>
              <p:cNvPr id="136" name="Freeform 43">
                <a:extLst>
                  <a:ext uri="{FF2B5EF4-FFF2-40B4-BE49-F238E27FC236}">
                    <a16:creationId xmlns:a16="http://schemas.microsoft.com/office/drawing/2014/main" id="{E9B56C2B-71E1-7D2A-33E2-5C65DAAC5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931"/>
                <a:ext cx="32" cy="32"/>
              </a:xfrm>
              <a:custGeom>
                <a:avLst/>
                <a:gdLst>
                  <a:gd name="T0" fmla="*/ 0 w 32"/>
                  <a:gd name="T1" fmla="*/ 32 h 32"/>
                  <a:gd name="T2" fmla="*/ 0 w 32"/>
                  <a:gd name="T3" fmla="*/ 0 h 32"/>
                  <a:gd name="T4" fmla="*/ 32 w 32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7" name="Rectangle 44">
                <a:extLst>
                  <a:ext uri="{FF2B5EF4-FFF2-40B4-BE49-F238E27FC236}">
                    <a16:creationId xmlns:a16="http://schemas.microsoft.com/office/drawing/2014/main" id="{5987C4A4-1586-0A36-7A3A-FAF37DB84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2" y="977"/>
                <a:ext cx="61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stylosanthis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446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</a:p>
            </p:txBody>
          </p:sp>
          <p:sp>
            <p:nvSpPr>
              <p:cNvPr id="138" name="Freeform 45">
                <a:extLst>
                  <a:ext uri="{FF2B5EF4-FFF2-40B4-BE49-F238E27FC236}">
                    <a16:creationId xmlns:a16="http://schemas.microsoft.com/office/drawing/2014/main" id="{B62A9FFF-11BD-3F77-7544-6338B22FD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966"/>
                <a:ext cx="91" cy="32"/>
              </a:xfrm>
              <a:custGeom>
                <a:avLst/>
                <a:gdLst>
                  <a:gd name="T0" fmla="*/ 0 w 91"/>
                  <a:gd name="T1" fmla="*/ 0 h 32"/>
                  <a:gd name="T2" fmla="*/ 0 w 91"/>
                  <a:gd name="T3" fmla="*/ 32 h 32"/>
                  <a:gd name="T4" fmla="*/ 91 w 91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32">
                    <a:moveTo>
                      <a:pt x="0" y="0"/>
                    </a:moveTo>
                    <a:lnTo>
                      <a:pt x="0" y="32"/>
                    </a:lnTo>
                    <a:lnTo>
                      <a:pt x="91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9" name="Freeform 46">
                <a:extLst>
                  <a:ext uri="{FF2B5EF4-FFF2-40B4-BE49-F238E27FC236}">
                    <a16:creationId xmlns:a16="http://schemas.microsoft.com/office/drawing/2014/main" id="{5ABAAE4E-5EC0-3E52-7485-D52A538A2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916"/>
                <a:ext cx="17" cy="48"/>
              </a:xfrm>
              <a:custGeom>
                <a:avLst/>
                <a:gdLst>
                  <a:gd name="T0" fmla="*/ 0 w 17"/>
                  <a:gd name="T1" fmla="*/ 0 h 48"/>
                  <a:gd name="T2" fmla="*/ 0 w 17"/>
                  <a:gd name="T3" fmla="*/ 48 h 48"/>
                  <a:gd name="T4" fmla="*/ 17 w 17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8">
                    <a:moveTo>
                      <a:pt x="0" y="0"/>
                    </a:moveTo>
                    <a:lnTo>
                      <a:pt x="0" y="48"/>
                    </a:lnTo>
                    <a:lnTo>
                      <a:pt x="17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0" name="Freeform 47">
                <a:extLst>
                  <a:ext uri="{FF2B5EF4-FFF2-40B4-BE49-F238E27FC236}">
                    <a16:creationId xmlns:a16="http://schemas.microsoft.com/office/drawing/2014/main" id="{55E2B02D-FCAD-875A-28E9-65613A56E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" y="728"/>
                <a:ext cx="29" cy="186"/>
              </a:xfrm>
              <a:custGeom>
                <a:avLst/>
                <a:gdLst>
                  <a:gd name="T0" fmla="*/ 0 w 29"/>
                  <a:gd name="T1" fmla="*/ 0 h 186"/>
                  <a:gd name="T2" fmla="*/ 0 w 29"/>
                  <a:gd name="T3" fmla="*/ 186 h 186"/>
                  <a:gd name="T4" fmla="*/ 29 w 29"/>
                  <a:gd name="T5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86">
                    <a:moveTo>
                      <a:pt x="0" y="0"/>
                    </a:moveTo>
                    <a:lnTo>
                      <a:pt x="0" y="186"/>
                    </a:lnTo>
                    <a:lnTo>
                      <a:pt x="29" y="18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1" name="Freeform 48">
                <a:extLst>
                  <a:ext uri="{FF2B5EF4-FFF2-40B4-BE49-F238E27FC236}">
                    <a16:creationId xmlns:a16="http://schemas.microsoft.com/office/drawing/2014/main" id="{063E640E-1A7E-BE7F-F830-0430C1CC5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727"/>
                <a:ext cx="65" cy="205"/>
              </a:xfrm>
              <a:custGeom>
                <a:avLst/>
                <a:gdLst>
                  <a:gd name="T0" fmla="*/ 0 w 65"/>
                  <a:gd name="T1" fmla="*/ 205 h 205"/>
                  <a:gd name="T2" fmla="*/ 0 w 65"/>
                  <a:gd name="T3" fmla="*/ 0 h 205"/>
                  <a:gd name="T4" fmla="*/ 65 w 65"/>
                  <a:gd name="T5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205">
                    <a:moveTo>
                      <a:pt x="0" y="205"/>
                    </a:moveTo>
                    <a:lnTo>
                      <a:pt x="0" y="0"/>
                    </a:lnTo>
                    <a:lnTo>
                      <a:pt x="6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2" name="Rectangle 49">
                <a:extLst>
                  <a:ext uri="{FF2B5EF4-FFF2-40B4-BE49-F238E27FC236}">
                    <a16:creationId xmlns:a16="http://schemas.microsoft.com/office/drawing/2014/main" id="{D91D2F98-C84E-F1D3-99F0-B5136C7997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1044"/>
                <a:ext cx="74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diazoefficiens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110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</a:p>
            </p:txBody>
          </p:sp>
          <p:sp>
            <p:nvSpPr>
              <p:cNvPr id="143" name="Freeform 50">
                <a:extLst>
                  <a:ext uri="{FF2B5EF4-FFF2-40B4-BE49-F238E27FC236}">
                    <a16:creationId xmlns:a16="http://schemas.microsoft.com/office/drawing/2014/main" id="{6A011B82-7822-2A9C-3B89-7AF4B846C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9" y="1065"/>
                <a:ext cx="0" cy="74"/>
              </a:xfrm>
              <a:custGeom>
                <a:avLst/>
                <a:gdLst>
                  <a:gd name="T0" fmla="*/ 74 h 74"/>
                  <a:gd name="T1" fmla="*/ 0 h 74"/>
                  <a:gd name="T2" fmla="*/ 0 h 7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4">
                    <a:moveTo>
                      <a:pt x="0" y="7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4" name="Rectangle 51">
                <a:extLst>
                  <a:ext uri="{FF2B5EF4-FFF2-40B4-BE49-F238E27FC236}">
                    <a16:creationId xmlns:a16="http://schemas.microsoft.com/office/drawing/2014/main" id="{A62E9F6C-B6C9-F52E-535C-24AAC625F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4" y="1110"/>
                <a:ext cx="59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niftali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3448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</a:p>
            </p:txBody>
          </p:sp>
          <p:sp>
            <p:nvSpPr>
              <p:cNvPr id="145" name="Freeform 52">
                <a:extLst>
                  <a:ext uri="{FF2B5EF4-FFF2-40B4-BE49-F238E27FC236}">
                    <a16:creationId xmlns:a16="http://schemas.microsoft.com/office/drawing/2014/main" id="{7C895E28-A7FD-3352-B53B-5E826675A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0" y="1132"/>
                <a:ext cx="53" cy="82"/>
              </a:xfrm>
              <a:custGeom>
                <a:avLst/>
                <a:gdLst>
                  <a:gd name="T0" fmla="*/ 0 w 53"/>
                  <a:gd name="T1" fmla="*/ 82 h 82"/>
                  <a:gd name="T2" fmla="*/ 0 w 53"/>
                  <a:gd name="T3" fmla="*/ 0 h 82"/>
                  <a:gd name="T4" fmla="*/ 53 w 53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82">
                    <a:moveTo>
                      <a:pt x="0" y="82"/>
                    </a:moveTo>
                    <a:lnTo>
                      <a:pt x="0" y="0"/>
                    </a:lnTo>
                    <a:lnTo>
                      <a:pt x="5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6" name="Rectangle 53">
                <a:extLst>
                  <a:ext uri="{FF2B5EF4-FFF2-40B4-BE49-F238E27FC236}">
                    <a16:creationId xmlns:a16="http://schemas.microsoft.com/office/drawing/2014/main" id="{6A045BDC-21B0-FE29-0305-88E7FA04B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1177"/>
                <a:ext cx="79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daqingense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15774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</a:p>
            </p:txBody>
          </p:sp>
          <p:sp>
            <p:nvSpPr>
              <p:cNvPr id="147" name="Freeform 54">
                <a:extLst>
                  <a:ext uri="{FF2B5EF4-FFF2-40B4-BE49-F238E27FC236}">
                    <a16:creationId xmlns:a16="http://schemas.microsoft.com/office/drawing/2014/main" id="{2868CE97-2806-B81F-3AA0-B7F6A5671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7" y="1199"/>
                <a:ext cx="210" cy="32"/>
              </a:xfrm>
              <a:custGeom>
                <a:avLst/>
                <a:gdLst>
                  <a:gd name="T0" fmla="*/ 0 w 210"/>
                  <a:gd name="T1" fmla="*/ 32 h 32"/>
                  <a:gd name="T2" fmla="*/ 0 w 210"/>
                  <a:gd name="T3" fmla="*/ 0 h 32"/>
                  <a:gd name="T4" fmla="*/ 210 w 21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0" h="32">
                    <a:moveTo>
                      <a:pt x="0" y="32"/>
                    </a:moveTo>
                    <a:lnTo>
                      <a:pt x="0" y="0"/>
                    </a:lnTo>
                    <a:lnTo>
                      <a:pt x="21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8" name="Rectangle 55">
                <a:extLst>
                  <a:ext uri="{FF2B5EF4-FFF2-40B4-BE49-F238E27FC236}">
                    <a16:creationId xmlns:a16="http://schemas.microsoft.com/office/drawing/2014/main" id="{1DF0513F-5748-FEE2-DE32-F8771DB7E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9" y="1244"/>
                <a:ext cx="67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americanum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Roboto" panose="02000000000000000000" pitchFamily="2" charset="0"/>
                  </a:rPr>
                  <a:t>CMVU44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Roboto" panose="02000000000000000000" pitchFamily="2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" name="Freeform 56">
                <a:extLst>
                  <a:ext uri="{FF2B5EF4-FFF2-40B4-BE49-F238E27FC236}">
                    <a16:creationId xmlns:a16="http://schemas.microsoft.com/office/drawing/2014/main" id="{B603B145-77AD-4017-2B05-C85CFA2E1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7" y="1234"/>
                <a:ext cx="150" cy="32"/>
              </a:xfrm>
              <a:custGeom>
                <a:avLst/>
                <a:gdLst>
                  <a:gd name="T0" fmla="*/ 0 w 150"/>
                  <a:gd name="T1" fmla="*/ 0 h 32"/>
                  <a:gd name="T2" fmla="*/ 0 w 150"/>
                  <a:gd name="T3" fmla="*/ 32 h 32"/>
                  <a:gd name="T4" fmla="*/ 150 w 150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32">
                    <a:moveTo>
                      <a:pt x="0" y="0"/>
                    </a:moveTo>
                    <a:lnTo>
                      <a:pt x="0" y="32"/>
                    </a:lnTo>
                    <a:lnTo>
                      <a:pt x="15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0" name="Freeform 57">
                <a:extLst>
                  <a:ext uri="{FF2B5EF4-FFF2-40B4-BE49-F238E27FC236}">
                    <a16:creationId xmlns:a16="http://schemas.microsoft.com/office/drawing/2014/main" id="{3DD8D585-7F85-CD7D-BBE8-E77A20F38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2" y="1232"/>
                <a:ext cx="105" cy="66"/>
              </a:xfrm>
              <a:custGeom>
                <a:avLst/>
                <a:gdLst>
                  <a:gd name="T0" fmla="*/ 0 w 105"/>
                  <a:gd name="T1" fmla="*/ 66 h 66"/>
                  <a:gd name="T2" fmla="*/ 0 w 105"/>
                  <a:gd name="T3" fmla="*/ 0 h 66"/>
                  <a:gd name="T4" fmla="*/ 105 w 105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66">
                    <a:moveTo>
                      <a:pt x="0" y="66"/>
                    </a:moveTo>
                    <a:lnTo>
                      <a:pt x="0" y="0"/>
                    </a:lnTo>
                    <a:lnTo>
                      <a:pt x="10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1" name="Rectangle 58">
                <a:extLst>
                  <a:ext uri="{FF2B5EF4-FFF2-40B4-BE49-F238E27FC236}">
                    <a16:creationId xmlns:a16="http://schemas.microsoft.com/office/drawing/2014/main" id="{89C9E061-1BB5-7C3A-F723-A678CF3C6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1311"/>
                <a:ext cx="58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sacchari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BR10280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" name="Freeform 59">
                <a:extLst>
                  <a:ext uri="{FF2B5EF4-FFF2-40B4-BE49-F238E27FC236}">
                    <a16:creationId xmlns:a16="http://schemas.microsoft.com/office/drawing/2014/main" id="{71C51A99-672E-29B7-CFF3-F0900B81C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5" y="1333"/>
                <a:ext cx="134" cy="32"/>
              </a:xfrm>
              <a:custGeom>
                <a:avLst/>
                <a:gdLst>
                  <a:gd name="T0" fmla="*/ 0 w 134"/>
                  <a:gd name="T1" fmla="*/ 32 h 32"/>
                  <a:gd name="T2" fmla="*/ 0 w 134"/>
                  <a:gd name="T3" fmla="*/ 0 h 32"/>
                  <a:gd name="T4" fmla="*/ 134 w 13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" h="32">
                    <a:moveTo>
                      <a:pt x="0" y="32"/>
                    </a:moveTo>
                    <a:lnTo>
                      <a:pt x="0" y="0"/>
                    </a:lnTo>
                    <a:lnTo>
                      <a:pt x="13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3" name="Rectangle 60">
                <a:extLst>
                  <a:ext uri="{FF2B5EF4-FFF2-40B4-BE49-F238E27FC236}">
                    <a16:creationId xmlns:a16="http://schemas.microsoft.com/office/drawing/2014/main" id="{4E2E653A-0D2A-BEEE-B3E9-488E04416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6" y="1378"/>
                <a:ext cx="97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huanghuaihaiense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23303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4" name="Freeform 61">
                <a:extLst>
                  <a:ext uri="{FF2B5EF4-FFF2-40B4-BE49-F238E27FC236}">
                    <a16:creationId xmlns:a16="http://schemas.microsoft.com/office/drawing/2014/main" id="{1F04D187-A8A7-0673-35F9-7C4FF6E08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5" y="1367"/>
                <a:ext cx="49" cy="33"/>
              </a:xfrm>
              <a:custGeom>
                <a:avLst/>
                <a:gdLst>
                  <a:gd name="T0" fmla="*/ 0 w 49"/>
                  <a:gd name="T1" fmla="*/ 0 h 33"/>
                  <a:gd name="T2" fmla="*/ 0 w 49"/>
                  <a:gd name="T3" fmla="*/ 33 h 33"/>
                  <a:gd name="T4" fmla="*/ 49 w 49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33">
                    <a:moveTo>
                      <a:pt x="0" y="0"/>
                    </a:moveTo>
                    <a:lnTo>
                      <a:pt x="0" y="33"/>
                    </a:lnTo>
                    <a:lnTo>
                      <a:pt x="49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5" name="Freeform 62">
                <a:extLst>
                  <a:ext uri="{FF2B5EF4-FFF2-40B4-BE49-F238E27FC236}">
                    <a16:creationId xmlns:a16="http://schemas.microsoft.com/office/drawing/2014/main" id="{25301C45-BB9E-BAF5-BC1C-66C540367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2" y="1300"/>
                <a:ext cx="73" cy="66"/>
              </a:xfrm>
              <a:custGeom>
                <a:avLst/>
                <a:gdLst>
                  <a:gd name="T0" fmla="*/ 0 w 73"/>
                  <a:gd name="T1" fmla="*/ 0 h 66"/>
                  <a:gd name="T2" fmla="*/ 0 w 73"/>
                  <a:gd name="T3" fmla="*/ 66 h 66"/>
                  <a:gd name="T4" fmla="*/ 73 w 73"/>
                  <a:gd name="T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66">
                    <a:moveTo>
                      <a:pt x="0" y="0"/>
                    </a:moveTo>
                    <a:lnTo>
                      <a:pt x="0" y="66"/>
                    </a:lnTo>
                    <a:lnTo>
                      <a:pt x="73" y="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6" name="Freeform 63">
                <a:extLst>
                  <a:ext uri="{FF2B5EF4-FFF2-40B4-BE49-F238E27FC236}">
                    <a16:creationId xmlns:a16="http://schemas.microsoft.com/office/drawing/2014/main" id="{F7C92375-FD48-9339-9C98-FC8936DB0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0" y="1217"/>
                <a:ext cx="32" cy="82"/>
              </a:xfrm>
              <a:custGeom>
                <a:avLst/>
                <a:gdLst>
                  <a:gd name="T0" fmla="*/ 0 w 32"/>
                  <a:gd name="T1" fmla="*/ 0 h 82"/>
                  <a:gd name="T2" fmla="*/ 0 w 32"/>
                  <a:gd name="T3" fmla="*/ 82 h 82"/>
                  <a:gd name="T4" fmla="*/ 32 w 32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2">
                    <a:moveTo>
                      <a:pt x="0" y="0"/>
                    </a:moveTo>
                    <a:lnTo>
                      <a:pt x="0" y="82"/>
                    </a:lnTo>
                    <a:lnTo>
                      <a:pt x="32" y="8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7" name="Freeform 64">
                <a:extLst>
                  <a:ext uri="{FF2B5EF4-FFF2-40B4-BE49-F238E27FC236}">
                    <a16:creationId xmlns:a16="http://schemas.microsoft.com/office/drawing/2014/main" id="{B3F8C57A-2CBC-8C94-711E-4D5E63D02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9" y="1142"/>
                <a:ext cx="11" cy="73"/>
              </a:xfrm>
              <a:custGeom>
                <a:avLst/>
                <a:gdLst>
                  <a:gd name="T0" fmla="*/ 0 w 11"/>
                  <a:gd name="T1" fmla="*/ 0 h 73"/>
                  <a:gd name="T2" fmla="*/ 0 w 11"/>
                  <a:gd name="T3" fmla="*/ 73 h 73"/>
                  <a:gd name="T4" fmla="*/ 11 w 11"/>
                  <a:gd name="T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73">
                    <a:moveTo>
                      <a:pt x="0" y="0"/>
                    </a:moveTo>
                    <a:lnTo>
                      <a:pt x="0" y="73"/>
                    </a:lnTo>
                    <a:lnTo>
                      <a:pt x="11" y="7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8" name="Freeform 65">
                <a:extLst>
                  <a:ext uri="{FF2B5EF4-FFF2-40B4-BE49-F238E27FC236}">
                    <a16:creationId xmlns:a16="http://schemas.microsoft.com/office/drawing/2014/main" id="{4E728602-4ECA-768F-EFC3-D887038F15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934"/>
                <a:ext cx="80" cy="206"/>
              </a:xfrm>
              <a:custGeom>
                <a:avLst/>
                <a:gdLst>
                  <a:gd name="T0" fmla="*/ 0 w 80"/>
                  <a:gd name="T1" fmla="*/ 0 h 206"/>
                  <a:gd name="T2" fmla="*/ 0 w 80"/>
                  <a:gd name="T3" fmla="*/ 206 h 206"/>
                  <a:gd name="T4" fmla="*/ 80 w 80"/>
                  <a:gd name="T5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206">
                    <a:moveTo>
                      <a:pt x="0" y="0"/>
                    </a:moveTo>
                    <a:lnTo>
                      <a:pt x="0" y="206"/>
                    </a:lnTo>
                    <a:lnTo>
                      <a:pt x="80" y="20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9" name="Freeform 66">
                <a:extLst>
                  <a:ext uri="{FF2B5EF4-FFF2-40B4-BE49-F238E27FC236}">
                    <a16:creationId xmlns:a16="http://schemas.microsoft.com/office/drawing/2014/main" id="{82FAB043-1CC6-165A-EADC-7B94AA09E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" y="933"/>
                <a:ext cx="30" cy="265"/>
              </a:xfrm>
              <a:custGeom>
                <a:avLst/>
                <a:gdLst>
                  <a:gd name="T0" fmla="*/ 0 w 30"/>
                  <a:gd name="T1" fmla="*/ 265 h 265"/>
                  <a:gd name="T2" fmla="*/ 0 w 30"/>
                  <a:gd name="T3" fmla="*/ 0 h 265"/>
                  <a:gd name="T4" fmla="*/ 30 w 30"/>
                  <a:gd name="T5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65">
                    <a:moveTo>
                      <a:pt x="0" y="265"/>
                    </a:moveTo>
                    <a:lnTo>
                      <a:pt x="0" y="0"/>
                    </a:lnTo>
                    <a:lnTo>
                      <a:pt x="3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0" name="Rectangle 67">
                <a:extLst>
                  <a:ext uri="{FF2B5EF4-FFF2-40B4-BE49-F238E27FC236}">
                    <a16:creationId xmlns:a16="http://schemas.microsoft.com/office/drawing/2014/main" id="{EA01956F-05FB-6E16-314A-996641315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1445"/>
                <a:ext cx="769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denitrificans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43295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" name="Freeform 68">
                <a:extLst>
                  <a:ext uri="{FF2B5EF4-FFF2-40B4-BE49-F238E27FC236}">
                    <a16:creationId xmlns:a16="http://schemas.microsoft.com/office/drawing/2014/main" id="{653FE37A-FB57-E3EF-C98C-CA5E74C8C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" y="1201"/>
                <a:ext cx="443" cy="265"/>
              </a:xfrm>
              <a:custGeom>
                <a:avLst/>
                <a:gdLst>
                  <a:gd name="T0" fmla="*/ 0 w 443"/>
                  <a:gd name="T1" fmla="*/ 0 h 265"/>
                  <a:gd name="T2" fmla="*/ 0 w 443"/>
                  <a:gd name="T3" fmla="*/ 265 h 265"/>
                  <a:gd name="T4" fmla="*/ 443 w 443"/>
                  <a:gd name="T5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3" h="265">
                    <a:moveTo>
                      <a:pt x="0" y="0"/>
                    </a:moveTo>
                    <a:lnTo>
                      <a:pt x="0" y="265"/>
                    </a:lnTo>
                    <a:lnTo>
                      <a:pt x="443" y="26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2" name="Freeform 69">
                <a:extLst>
                  <a:ext uri="{FF2B5EF4-FFF2-40B4-BE49-F238E27FC236}">
                    <a16:creationId xmlns:a16="http://schemas.microsoft.com/office/drawing/2014/main" id="{C50675CB-B526-1F64-95E1-2C2AFCD85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" y="1199"/>
                <a:ext cx="14" cy="296"/>
              </a:xfrm>
              <a:custGeom>
                <a:avLst/>
                <a:gdLst>
                  <a:gd name="T0" fmla="*/ 0 w 14"/>
                  <a:gd name="T1" fmla="*/ 296 h 296"/>
                  <a:gd name="T2" fmla="*/ 0 w 14"/>
                  <a:gd name="T3" fmla="*/ 0 h 296"/>
                  <a:gd name="T4" fmla="*/ 14 w 14"/>
                  <a:gd name="T5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96">
                    <a:moveTo>
                      <a:pt x="0" y="296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3" name="Rectangle 70">
                <a:extLst>
                  <a:ext uri="{FF2B5EF4-FFF2-40B4-BE49-F238E27FC236}">
                    <a16:creationId xmlns:a16="http://schemas.microsoft.com/office/drawing/2014/main" id="{B864C131-E8E1-4397-C425-EE2684B9A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1512"/>
                <a:ext cx="913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guangzhouense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51670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" name="Freeform 71">
                <a:extLst>
                  <a:ext uri="{FF2B5EF4-FFF2-40B4-BE49-F238E27FC236}">
                    <a16:creationId xmlns:a16="http://schemas.microsoft.com/office/drawing/2014/main" id="{FD69011D-0280-5E40-44D3-245A24494B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5" y="1533"/>
                <a:ext cx="133" cy="259"/>
              </a:xfrm>
              <a:custGeom>
                <a:avLst/>
                <a:gdLst>
                  <a:gd name="T0" fmla="*/ 0 w 133"/>
                  <a:gd name="T1" fmla="*/ 259 h 259"/>
                  <a:gd name="T2" fmla="*/ 0 w 133"/>
                  <a:gd name="T3" fmla="*/ 0 h 259"/>
                  <a:gd name="T4" fmla="*/ 133 w 133"/>
                  <a:gd name="T5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" h="259">
                    <a:moveTo>
                      <a:pt x="0" y="259"/>
                    </a:moveTo>
                    <a:lnTo>
                      <a:pt x="0" y="0"/>
                    </a:lnTo>
                    <a:lnTo>
                      <a:pt x="1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5" name="Rectangle 72">
                <a:extLst>
                  <a:ext uri="{FF2B5EF4-FFF2-40B4-BE49-F238E27FC236}">
                    <a16:creationId xmlns:a16="http://schemas.microsoft.com/office/drawing/2014/main" id="{34A9A50E-B4EB-E121-B7AA-E7ECD2E86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8" y="1579"/>
                <a:ext cx="58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ottawaense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OO99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" name="Freeform 73">
                <a:extLst>
                  <a:ext uri="{FF2B5EF4-FFF2-40B4-BE49-F238E27FC236}">
                    <a16:creationId xmlns:a16="http://schemas.microsoft.com/office/drawing/2014/main" id="{196CCC9E-8AF2-C787-00C5-4809A2D4B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1600"/>
                <a:ext cx="25" cy="32"/>
              </a:xfrm>
              <a:custGeom>
                <a:avLst/>
                <a:gdLst>
                  <a:gd name="T0" fmla="*/ 0 w 25"/>
                  <a:gd name="T1" fmla="*/ 32 h 32"/>
                  <a:gd name="T2" fmla="*/ 0 w 25"/>
                  <a:gd name="T3" fmla="*/ 0 h 32"/>
                  <a:gd name="T4" fmla="*/ 25 w 25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32">
                    <a:moveTo>
                      <a:pt x="0" y="32"/>
                    </a:moveTo>
                    <a:lnTo>
                      <a:pt x="0" y="0"/>
                    </a:lnTo>
                    <a:lnTo>
                      <a:pt x="2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7" name="Rectangle 74">
                <a:extLst>
                  <a:ext uri="{FF2B5EF4-FFF2-40B4-BE49-F238E27FC236}">
                    <a16:creationId xmlns:a16="http://schemas.microsoft.com/office/drawing/2014/main" id="{9F56B0FE-1807-66A3-F0B0-3C7B56206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3" y="1646"/>
                <a:ext cx="76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symbiodeficiens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85S1MB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" name="Freeform 75">
                <a:extLst>
                  <a:ext uri="{FF2B5EF4-FFF2-40B4-BE49-F238E27FC236}">
                    <a16:creationId xmlns:a16="http://schemas.microsoft.com/office/drawing/2014/main" id="{F1DC4D14-9CDD-3B54-225E-FFEFACF0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1635"/>
                <a:ext cx="101" cy="32"/>
              </a:xfrm>
              <a:custGeom>
                <a:avLst/>
                <a:gdLst>
                  <a:gd name="T0" fmla="*/ 0 w 101"/>
                  <a:gd name="T1" fmla="*/ 0 h 32"/>
                  <a:gd name="T2" fmla="*/ 0 w 101"/>
                  <a:gd name="T3" fmla="*/ 32 h 32"/>
                  <a:gd name="T4" fmla="*/ 101 w 101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32">
                    <a:moveTo>
                      <a:pt x="0" y="0"/>
                    </a:moveTo>
                    <a:lnTo>
                      <a:pt x="0" y="32"/>
                    </a:lnTo>
                    <a:lnTo>
                      <a:pt x="101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9" name="Freeform 76">
                <a:extLst>
                  <a:ext uri="{FF2B5EF4-FFF2-40B4-BE49-F238E27FC236}">
                    <a16:creationId xmlns:a16="http://schemas.microsoft.com/office/drawing/2014/main" id="{652AE1EA-5221-CE9F-FA9F-F6691F9ED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7" y="1634"/>
                <a:ext cx="14" cy="49"/>
              </a:xfrm>
              <a:custGeom>
                <a:avLst/>
                <a:gdLst>
                  <a:gd name="T0" fmla="*/ 0 w 14"/>
                  <a:gd name="T1" fmla="*/ 49 h 49"/>
                  <a:gd name="T2" fmla="*/ 0 w 14"/>
                  <a:gd name="T3" fmla="*/ 0 h 49"/>
                  <a:gd name="T4" fmla="*/ 14 w 14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9">
                    <a:moveTo>
                      <a:pt x="0" y="49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0" name="Rectangle 77">
                <a:extLst>
                  <a:ext uri="{FF2B5EF4-FFF2-40B4-BE49-F238E27FC236}">
                    <a16:creationId xmlns:a16="http://schemas.microsoft.com/office/drawing/2014/main" id="{6A702DA9-91DB-0085-B240-AD35A554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2" y="1713"/>
                <a:ext cx="57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shewense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ERR11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1" name="Freeform 78">
                <a:extLst>
                  <a:ext uri="{FF2B5EF4-FFF2-40B4-BE49-F238E27FC236}">
                    <a16:creationId xmlns:a16="http://schemas.microsoft.com/office/drawing/2014/main" id="{A32D3E6D-E020-E3AC-96AB-94BC7AA63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7" y="1685"/>
                <a:ext cx="54" cy="49"/>
              </a:xfrm>
              <a:custGeom>
                <a:avLst/>
                <a:gdLst>
                  <a:gd name="T0" fmla="*/ 0 w 54"/>
                  <a:gd name="T1" fmla="*/ 0 h 49"/>
                  <a:gd name="T2" fmla="*/ 0 w 54"/>
                  <a:gd name="T3" fmla="*/ 49 h 49"/>
                  <a:gd name="T4" fmla="*/ 54 w 54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49">
                    <a:moveTo>
                      <a:pt x="0" y="0"/>
                    </a:moveTo>
                    <a:lnTo>
                      <a:pt x="0" y="49"/>
                    </a:lnTo>
                    <a:lnTo>
                      <a:pt x="54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2" name="Freeform 79">
                <a:extLst>
                  <a:ext uri="{FF2B5EF4-FFF2-40B4-BE49-F238E27FC236}">
                    <a16:creationId xmlns:a16="http://schemas.microsoft.com/office/drawing/2014/main" id="{13B731D2-084E-9473-EE8F-BBE28E578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1684"/>
                <a:ext cx="25" cy="57"/>
              </a:xfrm>
              <a:custGeom>
                <a:avLst/>
                <a:gdLst>
                  <a:gd name="T0" fmla="*/ 0 w 25"/>
                  <a:gd name="T1" fmla="*/ 57 h 57"/>
                  <a:gd name="T2" fmla="*/ 0 w 25"/>
                  <a:gd name="T3" fmla="*/ 0 h 57"/>
                  <a:gd name="T4" fmla="*/ 25 w 25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57">
                    <a:moveTo>
                      <a:pt x="0" y="57"/>
                    </a:moveTo>
                    <a:lnTo>
                      <a:pt x="0" y="0"/>
                    </a:lnTo>
                    <a:lnTo>
                      <a:pt x="2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3" name="Rectangle 80">
                <a:extLst>
                  <a:ext uri="{FF2B5EF4-FFF2-40B4-BE49-F238E27FC236}">
                    <a16:creationId xmlns:a16="http://schemas.microsoft.com/office/drawing/2014/main" id="{A4519604-EEFF-E3F1-439B-A197CE77D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7" y="1780"/>
                <a:ext cx="74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amphicarpaeae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39S1MB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" name="Freeform 81">
                <a:extLst>
                  <a:ext uri="{FF2B5EF4-FFF2-40B4-BE49-F238E27FC236}">
                    <a16:creationId xmlns:a16="http://schemas.microsoft.com/office/drawing/2014/main" id="{DCE7E624-C7F9-106B-7DE8-38D50871C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1744"/>
                <a:ext cx="163" cy="57"/>
              </a:xfrm>
              <a:custGeom>
                <a:avLst/>
                <a:gdLst>
                  <a:gd name="T0" fmla="*/ 0 w 163"/>
                  <a:gd name="T1" fmla="*/ 0 h 57"/>
                  <a:gd name="T2" fmla="*/ 0 w 163"/>
                  <a:gd name="T3" fmla="*/ 57 h 57"/>
                  <a:gd name="T4" fmla="*/ 163 w 163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" h="57">
                    <a:moveTo>
                      <a:pt x="0" y="0"/>
                    </a:moveTo>
                    <a:lnTo>
                      <a:pt x="0" y="57"/>
                    </a:lnTo>
                    <a:lnTo>
                      <a:pt x="163" y="5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5" name="Freeform 82">
                <a:extLst>
                  <a:ext uri="{FF2B5EF4-FFF2-40B4-BE49-F238E27FC236}">
                    <a16:creationId xmlns:a16="http://schemas.microsoft.com/office/drawing/2014/main" id="{6105C5F5-A813-1BF4-AFFE-0D2A72E3A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1743"/>
                <a:ext cx="143" cy="61"/>
              </a:xfrm>
              <a:custGeom>
                <a:avLst/>
                <a:gdLst>
                  <a:gd name="T0" fmla="*/ 0 w 143"/>
                  <a:gd name="T1" fmla="*/ 61 h 61"/>
                  <a:gd name="T2" fmla="*/ 0 w 143"/>
                  <a:gd name="T3" fmla="*/ 0 h 61"/>
                  <a:gd name="T4" fmla="*/ 143 w 143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61">
                    <a:moveTo>
                      <a:pt x="0" y="61"/>
                    </a:moveTo>
                    <a:lnTo>
                      <a:pt x="0" y="0"/>
                    </a:lnTo>
                    <a:lnTo>
                      <a:pt x="14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6" name="Rectangle 83">
                <a:extLst>
                  <a:ext uri="{FF2B5EF4-FFF2-40B4-BE49-F238E27FC236}">
                    <a16:creationId xmlns:a16="http://schemas.microsoft.com/office/drawing/2014/main" id="{95D26091-BC57-7D9A-C2B4-A2FC22913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6" y="1847"/>
                <a:ext cx="50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betae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PL7HG1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" name="Freeform 84">
                <a:extLst>
                  <a:ext uri="{FF2B5EF4-FFF2-40B4-BE49-F238E27FC236}">
                    <a16:creationId xmlns:a16="http://schemas.microsoft.com/office/drawing/2014/main" id="{02DA1FC6-CDFA-5284-74C3-4A0CF60A5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1807"/>
                <a:ext cx="96" cy="61"/>
              </a:xfrm>
              <a:custGeom>
                <a:avLst/>
                <a:gdLst>
                  <a:gd name="T0" fmla="*/ 0 w 96"/>
                  <a:gd name="T1" fmla="*/ 0 h 61"/>
                  <a:gd name="T2" fmla="*/ 0 w 96"/>
                  <a:gd name="T3" fmla="*/ 61 h 61"/>
                  <a:gd name="T4" fmla="*/ 96 w 96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61">
                    <a:moveTo>
                      <a:pt x="0" y="0"/>
                    </a:moveTo>
                    <a:lnTo>
                      <a:pt x="0" y="61"/>
                    </a:lnTo>
                    <a:lnTo>
                      <a:pt x="96" y="6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8" name="Freeform 85">
                <a:extLst>
                  <a:ext uri="{FF2B5EF4-FFF2-40B4-BE49-F238E27FC236}">
                    <a16:creationId xmlns:a16="http://schemas.microsoft.com/office/drawing/2014/main" id="{EE380C68-5D1A-36C3-0DA1-134F0FAFD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1805"/>
                <a:ext cx="53" cy="248"/>
              </a:xfrm>
              <a:custGeom>
                <a:avLst/>
                <a:gdLst>
                  <a:gd name="T0" fmla="*/ 0 w 53"/>
                  <a:gd name="T1" fmla="*/ 248 h 248"/>
                  <a:gd name="T2" fmla="*/ 0 w 53"/>
                  <a:gd name="T3" fmla="*/ 0 h 248"/>
                  <a:gd name="T4" fmla="*/ 53 w 53"/>
                  <a:gd name="T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248">
                    <a:moveTo>
                      <a:pt x="0" y="248"/>
                    </a:moveTo>
                    <a:lnTo>
                      <a:pt x="0" y="0"/>
                    </a:lnTo>
                    <a:lnTo>
                      <a:pt x="5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9" name="Rectangle 86">
                <a:extLst>
                  <a:ext uri="{FF2B5EF4-FFF2-40B4-BE49-F238E27FC236}">
                    <a16:creationId xmlns:a16="http://schemas.microsoft.com/office/drawing/2014/main" id="{9C04ADB8-5AA4-6B77-3DCE-CBC091DC4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9" y="1914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0" name="Freeform 87">
                <a:extLst>
                  <a:ext uri="{FF2B5EF4-FFF2-40B4-BE49-F238E27FC236}">
                    <a16:creationId xmlns:a16="http://schemas.microsoft.com/office/drawing/2014/main" id="{E3FD0A56-EF1A-57A8-48DE-5F5B1673C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7" y="1935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1" name="Rectangle 88">
                <a:extLst>
                  <a:ext uri="{FF2B5EF4-FFF2-40B4-BE49-F238E27FC236}">
                    <a16:creationId xmlns:a16="http://schemas.microsoft.com/office/drawing/2014/main" id="{D8361BF2-480F-FB7B-A40A-FBA44DA9D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9" y="1981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2BB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" name="Freeform 89">
                <a:extLst>
                  <a:ext uri="{FF2B5EF4-FFF2-40B4-BE49-F238E27FC236}">
                    <a16:creationId xmlns:a16="http://schemas.microsoft.com/office/drawing/2014/main" id="{D1F314A9-B393-C11D-6D98-0AE404CC0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7" y="1970"/>
                <a:ext cx="0" cy="32"/>
              </a:xfrm>
              <a:custGeom>
                <a:avLst/>
                <a:gdLst>
                  <a:gd name="T0" fmla="*/ 0 h 32"/>
                  <a:gd name="T1" fmla="*/ 32 h 32"/>
                  <a:gd name="T2" fmla="*/ 32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3" name="Rectangle 90">
                <a:extLst>
                  <a:ext uri="{FF2B5EF4-FFF2-40B4-BE49-F238E27FC236}">
                    <a16:creationId xmlns:a16="http://schemas.microsoft.com/office/drawing/2014/main" id="{CD05FBE3-41FA-B378-A586-AA28535A3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9" y="2048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4" name="Freeform 91">
                <a:extLst>
                  <a:ext uri="{FF2B5EF4-FFF2-40B4-BE49-F238E27FC236}">
                    <a16:creationId xmlns:a16="http://schemas.microsoft.com/office/drawing/2014/main" id="{E5DFFA38-0397-9425-91CA-1E0D97B50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7" y="2003"/>
                <a:ext cx="0" cy="66"/>
              </a:xfrm>
              <a:custGeom>
                <a:avLst/>
                <a:gdLst>
                  <a:gd name="T0" fmla="*/ 0 h 66"/>
                  <a:gd name="T1" fmla="*/ 66 h 66"/>
                  <a:gd name="T2" fmla="*/ 66 h 6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6">
                    <a:moveTo>
                      <a:pt x="0" y="0"/>
                    </a:moveTo>
                    <a:lnTo>
                      <a:pt x="0" y="66"/>
                    </a:lnTo>
                    <a:lnTo>
                      <a:pt x="0" y="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5" name="Line 92">
                <a:extLst>
                  <a:ext uri="{FF2B5EF4-FFF2-40B4-BE49-F238E27FC236}">
                    <a16:creationId xmlns:a16="http://schemas.microsoft.com/office/drawing/2014/main" id="{8EC8F0B7-E143-E48A-70D2-B55A7E9566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7" y="1935"/>
                <a:ext cx="0" cy="66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6" name="Freeform 93">
                <a:extLst>
                  <a:ext uri="{FF2B5EF4-FFF2-40B4-BE49-F238E27FC236}">
                    <a16:creationId xmlns:a16="http://schemas.microsoft.com/office/drawing/2014/main" id="{FD4AA1DE-AEE3-72F6-690B-15965BAE25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0" y="2002"/>
                <a:ext cx="17" cy="66"/>
              </a:xfrm>
              <a:custGeom>
                <a:avLst/>
                <a:gdLst>
                  <a:gd name="T0" fmla="*/ 0 w 17"/>
                  <a:gd name="T1" fmla="*/ 66 h 66"/>
                  <a:gd name="T2" fmla="*/ 0 w 17"/>
                  <a:gd name="T3" fmla="*/ 0 h 66"/>
                  <a:gd name="T4" fmla="*/ 17 w 17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66">
                    <a:moveTo>
                      <a:pt x="0" y="66"/>
                    </a:moveTo>
                    <a:lnTo>
                      <a:pt x="0" y="0"/>
                    </a:lnTo>
                    <a:lnTo>
                      <a:pt x="1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7" name="Rectangle 94">
                <a:extLst>
                  <a:ext uri="{FF2B5EF4-FFF2-40B4-BE49-F238E27FC236}">
                    <a16:creationId xmlns:a16="http://schemas.microsoft.com/office/drawing/2014/main" id="{F758BE97-8173-3515-FD09-DCA6C07F3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1" y="2115"/>
                <a:ext cx="3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20BH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Freeform 95">
                <a:extLst>
                  <a:ext uri="{FF2B5EF4-FFF2-40B4-BE49-F238E27FC236}">
                    <a16:creationId xmlns:a16="http://schemas.microsoft.com/office/drawing/2014/main" id="{61B7E580-01E7-641F-C19E-4E03C21E56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0" y="2070"/>
                <a:ext cx="0" cy="66"/>
              </a:xfrm>
              <a:custGeom>
                <a:avLst/>
                <a:gdLst>
                  <a:gd name="T0" fmla="*/ 0 h 66"/>
                  <a:gd name="T1" fmla="*/ 66 h 66"/>
                  <a:gd name="T2" fmla="*/ 66 h 6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6">
                    <a:moveTo>
                      <a:pt x="0" y="0"/>
                    </a:moveTo>
                    <a:lnTo>
                      <a:pt x="0" y="66"/>
                    </a:lnTo>
                    <a:lnTo>
                      <a:pt x="0" y="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9" name="Freeform 96">
                <a:extLst>
                  <a:ext uri="{FF2B5EF4-FFF2-40B4-BE49-F238E27FC236}">
                    <a16:creationId xmlns:a16="http://schemas.microsoft.com/office/drawing/2014/main" id="{DEB46459-F035-78DB-37F2-0B68FF9FC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069"/>
                <a:ext cx="90" cy="233"/>
              </a:xfrm>
              <a:custGeom>
                <a:avLst/>
                <a:gdLst>
                  <a:gd name="T0" fmla="*/ 0 w 90"/>
                  <a:gd name="T1" fmla="*/ 233 h 233"/>
                  <a:gd name="T2" fmla="*/ 0 w 90"/>
                  <a:gd name="T3" fmla="*/ 0 h 233"/>
                  <a:gd name="T4" fmla="*/ 90 w 90"/>
                  <a:gd name="T5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233">
                    <a:moveTo>
                      <a:pt x="0" y="233"/>
                    </a:moveTo>
                    <a:lnTo>
                      <a:pt x="0" y="0"/>
                    </a:lnTo>
                    <a:lnTo>
                      <a:pt x="9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90" name="Rectangle 97">
                <a:extLst>
                  <a:ext uri="{FF2B5EF4-FFF2-40B4-BE49-F238E27FC236}">
                    <a16:creationId xmlns:a16="http://schemas.microsoft.com/office/drawing/2014/main" id="{5C474023-C969-2E51-FB3D-92F19D758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2182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20BK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Freeform 98">
                <a:extLst>
                  <a:ext uri="{FF2B5EF4-FFF2-40B4-BE49-F238E27FC236}">
                    <a16:creationId xmlns:a16="http://schemas.microsoft.com/office/drawing/2014/main" id="{79EDA096-78E3-4FCE-91B8-056920607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203"/>
                <a:ext cx="0" cy="166"/>
              </a:xfrm>
              <a:custGeom>
                <a:avLst/>
                <a:gdLst>
                  <a:gd name="T0" fmla="*/ 166 h 166"/>
                  <a:gd name="T1" fmla="*/ 0 h 166"/>
                  <a:gd name="T2" fmla="*/ 0 h 16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66">
                    <a:moveTo>
                      <a:pt x="0" y="16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92" name="Rectangle 99">
                <a:extLst>
                  <a:ext uri="{FF2B5EF4-FFF2-40B4-BE49-F238E27FC236}">
                    <a16:creationId xmlns:a16="http://schemas.microsoft.com/office/drawing/2014/main" id="{8F58C320-303F-D9E2-DF7A-BAC3FD0E1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2248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2AA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Freeform 100">
                <a:extLst>
                  <a:ext uri="{FF2B5EF4-FFF2-40B4-BE49-F238E27FC236}">
                    <a16:creationId xmlns:a16="http://schemas.microsoft.com/office/drawing/2014/main" id="{4EF1BDDB-B29A-72A7-A8BC-D48ECCD05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270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94" name="Rectangle 101">
                <a:extLst>
                  <a:ext uri="{FF2B5EF4-FFF2-40B4-BE49-F238E27FC236}">
                    <a16:creationId xmlns:a16="http://schemas.microsoft.com/office/drawing/2014/main" id="{464D8B79-E1BB-CC6F-5C25-4534E889F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2315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20CC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" name="Freeform 102">
                <a:extLst>
                  <a:ext uri="{FF2B5EF4-FFF2-40B4-BE49-F238E27FC236}">
                    <a16:creationId xmlns:a16="http://schemas.microsoft.com/office/drawing/2014/main" id="{14517100-9EAF-C372-5CE0-6415962DD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305"/>
                <a:ext cx="0" cy="32"/>
              </a:xfrm>
              <a:custGeom>
                <a:avLst/>
                <a:gdLst>
                  <a:gd name="T0" fmla="*/ 0 h 32"/>
                  <a:gd name="T1" fmla="*/ 32 h 32"/>
                  <a:gd name="T2" fmla="*/ 32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96" name="Rectangle 103">
                <a:extLst>
                  <a:ext uri="{FF2B5EF4-FFF2-40B4-BE49-F238E27FC236}">
                    <a16:creationId xmlns:a16="http://schemas.microsoft.com/office/drawing/2014/main" id="{F70E70D4-0D7B-2EEA-25BA-9942ECD562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2382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7" name="Freeform 104">
                <a:extLst>
                  <a:ext uri="{FF2B5EF4-FFF2-40B4-BE49-F238E27FC236}">
                    <a16:creationId xmlns:a16="http://schemas.microsoft.com/office/drawing/2014/main" id="{21225371-BFA1-86F9-0234-07109496C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404"/>
                <a:ext cx="0" cy="65"/>
              </a:xfrm>
              <a:custGeom>
                <a:avLst/>
                <a:gdLst>
                  <a:gd name="T0" fmla="*/ 65 h 65"/>
                  <a:gd name="T1" fmla="*/ 0 h 65"/>
                  <a:gd name="T2" fmla="*/ 0 h 6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5">
                    <a:moveTo>
                      <a:pt x="0" y="65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98" name="Rectangle 105">
                <a:extLst>
                  <a:ext uri="{FF2B5EF4-FFF2-40B4-BE49-F238E27FC236}">
                    <a16:creationId xmlns:a16="http://schemas.microsoft.com/office/drawing/2014/main" id="{CA2DBC59-A7BA-61BB-C6E9-2859E5453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2449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" name="Freeform 106">
                <a:extLst>
                  <a:ext uri="{FF2B5EF4-FFF2-40B4-BE49-F238E27FC236}">
                    <a16:creationId xmlns:a16="http://schemas.microsoft.com/office/drawing/2014/main" id="{01BDA555-E7E2-42BC-14C1-6B889BA77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471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00" name="Rectangle 107">
                <a:extLst>
                  <a:ext uri="{FF2B5EF4-FFF2-40B4-BE49-F238E27FC236}">
                    <a16:creationId xmlns:a16="http://schemas.microsoft.com/office/drawing/2014/main" id="{87D6157D-7CFC-03D6-ACCA-DA120D95A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1" y="2516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20DD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1" name="Freeform 108">
                <a:extLst>
                  <a:ext uri="{FF2B5EF4-FFF2-40B4-BE49-F238E27FC236}">
                    <a16:creationId xmlns:a16="http://schemas.microsoft.com/office/drawing/2014/main" id="{D90256EE-C66C-1267-9FE4-4E9F804FA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505"/>
                <a:ext cx="0" cy="33"/>
              </a:xfrm>
              <a:custGeom>
                <a:avLst/>
                <a:gdLst>
                  <a:gd name="T0" fmla="*/ 0 h 33"/>
                  <a:gd name="T1" fmla="*/ 33 h 33"/>
                  <a:gd name="T2" fmla="*/ 33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02" name="Line 109">
                <a:extLst>
                  <a:ext uri="{FF2B5EF4-FFF2-40B4-BE49-F238E27FC236}">
                    <a16:creationId xmlns:a16="http://schemas.microsoft.com/office/drawing/2014/main" id="{7CD65FA2-BA7C-1269-E55B-7C18F618D8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90" y="2305"/>
                <a:ext cx="0" cy="233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03" name="Freeform 110">
                <a:extLst>
                  <a:ext uri="{FF2B5EF4-FFF2-40B4-BE49-F238E27FC236}">
                    <a16:creationId xmlns:a16="http://schemas.microsoft.com/office/drawing/2014/main" id="{5CED91F8-5189-3C6C-C18C-F4BB04232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2056"/>
                <a:ext cx="34" cy="247"/>
              </a:xfrm>
              <a:custGeom>
                <a:avLst/>
                <a:gdLst>
                  <a:gd name="T0" fmla="*/ 0 w 34"/>
                  <a:gd name="T1" fmla="*/ 0 h 247"/>
                  <a:gd name="T2" fmla="*/ 0 w 34"/>
                  <a:gd name="T3" fmla="*/ 247 h 247"/>
                  <a:gd name="T4" fmla="*/ 34 w 34"/>
                  <a:gd name="T5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47">
                    <a:moveTo>
                      <a:pt x="0" y="0"/>
                    </a:moveTo>
                    <a:lnTo>
                      <a:pt x="0" y="247"/>
                    </a:lnTo>
                    <a:lnTo>
                      <a:pt x="34" y="2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04" name="Freeform 111">
                <a:extLst>
                  <a:ext uri="{FF2B5EF4-FFF2-40B4-BE49-F238E27FC236}">
                    <a16:creationId xmlns:a16="http://schemas.microsoft.com/office/drawing/2014/main" id="{6C8D8302-A42C-2807-E126-0832E678A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5" y="1795"/>
                <a:ext cx="21" cy="259"/>
              </a:xfrm>
              <a:custGeom>
                <a:avLst/>
                <a:gdLst>
                  <a:gd name="T0" fmla="*/ 0 w 21"/>
                  <a:gd name="T1" fmla="*/ 0 h 259"/>
                  <a:gd name="T2" fmla="*/ 0 w 21"/>
                  <a:gd name="T3" fmla="*/ 259 h 259"/>
                  <a:gd name="T4" fmla="*/ 21 w 21"/>
                  <a:gd name="T5" fmla="*/ 259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59">
                    <a:moveTo>
                      <a:pt x="0" y="0"/>
                    </a:moveTo>
                    <a:lnTo>
                      <a:pt x="0" y="259"/>
                    </a:lnTo>
                    <a:lnTo>
                      <a:pt x="21" y="25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05" name="Freeform 112">
                <a:extLst>
                  <a:ext uri="{FF2B5EF4-FFF2-40B4-BE49-F238E27FC236}">
                    <a16:creationId xmlns:a16="http://schemas.microsoft.com/office/drawing/2014/main" id="{8C980F6E-A891-C0C4-7586-AA4B897870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" y="1498"/>
                <a:ext cx="60" cy="295"/>
              </a:xfrm>
              <a:custGeom>
                <a:avLst/>
                <a:gdLst>
                  <a:gd name="T0" fmla="*/ 0 w 60"/>
                  <a:gd name="T1" fmla="*/ 0 h 295"/>
                  <a:gd name="T2" fmla="*/ 0 w 60"/>
                  <a:gd name="T3" fmla="*/ 295 h 295"/>
                  <a:gd name="T4" fmla="*/ 60 w 60"/>
                  <a:gd name="T5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295">
                    <a:moveTo>
                      <a:pt x="0" y="0"/>
                    </a:moveTo>
                    <a:lnTo>
                      <a:pt x="0" y="295"/>
                    </a:lnTo>
                    <a:lnTo>
                      <a:pt x="60" y="29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06" name="Freeform 113">
                <a:extLst>
                  <a:ext uri="{FF2B5EF4-FFF2-40B4-BE49-F238E27FC236}">
                    <a16:creationId xmlns:a16="http://schemas.microsoft.com/office/drawing/2014/main" id="{19A87894-B290-C8FB-1F26-D39711F82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1496"/>
                <a:ext cx="195" cy="659"/>
              </a:xfrm>
              <a:custGeom>
                <a:avLst/>
                <a:gdLst>
                  <a:gd name="T0" fmla="*/ 0 w 195"/>
                  <a:gd name="T1" fmla="*/ 659 h 659"/>
                  <a:gd name="T2" fmla="*/ 0 w 195"/>
                  <a:gd name="T3" fmla="*/ 0 h 659"/>
                  <a:gd name="T4" fmla="*/ 195 w 195"/>
                  <a:gd name="T5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659">
                    <a:moveTo>
                      <a:pt x="0" y="659"/>
                    </a:moveTo>
                    <a:lnTo>
                      <a:pt x="0" y="0"/>
                    </a:lnTo>
                    <a:lnTo>
                      <a:pt x="19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07" name="Rectangle 114">
                <a:extLst>
                  <a:ext uri="{FF2B5EF4-FFF2-40B4-BE49-F238E27FC236}">
                    <a16:creationId xmlns:a16="http://schemas.microsoft.com/office/drawing/2014/main" id="{A589CEE6-AB97-2BC9-36DD-544BCC471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2583"/>
                <a:ext cx="80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oligotrophicum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43045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8" name="Freeform 115">
                <a:extLst>
                  <a:ext uri="{FF2B5EF4-FFF2-40B4-BE49-F238E27FC236}">
                    <a16:creationId xmlns:a16="http://schemas.microsoft.com/office/drawing/2014/main" id="{3AAB6EC2-7EAF-CD23-D70C-3C1BE911C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9" y="2604"/>
                <a:ext cx="487" cy="33"/>
              </a:xfrm>
              <a:custGeom>
                <a:avLst/>
                <a:gdLst>
                  <a:gd name="T0" fmla="*/ 0 w 487"/>
                  <a:gd name="T1" fmla="*/ 33 h 33"/>
                  <a:gd name="T2" fmla="*/ 0 w 487"/>
                  <a:gd name="T3" fmla="*/ 0 h 33"/>
                  <a:gd name="T4" fmla="*/ 487 w 48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7" h="33">
                    <a:moveTo>
                      <a:pt x="0" y="33"/>
                    </a:moveTo>
                    <a:lnTo>
                      <a:pt x="0" y="0"/>
                    </a:lnTo>
                    <a:lnTo>
                      <a:pt x="48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09" name="Rectangle 116">
                <a:extLst>
                  <a:ext uri="{FF2B5EF4-FFF2-40B4-BE49-F238E27FC236}">
                    <a16:creationId xmlns:a16="http://schemas.microsoft.com/office/drawing/2014/main" id="{0F8D1B6F-2D43-BCB1-DF18-999774861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4" y="2650"/>
                <a:ext cx="67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aeschynomenes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83002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0" name="Freeform 117">
                <a:extLst>
                  <a:ext uri="{FF2B5EF4-FFF2-40B4-BE49-F238E27FC236}">
                    <a16:creationId xmlns:a16="http://schemas.microsoft.com/office/drawing/2014/main" id="{30CFEAAF-3404-4D1F-6B33-F60F05F4A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9" y="2639"/>
                <a:ext cx="174" cy="32"/>
              </a:xfrm>
              <a:custGeom>
                <a:avLst/>
                <a:gdLst>
                  <a:gd name="T0" fmla="*/ 0 w 174"/>
                  <a:gd name="T1" fmla="*/ 0 h 32"/>
                  <a:gd name="T2" fmla="*/ 0 w 174"/>
                  <a:gd name="T3" fmla="*/ 32 h 32"/>
                  <a:gd name="T4" fmla="*/ 174 w 174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4" h="32">
                    <a:moveTo>
                      <a:pt x="0" y="0"/>
                    </a:moveTo>
                    <a:lnTo>
                      <a:pt x="0" y="32"/>
                    </a:lnTo>
                    <a:lnTo>
                      <a:pt x="174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11" name="Freeform 118">
                <a:extLst>
                  <a:ext uri="{FF2B5EF4-FFF2-40B4-BE49-F238E27FC236}">
                    <a16:creationId xmlns:a16="http://schemas.microsoft.com/office/drawing/2014/main" id="{F21F50AE-28B0-E964-4AEB-7975E6E3F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" y="2638"/>
                <a:ext cx="240" cy="176"/>
              </a:xfrm>
              <a:custGeom>
                <a:avLst/>
                <a:gdLst>
                  <a:gd name="T0" fmla="*/ 0 w 240"/>
                  <a:gd name="T1" fmla="*/ 176 h 176"/>
                  <a:gd name="T2" fmla="*/ 0 w 240"/>
                  <a:gd name="T3" fmla="*/ 0 h 176"/>
                  <a:gd name="T4" fmla="*/ 240 w 240"/>
                  <a:gd name="T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176">
                    <a:moveTo>
                      <a:pt x="0" y="176"/>
                    </a:moveTo>
                    <a:lnTo>
                      <a:pt x="0" y="0"/>
                    </a:lnTo>
                    <a:lnTo>
                      <a:pt x="24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12" name="Rectangle 119">
                <a:extLst>
                  <a:ext uri="{FF2B5EF4-FFF2-40B4-BE49-F238E27FC236}">
                    <a16:creationId xmlns:a16="http://schemas.microsoft.com/office/drawing/2014/main" id="{2CFC86E8-1543-753A-838F-E72D4E862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2717"/>
                <a:ext cx="4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acaciae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10BB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3" name="Freeform 120">
                <a:extLst>
                  <a:ext uri="{FF2B5EF4-FFF2-40B4-BE49-F238E27FC236}">
                    <a16:creationId xmlns:a16="http://schemas.microsoft.com/office/drawing/2014/main" id="{5EB9BD61-236B-B2F1-96F3-03D0772C5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8" y="2738"/>
                <a:ext cx="24" cy="32"/>
              </a:xfrm>
              <a:custGeom>
                <a:avLst/>
                <a:gdLst>
                  <a:gd name="T0" fmla="*/ 0 w 24"/>
                  <a:gd name="T1" fmla="*/ 32 h 32"/>
                  <a:gd name="T2" fmla="*/ 0 w 24"/>
                  <a:gd name="T3" fmla="*/ 0 h 32"/>
                  <a:gd name="T4" fmla="*/ 24 w 2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2">
                    <a:moveTo>
                      <a:pt x="0" y="32"/>
                    </a:moveTo>
                    <a:lnTo>
                      <a:pt x="0" y="0"/>
                    </a:lnTo>
                    <a:lnTo>
                      <a:pt x="2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14" name="Rectangle 121">
                <a:extLst>
                  <a:ext uri="{FF2B5EF4-FFF2-40B4-BE49-F238E27FC236}">
                    <a16:creationId xmlns:a16="http://schemas.microsoft.com/office/drawing/2014/main" id="{09BDBCD9-6DDD-003C-9FA6-37CE3CEE2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2" y="2784"/>
                <a:ext cx="49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oropedii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Pear76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5" name="Freeform 122">
                <a:extLst>
                  <a:ext uri="{FF2B5EF4-FFF2-40B4-BE49-F238E27FC236}">
                    <a16:creationId xmlns:a16="http://schemas.microsoft.com/office/drawing/2014/main" id="{DA98328D-DDED-3CB4-03FE-50792240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8" y="2773"/>
                <a:ext cx="72" cy="32"/>
              </a:xfrm>
              <a:custGeom>
                <a:avLst/>
                <a:gdLst>
                  <a:gd name="T0" fmla="*/ 0 w 72"/>
                  <a:gd name="T1" fmla="*/ 0 h 32"/>
                  <a:gd name="T2" fmla="*/ 0 w 72"/>
                  <a:gd name="T3" fmla="*/ 32 h 32"/>
                  <a:gd name="T4" fmla="*/ 72 w 7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32">
                    <a:moveTo>
                      <a:pt x="0" y="0"/>
                    </a:moveTo>
                    <a:lnTo>
                      <a:pt x="0" y="32"/>
                    </a:lnTo>
                    <a:lnTo>
                      <a:pt x="7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16" name="Freeform 123">
                <a:extLst>
                  <a:ext uri="{FF2B5EF4-FFF2-40B4-BE49-F238E27FC236}">
                    <a16:creationId xmlns:a16="http://schemas.microsoft.com/office/drawing/2014/main" id="{ADCEBEBB-8546-4070-2149-6C2917BFC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2772"/>
                <a:ext cx="76" cy="49"/>
              </a:xfrm>
              <a:custGeom>
                <a:avLst/>
                <a:gdLst>
                  <a:gd name="T0" fmla="*/ 0 w 76"/>
                  <a:gd name="T1" fmla="*/ 49 h 49"/>
                  <a:gd name="T2" fmla="*/ 0 w 76"/>
                  <a:gd name="T3" fmla="*/ 0 h 49"/>
                  <a:gd name="T4" fmla="*/ 76 w 76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49">
                    <a:moveTo>
                      <a:pt x="0" y="49"/>
                    </a:moveTo>
                    <a:lnTo>
                      <a:pt x="0" y="0"/>
                    </a:lnTo>
                    <a:lnTo>
                      <a:pt x="7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17" name="Rectangle 124">
                <a:extLst>
                  <a:ext uri="{FF2B5EF4-FFF2-40B4-BE49-F238E27FC236}">
                    <a16:creationId xmlns:a16="http://schemas.microsoft.com/office/drawing/2014/main" id="{BAAA9155-98EE-E9BA-CB4D-775A61C92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6" y="2851"/>
                <a:ext cx="63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viridifuturi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SEMIA 690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8" name="Freeform 125">
                <a:extLst>
                  <a:ext uri="{FF2B5EF4-FFF2-40B4-BE49-F238E27FC236}">
                    <a16:creationId xmlns:a16="http://schemas.microsoft.com/office/drawing/2014/main" id="{BFCFBD9A-4400-6B39-099B-C519D4736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2823"/>
                <a:ext cx="203" cy="49"/>
              </a:xfrm>
              <a:custGeom>
                <a:avLst/>
                <a:gdLst>
                  <a:gd name="T0" fmla="*/ 0 w 203"/>
                  <a:gd name="T1" fmla="*/ 0 h 49"/>
                  <a:gd name="T2" fmla="*/ 0 w 203"/>
                  <a:gd name="T3" fmla="*/ 49 h 49"/>
                  <a:gd name="T4" fmla="*/ 203 w 203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" h="49">
                    <a:moveTo>
                      <a:pt x="0" y="0"/>
                    </a:moveTo>
                    <a:lnTo>
                      <a:pt x="0" y="49"/>
                    </a:lnTo>
                    <a:lnTo>
                      <a:pt x="203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19" name="Freeform 126">
                <a:extLst>
                  <a:ext uri="{FF2B5EF4-FFF2-40B4-BE49-F238E27FC236}">
                    <a16:creationId xmlns:a16="http://schemas.microsoft.com/office/drawing/2014/main" id="{611A7813-CE85-4E31-105E-DE8E0A9E6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3" y="2822"/>
                <a:ext cx="59" cy="170"/>
              </a:xfrm>
              <a:custGeom>
                <a:avLst/>
                <a:gdLst>
                  <a:gd name="T0" fmla="*/ 0 w 59"/>
                  <a:gd name="T1" fmla="*/ 170 h 170"/>
                  <a:gd name="T2" fmla="*/ 0 w 59"/>
                  <a:gd name="T3" fmla="*/ 0 h 170"/>
                  <a:gd name="T4" fmla="*/ 59 w 59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20" name="Rectangle 127">
                <a:extLst>
                  <a:ext uri="{FF2B5EF4-FFF2-40B4-BE49-F238E27FC236}">
                    <a16:creationId xmlns:a16="http://schemas.microsoft.com/office/drawing/2014/main" id="{C05CF9FA-23A5-D571-0A2D-199FD0629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5" y="2918"/>
                <a:ext cx="80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australafricanum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4400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1" name="Freeform 128">
                <a:extLst>
                  <a:ext uri="{FF2B5EF4-FFF2-40B4-BE49-F238E27FC236}">
                    <a16:creationId xmlns:a16="http://schemas.microsoft.com/office/drawing/2014/main" id="{4819BDE3-67E2-FE8E-438E-F4B6F85B3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" y="2939"/>
                <a:ext cx="60" cy="32"/>
              </a:xfrm>
              <a:custGeom>
                <a:avLst/>
                <a:gdLst>
                  <a:gd name="T0" fmla="*/ 0 w 60"/>
                  <a:gd name="T1" fmla="*/ 32 h 32"/>
                  <a:gd name="T2" fmla="*/ 0 w 60"/>
                  <a:gd name="T3" fmla="*/ 0 h 32"/>
                  <a:gd name="T4" fmla="*/ 60 w 6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32">
                    <a:moveTo>
                      <a:pt x="0" y="32"/>
                    </a:move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22" name="Rectangle 129">
                <a:extLst>
                  <a:ext uri="{FF2B5EF4-FFF2-40B4-BE49-F238E27FC236}">
                    <a16:creationId xmlns:a16="http://schemas.microsoft.com/office/drawing/2014/main" id="{188ED30E-6F73-AA18-79BB-FBEC0887C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3" y="2985"/>
                <a:ext cx="68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brasilense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UFLA03-321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3" name="Freeform 130">
                <a:extLst>
                  <a:ext uri="{FF2B5EF4-FFF2-40B4-BE49-F238E27FC236}">
                    <a16:creationId xmlns:a16="http://schemas.microsoft.com/office/drawing/2014/main" id="{AF72A76F-937A-CFFE-CC6D-FA3EFA5B7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" y="2974"/>
                <a:ext cx="89" cy="32"/>
              </a:xfrm>
              <a:custGeom>
                <a:avLst/>
                <a:gdLst>
                  <a:gd name="T0" fmla="*/ 0 w 89"/>
                  <a:gd name="T1" fmla="*/ 0 h 32"/>
                  <a:gd name="T2" fmla="*/ 0 w 89"/>
                  <a:gd name="T3" fmla="*/ 32 h 32"/>
                  <a:gd name="T4" fmla="*/ 89 w 89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32">
                    <a:moveTo>
                      <a:pt x="0" y="0"/>
                    </a:moveTo>
                    <a:lnTo>
                      <a:pt x="0" y="32"/>
                    </a:lnTo>
                    <a:lnTo>
                      <a:pt x="89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24" name="Freeform 131">
                <a:extLst>
                  <a:ext uri="{FF2B5EF4-FFF2-40B4-BE49-F238E27FC236}">
                    <a16:creationId xmlns:a16="http://schemas.microsoft.com/office/drawing/2014/main" id="{50C8D814-11BA-6E31-1C48-A3425A6A4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" y="2973"/>
                <a:ext cx="51" cy="48"/>
              </a:xfrm>
              <a:custGeom>
                <a:avLst/>
                <a:gdLst>
                  <a:gd name="T0" fmla="*/ 0 w 51"/>
                  <a:gd name="T1" fmla="*/ 48 h 48"/>
                  <a:gd name="T2" fmla="*/ 0 w 51"/>
                  <a:gd name="T3" fmla="*/ 0 h 48"/>
                  <a:gd name="T4" fmla="*/ 51 w 51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48">
                    <a:moveTo>
                      <a:pt x="0" y="48"/>
                    </a:moveTo>
                    <a:lnTo>
                      <a:pt x="0" y="0"/>
                    </a:lnTo>
                    <a:lnTo>
                      <a:pt x="5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25" name="Rectangle 132">
                <a:extLst>
                  <a:ext uri="{FF2B5EF4-FFF2-40B4-BE49-F238E27FC236}">
                    <a16:creationId xmlns:a16="http://schemas.microsoft.com/office/drawing/2014/main" id="{0DDAB998-440E-1314-2807-58AAF55B2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4" y="3052"/>
                <a:ext cx="50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elkanii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76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" name="Freeform 133">
                <a:extLst>
                  <a:ext uri="{FF2B5EF4-FFF2-40B4-BE49-F238E27FC236}">
                    <a16:creationId xmlns:a16="http://schemas.microsoft.com/office/drawing/2014/main" id="{26A43E2B-E205-51BF-E7D0-E10E1BD68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" y="3024"/>
                <a:ext cx="91" cy="49"/>
              </a:xfrm>
              <a:custGeom>
                <a:avLst/>
                <a:gdLst>
                  <a:gd name="T0" fmla="*/ 0 w 91"/>
                  <a:gd name="T1" fmla="*/ 0 h 49"/>
                  <a:gd name="T2" fmla="*/ 0 w 91"/>
                  <a:gd name="T3" fmla="*/ 49 h 49"/>
                  <a:gd name="T4" fmla="*/ 91 w 91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49">
                    <a:moveTo>
                      <a:pt x="0" y="0"/>
                    </a:moveTo>
                    <a:lnTo>
                      <a:pt x="0" y="49"/>
                    </a:lnTo>
                    <a:lnTo>
                      <a:pt x="91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27" name="Freeform 134">
                <a:extLst>
                  <a:ext uri="{FF2B5EF4-FFF2-40B4-BE49-F238E27FC236}">
                    <a16:creationId xmlns:a16="http://schemas.microsoft.com/office/drawing/2014/main" id="{8E874F0B-3B5C-5763-6D23-B33E91FC3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4" y="3023"/>
                <a:ext cx="108" cy="141"/>
              </a:xfrm>
              <a:custGeom>
                <a:avLst/>
                <a:gdLst>
                  <a:gd name="T0" fmla="*/ 0 w 108"/>
                  <a:gd name="T1" fmla="*/ 141 h 141"/>
                  <a:gd name="T2" fmla="*/ 0 w 108"/>
                  <a:gd name="T3" fmla="*/ 0 h 141"/>
                  <a:gd name="T4" fmla="*/ 108 w 108"/>
                  <a:gd name="T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141">
                    <a:moveTo>
                      <a:pt x="0" y="141"/>
                    </a:moveTo>
                    <a:lnTo>
                      <a:pt x="0" y="0"/>
                    </a:lnTo>
                    <a:lnTo>
                      <a:pt x="10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28" name="Rectangle 135">
                <a:extLst>
                  <a:ext uri="{FF2B5EF4-FFF2-40B4-BE49-F238E27FC236}">
                    <a16:creationId xmlns:a16="http://schemas.microsoft.com/office/drawing/2014/main" id="{DF3B81B4-CA00-B1B3-FEED-6C995072C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4" y="3119"/>
                <a:ext cx="56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septentrionale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1S1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" name="Freeform 136">
                <a:extLst>
                  <a:ext uri="{FF2B5EF4-FFF2-40B4-BE49-F238E27FC236}">
                    <a16:creationId xmlns:a16="http://schemas.microsoft.com/office/drawing/2014/main" id="{E2119DDD-65EF-E2E6-3D26-A47EC913C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5" y="3140"/>
                <a:ext cx="98" cy="166"/>
              </a:xfrm>
              <a:custGeom>
                <a:avLst/>
                <a:gdLst>
                  <a:gd name="T0" fmla="*/ 0 w 98"/>
                  <a:gd name="T1" fmla="*/ 166 h 166"/>
                  <a:gd name="T2" fmla="*/ 0 w 98"/>
                  <a:gd name="T3" fmla="*/ 0 h 166"/>
                  <a:gd name="T4" fmla="*/ 98 w 98"/>
                  <a:gd name="T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166">
                    <a:moveTo>
                      <a:pt x="0" y="166"/>
                    </a:moveTo>
                    <a:lnTo>
                      <a:pt x="0" y="0"/>
                    </a:lnTo>
                    <a:lnTo>
                      <a:pt x="9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30" name="Rectangle 137">
                <a:extLst>
                  <a:ext uri="{FF2B5EF4-FFF2-40B4-BE49-F238E27FC236}">
                    <a16:creationId xmlns:a16="http://schemas.microsoft.com/office/drawing/2014/main" id="{97EF666F-89F1-72C7-C5F1-F053635E3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0" y="3186"/>
                <a:ext cx="6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semiaridum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1704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" name="Freeform 138">
                <a:extLst>
                  <a:ext uri="{FF2B5EF4-FFF2-40B4-BE49-F238E27FC236}">
                    <a16:creationId xmlns:a16="http://schemas.microsoft.com/office/drawing/2014/main" id="{21D591E2-736F-59E0-7F59-6EF397F64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" y="3207"/>
                <a:ext cx="231" cy="32"/>
              </a:xfrm>
              <a:custGeom>
                <a:avLst/>
                <a:gdLst>
                  <a:gd name="T0" fmla="*/ 0 w 231"/>
                  <a:gd name="T1" fmla="*/ 32 h 32"/>
                  <a:gd name="T2" fmla="*/ 0 w 231"/>
                  <a:gd name="T3" fmla="*/ 0 h 32"/>
                  <a:gd name="T4" fmla="*/ 231 w 23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2">
                    <a:moveTo>
                      <a:pt x="0" y="32"/>
                    </a:moveTo>
                    <a:lnTo>
                      <a:pt x="0" y="0"/>
                    </a:lnTo>
                    <a:lnTo>
                      <a:pt x="23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32" name="Rectangle 139">
                <a:extLst>
                  <a:ext uri="{FF2B5EF4-FFF2-40B4-BE49-F238E27FC236}">
                    <a16:creationId xmlns:a16="http://schemas.microsoft.com/office/drawing/2014/main" id="{97F46E7F-9765-5D67-B045-3F5A08EA3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4" y="3253"/>
                <a:ext cx="4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ivorense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dirty="0"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CI-1B</a:t>
                </a:r>
                <a:r>
                  <a:rPr lang="en-ZA" sz="700" b="0" baseline="30000" dirty="0"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140">
                <a:extLst>
                  <a:ext uri="{FF2B5EF4-FFF2-40B4-BE49-F238E27FC236}">
                    <a16:creationId xmlns:a16="http://schemas.microsoft.com/office/drawing/2014/main" id="{693985BF-815A-A6C8-BB37-E8148105B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" y="3242"/>
                <a:ext cx="186" cy="32"/>
              </a:xfrm>
              <a:custGeom>
                <a:avLst/>
                <a:gdLst>
                  <a:gd name="T0" fmla="*/ 0 w 186"/>
                  <a:gd name="T1" fmla="*/ 0 h 32"/>
                  <a:gd name="T2" fmla="*/ 0 w 186"/>
                  <a:gd name="T3" fmla="*/ 32 h 32"/>
                  <a:gd name="T4" fmla="*/ 186 w 186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6" h="32">
                    <a:moveTo>
                      <a:pt x="0" y="0"/>
                    </a:moveTo>
                    <a:lnTo>
                      <a:pt x="0" y="32"/>
                    </a:lnTo>
                    <a:lnTo>
                      <a:pt x="186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34" name="Freeform 141">
                <a:extLst>
                  <a:ext uri="{FF2B5EF4-FFF2-40B4-BE49-F238E27FC236}">
                    <a16:creationId xmlns:a16="http://schemas.microsoft.com/office/drawing/2014/main" id="{3F774B9E-E6A9-5C9C-D00E-A84919D8C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4" y="3240"/>
                <a:ext cx="83" cy="49"/>
              </a:xfrm>
              <a:custGeom>
                <a:avLst/>
                <a:gdLst>
                  <a:gd name="T0" fmla="*/ 0 w 83"/>
                  <a:gd name="T1" fmla="*/ 49 h 49"/>
                  <a:gd name="T2" fmla="*/ 0 w 83"/>
                  <a:gd name="T3" fmla="*/ 0 h 49"/>
                  <a:gd name="T4" fmla="*/ 83 w 83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9">
                    <a:moveTo>
                      <a:pt x="0" y="49"/>
                    </a:move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35" name="Rectangle 142">
                <a:extLst>
                  <a:ext uri="{FF2B5EF4-FFF2-40B4-BE49-F238E27FC236}">
                    <a16:creationId xmlns:a16="http://schemas.microsoft.com/office/drawing/2014/main" id="{8903360A-A787-1DCB-74D2-61CE5F4FB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3" y="3320"/>
                <a:ext cx="69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macuxiense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6" name="Freeform 143">
                <a:extLst>
                  <a:ext uri="{FF2B5EF4-FFF2-40B4-BE49-F238E27FC236}">
                    <a16:creationId xmlns:a16="http://schemas.microsoft.com/office/drawing/2014/main" id="{FF400446-822C-D87A-8FE4-BEB2206A0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4" y="3292"/>
                <a:ext cx="127" cy="49"/>
              </a:xfrm>
              <a:custGeom>
                <a:avLst/>
                <a:gdLst>
                  <a:gd name="T0" fmla="*/ 0 w 127"/>
                  <a:gd name="T1" fmla="*/ 0 h 49"/>
                  <a:gd name="T2" fmla="*/ 0 w 127"/>
                  <a:gd name="T3" fmla="*/ 49 h 49"/>
                  <a:gd name="T4" fmla="*/ 127 w 127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49">
                    <a:moveTo>
                      <a:pt x="0" y="0"/>
                    </a:moveTo>
                    <a:lnTo>
                      <a:pt x="0" y="49"/>
                    </a:lnTo>
                    <a:lnTo>
                      <a:pt x="127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37" name="Freeform 144">
                <a:extLst>
                  <a:ext uri="{FF2B5EF4-FFF2-40B4-BE49-F238E27FC236}">
                    <a16:creationId xmlns:a16="http://schemas.microsoft.com/office/drawing/2014/main" id="{BDF02D2B-DB77-B390-8A74-0A42CF4DE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4" y="3291"/>
                <a:ext cx="50" cy="182"/>
              </a:xfrm>
              <a:custGeom>
                <a:avLst/>
                <a:gdLst>
                  <a:gd name="T0" fmla="*/ 0 w 50"/>
                  <a:gd name="T1" fmla="*/ 182 h 182"/>
                  <a:gd name="T2" fmla="*/ 0 w 50"/>
                  <a:gd name="T3" fmla="*/ 0 h 182"/>
                  <a:gd name="T4" fmla="*/ 50 w 50"/>
                  <a:gd name="T5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182">
                    <a:moveTo>
                      <a:pt x="0" y="182"/>
                    </a:moveTo>
                    <a:lnTo>
                      <a:pt x="0" y="0"/>
                    </a:lnTo>
                    <a:lnTo>
                      <a:pt x="5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38" name="Rectangle 145">
                <a:extLst>
                  <a:ext uri="{FF2B5EF4-FFF2-40B4-BE49-F238E27FC236}">
                    <a16:creationId xmlns:a16="http://schemas.microsoft.com/office/drawing/2014/main" id="{8F6C53FD-0628-33B2-B3C0-1578D4FF5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3" y="3386"/>
                <a:ext cx="66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quebecense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66S1MB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9" name="Freeform 146">
                <a:extLst>
                  <a:ext uri="{FF2B5EF4-FFF2-40B4-BE49-F238E27FC236}">
                    <a16:creationId xmlns:a16="http://schemas.microsoft.com/office/drawing/2014/main" id="{F0541014-4064-21B2-0993-4268671549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0" y="3408"/>
                <a:ext cx="82" cy="32"/>
              </a:xfrm>
              <a:custGeom>
                <a:avLst/>
                <a:gdLst>
                  <a:gd name="T0" fmla="*/ 0 w 82"/>
                  <a:gd name="T1" fmla="*/ 32 h 32"/>
                  <a:gd name="T2" fmla="*/ 0 w 82"/>
                  <a:gd name="T3" fmla="*/ 0 h 32"/>
                  <a:gd name="T4" fmla="*/ 82 w 82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32">
                    <a:moveTo>
                      <a:pt x="0" y="32"/>
                    </a:moveTo>
                    <a:lnTo>
                      <a:pt x="0" y="0"/>
                    </a:lnTo>
                    <a:lnTo>
                      <a:pt x="8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40" name="Rectangle 147">
                <a:extLst>
                  <a:ext uri="{FF2B5EF4-FFF2-40B4-BE49-F238E27FC236}">
                    <a16:creationId xmlns:a16="http://schemas.microsoft.com/office/drawing/2014/main" id="{138A7506-39FD-C092-4940-00F7D3630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9" y="3453"/>
                <a:ext cx="45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altum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P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ear77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1" name="Freeform 148">
                <a:extLst>
                  <a:ext uri="{FF2B5EF4-FFF2-40B4-BE49-F238E27FC236}">
                    <a16:creationId xmlns:a16="http://schemas.microsoft.com/office/drawing/2014/main" id="{F24D039F-FAAA-A450-5763-37FC56EC95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0" y="3443"/>
                <a:ext cx="67" cy="32"/>
              </a:xfrm>
              <a:custGeom>
                <a:avLst/>
                <a:gdLst>
                  <a:gd name="T0" fmla="*/ 0 w 67"/>
                  <a:gd name="T1" fmla="*/ 0 h 32"/>
                  <a:gd name="T2" fmla="*/ 0 w 67"/>
                  <a:gd name="T3" fmla="*/ 32 h 32"/>
                  <a:gd name="T4" fmla="*/ 67 w 67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32">
                    <a:moveTo>
                      <a:pt x="0" y="0"/>
                    </a:moveTo>
                    <a:lnTo>
                      <a:pt x="0" y="32"/>
                    </a:lnTo>
                    <a:lnTo>
                      <a:pt x="67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42" name="Freeform 149">
                <a:extLst>
                  <a:ext uri="{FF2B5EF4-FFF2-40B4-BE49-F238E27FC236}">
                    <a16:creationId xmlns:a16="http://schemas.microsoft.com/office/drawing/2014/main" id="{555BC384-72D8-1F7B-F502-9A1F5D116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5" y="3441"/>
                <a:ext cx="15" cy="49"/>
              </a:xfrm>
              <a:custGeom>
                <a:avLst/>
                <a:gdLst>
                  <a:gd name="T0" fmla="*/ 0 w 15"/>
                  <a:gd name="T1" fmla="*/ 49 h 49"/>
                  <a:gd name="T2" fmla="*/ 0 w 15"/>
                  <a:gd name="T3" fmla="*/ 0 h 49"/>
                  <a:gd name="T4" fmla="*/ 15 w 15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49">
                    <a:moveTo>
                      <a:pt x="0" y="49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43" name="Rectangle 150">
                <a:extLst>
                  <a:ext uri="{FF2B5EF4-FFF2-40B4-BE49-F238E27FC236}">
                    <a16:creationId xmlns:a16="http://schemas.microsoft.com/office/drawing/2014/main" id="{3BBDD86D-844A-B245-C163-00E228340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" y="3520"/>
                <a:ext cx="78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embrapense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2833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4" name="Freeform 151">
                <a:extLst>
                  <a:ext uri="{FF2B5EF4-FFF2-40B4-BE49-F238E27FC236}">
                    <a16:creationId xmlns:a16="http://schemas.microsoft.com/office/drawing/2014/main" id="{9A78B95F-6496-AA5A-F777-A011D5307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5" y="3493"/>
                <a:ext cx="139" cy="49"/>
              </a:xfrm>
              <a:custGeom>
                <a:avLst/>
                <a:gdLst>
                  <a:gd name="T0" fmla="*/ 0 w 139"/>
                  <a:gd name="T1" fmla="*/ 0 h 49"/>
                  <a:gd name="T2" fmla="*/ 0 w 139"/>
                  <a:gd name="T3" fmla="*/ 49 h 49"/>
                  <a:gd name="T4" fmla="*/ 139 w 139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9" h="49">
                    <a:moveTo>
                      <a:pt x="0" y="0"/>
                    </a:moveTo>
                    <a:lnTo>
                      <a:pt x="0" y="49"/>
                    </a:lnTo>
                    <a:lnTo>
                      <a:pt x="139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45" name="Freeform 152">
                <a:extLst>
                  <a:ext uri="{FF2B5EF4-FFF2-40B4-BE49-F238E27FC236}">
                    <a16:creationId xmlns:a16="http://schemas.microsoft.com/office/drawing/2014/main" id="{D8DF71A2-161B-A6C8-4E79-1CD105B70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4" y="3491"/>
                <a:ext cx="61" cy="83"/>
              </a:xfrm>
              <a:custGeom>
                <a:avLst/>
                <a:gdLst>
                  <a:gd name="T0" fmla="*/ 0 w 61"/>
                  <a:gd name="T1" fmla="*/ 83 h 83"/>
                  <a:gd name="T2" fmla="*/ 0 w 61"/>
                  <a:gd name="T3" fmla="*/ 0 h 83"/>
                  <a:gd name="T4" fmla="*/ 61 w 61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83">
                    <a:moveTo>
                      <a:pt x="0" y="83"/>
                    </a:moveTo>
                    <a:lnTo>
                      <a:pt x="0" y="0"/>
                    </a:lnTo>
                    <a:lnTo>
                      <a:pt x="6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46" name="Rectangle 153">
                <a:extLst>
                  <a:ext uri="{FF2B5EF4-FFF2-40B4-BE49-F238E27FC236}">
                    <a16:creationId xmlns:a16="http://schemas.microsoft.com/office/drawing/2014/main" id="{B069DA58-05E2-8BB6-236A-64294CDFC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5" y="3587"/>
                <a:ext cx="71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tropiciagri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1112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7" name="Freeform 154">
                <a:extLst>
                  <a:ext uri="{FF2B5EF4-FFF2-40B4-BE49-F238E27FC236}">
                    <a16:creationId xmlns:a16="http://schemas.microsoft.com/office/drawing/2014/main" id="{047FC8DF-C39C-E4EC-AED4-59D91F069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" y="3609"/>
                <a:ext cx="142" cy="48"/>
              </a:xfrm>
              <a:custGeom>
                <a:avLst/>
                <a:gdLst>
                  <a:gd name="T0" fmla="*/ 0 w 142"/>
                  <a:gd name="T1" fmla="*/ 48 h 48"/>
                  <a:gd name="T2" fmla="*/ 0 w 142"/>
                  <a:gd name="T3" fmla="*/ 0 h 48"/>
                  <a:gd name="T4" fmla="*/ 142 w 142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48">
                    <a:moveTo>
                      <a:pt x="0" y="48"/>
                    </a:moveTo>
                    <a:lnTo>
                      <a:pt x="0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48" name="Rectangle 155">
                <a:extLst>
                  <a:ext uri="{FF2B5EF4-FFF2-40B4-BE49-F238E27FC236}">
                    <a16:creationId xmlns:a16="http://schemas.microsoft.com/office/drawing/2014/main" id="{E4D65EA3-E90B-1125-2284-A31B24FC1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3" y="3654"/>
                <a:ext cx="709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mercantei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SEMIA 6399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Freeform 156">
                <a:extLst>
                  <a:ext uri="{FF2B5EF4-FFF2-40B4-BE49-F238E27FC236}">
                    <a16:creationId xmlns:a16="http://schemas.microsoft.com/office/drawing/2014/main" id="{4E8A7F75-518D-AB08-2A5A-B46743D42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3" y="3675"/>
                <a:ext cx="189" cy="33"/>
              </a:xfrm>
              <a:custGeom>
                <a:avLst/>
                <a:gdLst>
                  <a:gd name="T0" fmla="*/ 0 w 189"/>
                  <a:gd name="T1" fmla="*/ 33 h 33"/>
                  <a:gd name="T2" fmla="*/ 0 w 189"/>
                  <a:gd name="T3" fmla="*/ 0 h 33"/>
                  <a:gd name="T4" fmla="*/ 189 w 189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" h="33">
                    <a:moveTo>
                      <a:pt x="0" y="33"/>
                    </a:moveTo>
                    <a:lnTo>
                      <a:pt x="0" y="0"/>
                    </a:lnTo>
                    <a:lnTo>
                      <a:pt x="18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50" name="Rectangle 157">
                <a:extLst>
                  <a:ext uri="{FF2B5EF4-FFF2-40B4-BE49-F238E27FC236}">
                    <a16:creationId xmlns:a16="http://schemas.microsoft.com/office/drawing/2014/main" id="{D4555F31-EC9D-AB4C-E8F7-24843417D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3" y="3721"/>
                <a:ext cx="57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pachyrhizi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PAC48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1" name="Freeform 158">
                <a:extLst>
                  <a:ext uri="{FF2B5EF4-FFF2-40B4-BE49-F238E27FC236}">
                    <a16:creationId xmlns:a16="http://schemas.microsoft.com/office/drawing/2014/main" id="{ED3EFEB2-0678-7D48-62ED-41F75AEC5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3" y="3710"/>
                <a:ext cx="79" cy="32"/>
              </a:xfrm>
              <a:custGeom>
                <a:avLst/>
                <a:gdLst>
                  <a:gd name="T0" fmla="*/ 0 w 79"/>
                  <a:gd name="T1" fmla="*/ 0 h 32"/>
                  <a:gd name="T2" fmla="*/ 0 w 79"/>
                  <a:gd name="T3" fmla="*/ 32 h 32"/>
                  <a:gd name="T4" fmla="*/ 79 w 79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32">
                    <a:moveTo>
                      <a:pt x="0" y="0"/>
                    </a:moveTo>
                    <a:lnTo>
                      <a:pt x="0" y="32"/>
                    </a:lnTo>
                    <a:lnTo>
                      <a:pt x="79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52" name="Freeform 159">
                <a:extLst>
                  <a:ext uri="{FF2B5EF4-FFF2-40B4-BE49-F238E27FC236}">
                    <a16:creationId xmlns:a16="http://schemas.microsoft.com/office/drawing/2014/main" id="{1F620BD1-EEE5-9A99-261F-D4FF237BA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" y="3660"/>
                <a:ext cx="51" cy="49"/>
              </a:xfrm>
              <a:custGeom>
                <a:avLst/>
                <a:gdLst>
                  <a:gd name="T0" fmla="*/ 0 w 51"/>
                  <a:gd name="T1" fmla="*/ 0 h 49"/>
                  <a:gd name="T2" fmla="*/ 0 w 51"/>
                  <a:gd name="T3" fmla="*/ 49 h 49"/>
                  <a:gd name="T4" fmla="*/ 51 w 51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49">
                    <a:moveTo>
                      <a:pt x="0" y="0"/>
                    </a:moveTo>
                    <a:lnTo>
                      <a:pt x="0" y="49"/>
                    </a:lnTo>
                    <a:lnTo>
                      <a:pt x="51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53" name="Freeform 160">
                <a:extLst>
                  <a:ext uri="{FF2B5EF4-FFF2-40B4-BE49-F238E27FC236}">
                    <a16:creationId xmlns:a16="http://schemas.microsoft.com/office/drawing/2014/main" id="{7DC9916B-8AE2-C438-153A-B93ACED75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4" y="3576"/>
                <a:ext cx="78" cy="83"/>
              </a:xfrm>
              <a:custGeom>
                <a:avLst/>
                <a:gdLst>
                  <a:gd name="T0" fmla="*/ 0 w 78"/>
                  <a:gd name="T1" fmla="*/ 0 h 83"/>
                  <a:gd name="T2" fmla="*/ 0 w 78"/>
                  <a:gd name="T3" fmla="*/ 83 h 83"/>
                  <a:gd name="T4" fmla="*/ 78 w 78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83">
                    <a:moveTo>
                      <a:pt x="0" y="0"/>
                    </a:moveTo>
                    <a:lnTo>
                      <a:pt x="0" y="83"/>
                    </a:lnTo>
                    <a:lnTo>
                      <a:pt x="78" y="8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54" name="Line 161">
                <a:extLst>
                  <a:ext uri="{FF2B5EF4-FFF2-40B4-BE49-F238E27FC236}">
                    <a16:creationId xmlns:a16="http://schemas.microsoft.com/office/drawing/2014/main" id="{1AB71181-563C-0225-DE88-3059F86F4F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3476"/>
                <a:ext cx="0" cy="183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55" name="Freeform 162">
                <a:extLst>
                  <a:ext uri="{FF2B5EF4-FFF2-40B4-BE49-F238E27FC236}">
                    <a16:creationId xmlns:a16="http://schemas.microsoft.com/office/drawing/2014/main" id="{BA9F2365-9431-0D27-2657-BE122DC33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5" y="3309"/>
                <a:ext cx="29" cy="166"/>
              </a:xfrm>
              <a:custGeom>
                <a:avLst/>
                <a:gdLst>
                  <a:gd name="T0" fmla="*/ 0 w 29"/>
                  <a:gd name="T1" fmla="*/ 0 h 166"/>
                  <a:gd name="T2" fmla="*/ 0 w 29"/>
                  <a:gd name="T3" fmla="*/ 166 h 166"/>
                  <a:gd name="T4" fmla="*/ 29 w 29"/>
                  <a:gd name="T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66">
                    <a:moveTo>
                      <a:pt x="0" y="0"/>
                    </a:moveTo>
                    <a:lnTo>
                      <a:pt x="0" y="166"/>
                    </a:lnTo>
                    <a:lnTo>
                      <a:pt x="29" y="1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56" name="Freeform 163">
                <a:extLst>
                  <a:ext uri="{FF2B5EF4-FFF2-40B4-BE49-F238E27FC236}">
                    <a16:creationId xmlns:a16="http://schemas.microsoft.com/office/drawing/2014/main" id="{6B0895A8-2FF6-3E8C-9DEE-F4E0EE14E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4" y="3166"/>
                <a:ext cx="31" cy="141"/>
              </a:xfrm>
              <a:custGeom>
                <a:avLst/>
                <a:gdLst>
                  <a:gd name="T0" fmla="*/ 0 w 31"/>
                  <a:gd name="T1" fmla="*/ 0 h 141"/>
                  <a:gd name="T2" fmla="*/ 0 w 31"/>
                  <a:gd name="T3" fmla="*/ 141 h 141"/>
                  <a:gd name="T4" fmla="*/ 31 w 31"/>
                  <a:gd name="T5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41">
                    <a:moveTo>
                      <a:pt x="0" y="0"/>
                    </a:moveTo>
                    <a:lnTo>
                      <a:pt x="0" y="141"/>
                    </a:lnTo>
                    <a:lnTo>
                      <a:pt x="31" y="14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57" name="Freeform 164">
                <a:extLst>
                  <a:ext uri="{FF2B5EF4-FFF2-40B4-BE49-F238E27FC236}">
                    <a16:creationId xmlns:a16="http://schemas.microsoft.com/office/drawing/2014/main" id="{C286F1BE-5177-1628-5AEE-4B68BBBDD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3" y="2995"/>
                <a:ext cx="21" cy="170"/>
              </a:xfrm>
              <a:custGeom>
                <a:avLst/>
                <a:gdLst>
                  <a:gd name="T0" fmla="*/ 0 w 21"/>
                  <a:gd name="T1" fmla="*/ 0 h 170"/>
                  <a:gd name="T2" fmla="*/ 0 w 21"/>
                  <a:gd name="T3" fmla="*/ 170 h 170"/>
                  <a:gd name="T4" fmla="*/ 21 w 21"/>
                  <a:gd name="T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70">
                    <a:moveTo>
                      <a:pt x="0" y="0"/>
                    </a:moveTo>
                    <a:lnTo>
                      <a:pt x="0" y="170"/>
                    </a:lnTo>
                    <a:lnTo>
                      <a:pt x="21" y="17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58" name="Freeform 165">
                <a:extLst>
                  <a:ext uri="{FF2B5EF4-FFF2-40B4-BE49-F238E27FC236}">
                    <a16:creationId xmlns:a16="http://schemas.microsoft.com/office/drawing/2014/main" id="{1E167768-7736-5522-777E-537081EF4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" y="2817"/>
                <a:ext cx="44" cy="177"/>
              </a:xfrm>
              <a:custGeom>
                <a:avLst/>
                <a:gdLst>
                  <a:gd name="T0" fmla="*/ 0 w 44"/>
                  <a:gd name="T1" fmla="*/ 0 h 177"/>
                  <a:gd name="T2" fmla="*/ 0 w 44"/>
                  <a:gd name="T3" fmla="*/ 177 h 177"/>
                  <a:gd name="T4" fmla="*/ 44 w 44"/>
                  <a:gd name="T5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177">
                    <a:moveTo>
                      <a:pt x="0" y="0"/>
                    </a:moveTo>
                    <a:lnTo>
                      <a:pt x="0" y="177"/>
                    </a:lnTo>
                    <a:lnTo>
                      <a:pt x="44" y="17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59" name="Freeform 166">
                <a:extLst>
                  <a:ext uri="{FF2B5EF4-FFF2-40B4-BE49-F238E27FC236}">
                    <a16:creationId xmlns:a16="http://schemas.microsoft.com/office/drawing/2014/main" id="{F7B23831-0506-D8C4-A6E8-D89589A6F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157"/>
                <a:ext cx="59" cy="659"/>
              </a:xfrm>
              <a:custGeom>
                <a:avLst/>
                <a:gdLst>
                  <a:gd name="T0" fmla="*/ 0 w 59"/>
                  <a:gd name="T1" fmla="*/ 0 h 659"/>
                  <a:gd name="T2" fmla="*/ 0 w 59"/>
                  <a:gd name="T3" fmla="*/ 659 h 659"/>
                  <a:gd name="T4" fmla="*/ 59 w 59"/>
                  <a:gd name="T5" fmla="*/ 659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659">
                    <a:moveTo>
                      <a:pt x="0" y="0"/>
                    </a:moveTo>
                    <a:lnTo>
                      <a:pt x="0" y="659"/>
                    </a:lnTo>
                    <a:lnTo>
                      <a:pt x="59" y="65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60" name="Freeform 167">
                <a:extLst>
                  <a:ext uri="{FF2B5EF4-FFF2-40B4-BE49-F238E27FC236}">
                    <a16:creationId xmlns:a16="http://schemas.microsoft.com/office/drawing/2014/main" id="{27CE4400-56BF-5FA4-11FB-719E4CB4A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156"/>
                <a:ext cx="72" cy="825"/>
              </a:xfrm>
              <a:custGeom>
                <a:avLst/>
                <a:gdLst>
                  <a:gd name="T0" fmla="*/ 0 w 72"/>
                  <a:gd name="T1" fmla="*/ 825 h 825"/>
                  <a:gd name="T2" fmla="*/ 0 w 72"/>
                  <a:gd name="T3" fmla="*/ 0 h 825"/>
                  <a:gd name="T4" fmla="*/ 72 w 72"/>
                  <a:gd name="T5" fmla="*/ 0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825">
                    <a:moveTo>
                      <a:pt x="0" y="825"/>
                    </a:moveTo>
                    <a:lnTo>
                      <a:pt x="0" y="0"/>
                    </a:lnTo>
                    <a:lnTo>
                      <a:pt x="7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61" name="Rectangle 168">
                <a:extLst>
                  <a:ext uri="{FF2B5EF4-FFF2-40B4-BE49-F238E27FC236}">
                    <a16:creationId xmlns:a16="http://schemas.microsoft.com/office/drawing/2014/main" id="{A8EC5797-FD16-034A-09FA-A93A5B40C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3788"/>
                <a:ext cx="49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barranii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144S4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2" name="Freeform 169">
                <a:extLst>
                  <a:ext uri="{FF2B5EF4-FFF2-40B4-BE49-F238E27FC236}">
                    <a16:creationId xmlns:a16="http://schemas.microsoft.com/office/drawing/2014/main" id="{6B88E1FC-F4DF-557D-5E7C-C599EA994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984"/>
                <a:ext cx="78" cy="825"/>
              </a:xfrm>
              <a:custGeom>
                <a:avLst/>
                <a:gdLst>
                  <a:gd name="T0" fmla="*/ 0 w 78"/>
                  <a:gd name="T1" fmla="*/ 0 h 825"/>
                  <a:gd name="T2" fmla="*/ 0 w 78"/>
                  <a:gd name="T3" fmla="*/ 825 h 825"/>
                  <a:gd name="T4" fmla="*/ 78 w 78"/>
                  <a:gd name="T5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825">
                    <a:moveTo>
                      <a:pt x="0" y="0"/>
                    </a:moveTo>
                    <a:lnTo>
                      <a:pt x="0" y="825"/>
                    </a:lnTo>
                    <a:lnTo>
                      <a:pt x="78" y="82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63" name="Freeform 170">
                <a:extLst>
                  <a:ext uri="{FF2B5EF4-FFF2-40B4-BE49-F238E27FC236}">
                    <a16:creationId xmlns:a16="http://schemas.microsoft.com/office/drawing/2014/main" id="{6E8E63E1-DE2F-AE9D-978F-06B2612B8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" y="2982"/>
                <a:ext cx="35" cy="446"/>
              </a:xfrm>
              <a:custGeom>
                <a:avLst/>
                <a:gdLst>
                  <a:gd name="T0" fmla="*/ 0 w 35"/>
                  <a:gd name="T1" fmla="*/ 446 h 446"/>
                  <a:gd name="T2" fmla="*/ 0 w 35"/>
                  <a:gd name="T3" fmla="*/ 0 h 446"/>
                  <a:gd name="T4" fmla="*/ 35 w 35"/>
                  <a:gd name="T5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46">
                    <a:moveTo>
                      <a:pt x="0" y="446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64" name="Rectangle 171">
                <a:extLst>
                  <a:ext uri="{FF2B5EF4-FFF2-40B4-BE49-F238E27FC236}">
                    <a16:creationId xmlns:a16="http://schemas.microsoft.com/office/drawing/2014/main" id="{40A370A2-83A2-B841-6F8D-A3EF8558A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" y="3855"/>
                <a:ext cx="72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japonicum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ATCC 10324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</a:t>
                </a:r>
                <a:r>
                  <a:rPr lang="en-ZA" sz="800" dirty="0">
                    <a:cs typeface="Arial" panose="020B0604020202020204" pitchFamily="34" charset="0"/>
                  </a:rPr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172">
                <a:extLst>
                  <a:ext uri="{FF2B5EF4-FFF2-40B4-BE49-F238E27FC236}">
                    <a16:creationId xmlns:a16="http://schemas.microsoft.com/office/drawing/2014/main" id="{E8702948-9682-A658-9408-9C89773C9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" y="3431"/>
                <a:ext cx="146" cy="445"/>
              </a:xfrm>
              <a:custGeom>
                <a:avLst/>
                <a:gdLst>
                  <a:gd name="T0" fmla="*/ 0 w 146"/>
                  <a:gd name="T1" fmla="*/ 0 h 445"/>
                  <a:gd name="T2" fmla="*/ 0 w 146"/>
                  <a:gd name="T3" fmla="*/ 445 h 445"/>
                  <a:gd name="T4" fmla="*/ 146 w 146"/>
                  <a:gd name="T5" fmla="*/ 445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445">
                    <a:moveTo>
                      <a:pt x="0" y="0"/>
                    </a:moveTo>
                    <a:lnTo>
                      <a:pt x="0" y="445"/>
                    </a:lnTo>
                    <a:lnTo>
                      <a:pt x="146" y="44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66" name="Freeform 173">
                <a:extLst>
                  <a:ext uri="{FF2B5EF4-FFF2-40B4-BE49-F238E27FC236}">
                    <a16:creationId xmlns:a16="http://schemas.microsoft.com/office/drawing/2014/main" id="{C459A091-553A-E01A-CE9B-4926297F6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429"/>
                <a:ext cx="42" cy="281"/>
              </a:xfrm>
              <a:custGeom>
                <a:avLst/>
                <a:gdLst>
                  <a:gd name="T0" fmla="*/ 0 w 42"/>
                  <a:gd name="T1" fmla="*/ 281 h 281"/>
                  <a:gd name="T2" fmla="*/ 0 w 42"/>
                  <a:gd name="T3" fmla="*/ 0 h 281"/>
                  <a:gd name="T4" fmla="*/ 42 w 42"/>
                  <a:gd name="T5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81">
                    <a:moveTo>
                      <a:pt x="0" y="281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67" name="Rectangle 174">
                <a:extLst>
                  <a:ext uri="{FF2B5EF4-FFF2-40B4-BE49-F238E27FC236}">
                    <a16:creationId xmlns:a16="http://schemas.microsoft.com/office/drawing/2014/main" id="{96B23D4F-C5A1-B2AE-230A-2E7BB1929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9" y="3922"/>
                <a:ext cx="573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iriomotense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EK05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" name="Freeform 175">
                <a:extLst>
                  <a:ext uri="{FF2B5EF4-FFF2-40B4-BE49-F238E27FC236}">
                    <a16:creationId xmlns:a16="http://schemas.microsoft.com/office/drawing/2014/main" id="{BF4DC15C-AF59-1C7F-4F3A-5CF539D6D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3943"/>
                <a:ext cx="282" cy="49"/>
              </a:xfrm>
              <a:custGeom>
                <a:avLst/>
                <a:gdLst>
                  <a:gd name="T0" fmla="*/ 0 w 282"/>
                  <a:gd name="T1" fmla="*/ 49 h 49"/>
                  <a:gd name="T2" fmla="*/ 0 w 282"/>
                  <a:gd name="T3" fmla="*/ 0 h 49"/>
                  <a:gd name="T4" fmla="*/ 282 w 282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2" h="49">
                    <a:moveTo>
                      <a:pt x="0" y="49"/>
                    </a:moveTo>
                    <a:lnTo>
                      <a:pt x="0" y="0"/>
                    </a:lnTo>
                    <a:lnTo>
                      <a:pt x="28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69" name="Rectangle 176">
                <a:extLst>
                  <a:ext uri="{FF2B5EF4-FFF2-40B4-BE49-F238E27FC236}">
                    <a16:creationId xmlns:a16="http://schemas.microsoft.com/office/drawing/2014/main" id="{DFF05539-779F-7A97-2A14-89568A6D8E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" y="3989"/>
                <a:ext cx="57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hipponense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aSej3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0" name="Freeform 177">
                <a:extLst>
                  <a:ext uri="{FF2B5EF4-FFF2-40B4-BE49-F238E27FC236}">
                    <a16:creationId xmlns:a16="http://schemas.microsoft.com/office/drawing/2014/main" id="{E65C1A9A-5983-D1D7-8181-49CD56D21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4010"/>
                <a:ext cx="328" cy="32"/>
              </a:xfrm>
              <a:custGeom>
                <a:avLst/>
                <a:gdLst>
                  <a:gd name="T0" fmla="*/ 0 w 328"/>
                  <a:gd name="T1" fmla="*/ 32 h 32"/>
                  <a:gd name="T2" fmla="*/ 0 w 328"/>
                  <a:gd name="T3" fmla="*/ 0 h 32"/>
                  <a:gd name="T4" fmla="*/ 328 w 32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8" h="32">
                    <a:moveTo>
                      <a:pt x="0" y="32"/>
                    </a:moveTo>
                    <a:lnTo>
                      <a:pt x="0" y="0"/>
                    </a:lnTo>
                    <a:lnTo>
                      <a:pt x="32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71" name="Rectangle 178">
                <a:extLst>
                  <a:ext uri="{FF2B5EF4-FFF2-40B4-BE49-F238E27FC236}">
                    <a16:creationId xmlns:a16="http://schemas.microsoft.com/office/drawing/2014/main" id="{C0C2FB47-45EA-F58A-97D3-65AFE78AC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5" y="4056"/>
                <a:ext cx="53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ingae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10250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" name="Freeform 179">
                <a:extLst>
                  <a:ext uri="{FF2B5EF4-FFF2-40B4-BE49-F238E27FC236}">
                    <a16:creationId xmlns:a16="http://schemas.microsoft.com/office/drawing/2014/main" id="{720E6F48-407D-5132-5B99-28B4B3EF9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4045"/>
                <a:ext cx="198" cy="32"/>
              </a:xfrm>
              <a:custGeom>
                <a:avLst/>
                <a:gdLst>
                  <a:gd name="T0" fmla="*/ 0 w 198"/>
                  <a:gd name="T1" fmla="*/ 0 h 32"/>
                  <a:gd name="T2" fmla="*/ 0 w 198"/>
                  <a:gd name="T3" fmla="*/ 32 h 32"/>
                  <a:gd name="T4" fmla="*/ 198 w 198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8" h="32">
                    <a:moveTo>
                      <a:pt x="0" y="0"/>
                    </a:moveTo>
                    <a:lnTo>
                      <a:pt x="0" y="32"/>
                    </a:lnTo>
                    <a:lnTo>
                      <a:pt x="198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73" name="Freeform 180">
                <a:extLst>
                  <a:ext uri="{FF2B5EF4-FFF2-40B4-BE49-F238E27FC236}">
                    <a16:creationId xmlns:a16="http://schemas.microsoft.com/office/drawing/2014/main" id="{B0BD17D0-03DB-95B7-C92D-5D6B173EF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3995"/>
                <a:ext cx="40" cy="49"/>
              </a:xfrm>
              <a:custGeom>
                <a:avLst/>
                <a:gdLst>
                  <a:gd name="T0" fmla="*/ 0 w 40"/>
                  <a:gd name="T1" fmla="*/ 0 h 49"/>
                  <a:gd name="T2" fmla="*/ 0 w 40"/>
                  <a:gd name="T3" fmla="*/ 49 h 49"/>
                  <a:gd name="T4" fmla="*/ 40 w 40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49">
                    <a:moveTo>
                      <a:pt x="0" y="0"/>
                    </a:moveTo>
                    <a:lnTo>
                      <a:pt x="0" y="49"/>
                    </a:lnTo>
                    <a:lnTo>
                      <a:pt x="40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74" name="Freeform 181">
                <a:extLst>
                  <a:ext uri="{FF2B5EF4-FFF2-40B4-BE49-F238E27FC236}">
                    <a16:creationId xmlns:a16="http://schemas.microsoft.com/office/drawing/2014/main" id="{2F4068B8-2099-EC33-6A34-48E06DB61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712"/>
                <a:ext cx="44" cy="281"/>
              </a:xfrm>
              <a:custGeom>
                <a:avLst/>
                <a:gdLst>
                  <a:gd name="T0" fmla="*/ 0 w 44"/>
                  <a:gd name="T1" fmla="*/ 0 h 281"/>
                  <a:gd name="T2" fmla="*/ 0 w 44"/>
                  <a:gd name="T3" fmla="*/ 281 h 281"/>
                  <a:gd name="T4" fmla="*/ 44 w 44"/>
                  <a:gd name="T5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81">
                    <a:moveTo>
                      <a:pt x="0" y="0"/>
                    </a:moveTo>
                    <a:lnTo>
                      <a:pt x="0" y="281"/>
                    </a:lnTo>
                    <a:lnTo>
                      <a:pt x="44" y="28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75" name="Freeform 182">
                <a:extLst>
                  <a:ext uri="{FF2B5EF4-FFF2-40B4-BE49-F238E27FC236}">
                    <a16:creationId xmlns:a16="http://schemas.microsoft.com/office/drawing/2014/main" id="{75B0D39C-EF63-A9EC-6154-74B8582C2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" y="3711"/>
                <a:ext cx="11" cy="215"/>
              </a:xfrm>
              <a:custGeom>
                <a:avLst/>
                <a:gdLst>
                  <a:gd name="T0" fmla="*/ 0 w 11"/>
                  <a:gd name="T1" fmla="*/ 215 h 215"/>
                  <a:gd name="T2" fmla="*/ 0 w 11"/>
                  <a:gd name="T3" fmla="*/ 0 h 215"/>
                  <a:gd name="T4" fmla="*/ 11 w 11"/>
                  <a:gd name="T5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15">
                    <a:moveTo>
                      <a:pt x="0" y="215"/>
                    </a:moveTo>
                    <a:lnTo>
                      <a:pt x="0" y="0"/>
                    </a:lnTo>
                    <a:lnTo>
                      <a:pt x="1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76" name="Rectangle 183">
                <a:extLst>
                  <a:ext uri="{FF2B5EF4-FFF2-40B4-BE49-F238E27FC236}">
                    <a16:creationId xmlns:a16="http://schemas.microsoft.com/office/drawing/2014/main" id="{812AD912-FACA-0271-AB82-1AAC4CE99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2" y="4123"/>
                <a:ext cx="68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neotropicale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BR10247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" name="Freeform 184">
                <a:extLst>
                  <a:ext uri="{FF2B5EF4-FFF2-40B4-BE49-F238E27FC236}">
                    <a16:creationId xmlns:a16="http://schemas.microsoft.com/office/drawing/2014/main" id="{DC96FBAB-E5F0-10D0-0E87-BAD926E55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" y="3929"/>
                <a:ext cx="121" cy="215"/>
              </a:xfrm>
              <a:custGeom>
                <a:avLst/>
                <a:gdLst>
                  <a:gd name="T0" fmla="*/ 0 w 121"/>
                  <a:gd name="T1" fmla="*/ 0 h 215"/>
                  <a:gd name="T2" fmla="*/ 0 w 121"/>
                  <a:gd name="T3" fmla="*/ 215 h 215"/>
                  <a:gd name="T4" fmla="*/ 121 w 121"/>
                  <a:gd name="T5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" h="215">
                    <a:moveTo>
                      <a:pt x="0" y="0"/>
                    </a:moveTo>
                    <a:lnTo>
                      <a:pt x="0" y="215"/>
                    </a:lnTo>
                    <a:lnTo>
                      <a:pt x="121" y="21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78" name="Freeform 185">
                <a:extLst>
                  <a:ext uri="{FF2B5EF4-FFF2-40B4-BE49-F238E27FC236}">
                    <a16:creationId xmlns:a16="http://schemas.microsoft.com/office/drawing/2014/main" id="{EDA39BBC-4480-1974-AD5C-F2681E8030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" y="3927"/>
                <a:ext cx="56" cy="140"/>
              </a:xfrm>
              <a:custGeom>
                <a:avLst/>
                <a:gdLst>
                  <a:gd name="T0" fmla="*/ 0 w 56"/>
                  <a:gd name="T1" fmla="*/ 140 h 140"/>
                  <a:gd name="T2" fmla="*/ 0 w 56"/>
                  <a:gd name="T3" fmla="*/ 0 h 140"/>
                  <a:gd name="T4" fmla="*/ 56 w 56"/>
                  <a:gd name="T5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40">
                    <a:moveTo>
                      <a:pt x="0" y="140"/>
                    </a:moveTo>
                    <a:lnTo>
                      <a:pt x="0" y="0"/>
                    </a:lnTo>
                    <a:lnTo>
                      <a:pt x="5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79" name="Rectangle 186">
                <a:extLst>
                  <a:ext uri="{FF2B5EF4-FFF2-40B4-BE49-F238E27FC236}">
                    <a16:creationId xmlns:a16="http://schemas.microsoft.com/office/drawing/2014/main" id="{5F4A46BD-6EB9-A2D3-4F1D-F31A72512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0" y="4190"/>
                <a:ext cx="56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kavangense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14-3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" name="Freeform 187">
                <a:extLst>
                  <a:ext uri="{FF2B5EF4-FFF2-40B4-BE49-F238E27FC236}">
                    <a16:creationId xmlns:a16="http://schemas.microsoft.com/office/drawing/2014/main" id="{45BBDED2-59D8-7BE1-AF2B-F3C8C422D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" y="4070"/>
                <a:ext cx="134" cy="141"/>
              </a:xfrm>
              <a:custGeom>
                <a:avLst/>
                <a:gdLst>
                  <a:gd name="T0" fmla="*/ 0 w 134"/>
                  <a:gd name="T1" fmla="*/ 0 h 141"/>
                  <a:gd name="T2" fmla="*/ 0 w 134"/>
                  <a:gd name="T3" fmla="*/ 141 h 141"/>
                  <a:gd name="T4" fmla="*/ 134 w 134"/>
                  <a:gd name="T5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" h="141">
                    <a:moveTo>
                      <a:pt x="0" y="0"/>
                    </a:moveTo>
                    <a:lnTo>
                      <a:pt x="0" y="141"/>
                    </a:lnTo>
                    <a:lnTo>
                      <a:pt x="134" y="14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81" name="Freeform 188">
                <a:extLst>
                  <a:ext uri="{FF2B5EF4-FFF2-40B4-BE49-F238E27FC236}">
                    <a16:creationId xmlns:a16="http://schemas.microsoft.com/office/drawing/2014/main" id="{D07E38CB-4417-C2D3-EA4E-46A70CEC8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" y="4069"/>
                <a:ext cx="50" cy="103"/>
              </a:xfrm>
              <a:custGeom>
                <a:avLst/>
                <a:gdLst>
                  <a:gd name="T0" fmla="*/ 0 w 50"/>
                  <a:gd name="T1" fmla="*/ 103 h 103"/>
                  <a:gd name="T2" fmla="*/ 0 w 50"/>
                  <a:gd name="T3" fmla="*/ 0 h 103"/>
                  <a:gd name="T4" fmla="*/ 50 w 50"/>
                  <a:gd name="T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103">
                    <a:moveTo>
                      <a:pt x="0" y="103"/>
                    </a:moveTo>
                    <a:lnTo>
                      <a:pt x="0" y="0"/>
                    </a:lnTo>
                    <a:lnTo>
                      <a:pt x="5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82" name="Rectangle 189">
                <a:extLst>
                  <a:ext uri="{FF2B5EF4-FFF2-40B4-BE49-F238E27FC236}">
                    <a16:creationId xmlns:a16="http://schemas.microsoft.com/office/drawing/2014/main" id="{2A4CD07D-4A47-9E99-7AB5-987E19703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1" y="4257"/>
                <a:ext cx="61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cajani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AMBPC1010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3" name="Freeform 190">
                <a:extLst>
                  <a:ext uri="{FF2B5EF4-FFF2-40B4-BE49-F238E27FC236}">
                    <a16:creationId xmlns:a16="http://schemas.microsoft.com/office/drawing/2014/main" id="{77D401DC-D004-B729-E20E-04C78CF5C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" y="4175"/>
                <a:ext cx="185" cy="103"/>
              </a:xfrm>
              <a:custGeom>
                <a:avLst/>
                <a:gdLst>
                  <a:gd name="T0" fmla="*/ 0 w 185"/>
                  <a:gd name="T1" fmla="*/ 0 h 103"/>
                  <a:gd name="T2" fmla="*/ 0 w 185"/>
                  <a:gd name="T3" fmla="*/ 103 h 103"/>
                  <a:gd name="T4" fmla="*/ 185 w 185"/>
                  <a:gd name="T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5" h="103">
                    <a:moveTo>
                      <a:pt x="0" y="0"/>
                    </a:moveTo>
                    <a:lnTo>
                      <a:pt x="0" y="103"/>
                    </a:lnTo>
                    <a:lnTo>
                      <a:pt x="185" y="10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84" name="Rectangle 191">
                <a:extLst>
                  <a:ext uri="{FF2B5EF4-FFF2-40B4-BE49-F238E27FC236}">
                    <a16:creationId xmlns:a16="http://schemas.microsoft.com/office/drawing/2014/main" id="{BEFF128B-3E88-0054-058C-061E69B97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5" y="4324"/>
                <a:ext cx="71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kumimoji="0" lang="en-US" altLang="en-US" sz="7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archetypum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1744</a:t>
                </a:r>
                <a:r>
                  <a:rPr kumimoji="0" lang="en-US" altLang="en-US" sz="700" b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" name="Freeform 192">
                <a:extLst>
                  <a:ext uri="{FF2B5EF4-FFF2-40B4-BE49-F238E27FC236}">
                    <a16:creationId xmlns:a16="http://schemas.microsoft.com/office/drawing/2014/main" id="{83202C97-6AEA-AC54-BC63-F93CDE6F6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6" y="4345"/>
                <a:ext cx="258" cy="32"/>
              </a:xfrm>
              <a:custGeom>
                <a:avLst/>
                <a:gdLst>
                  <a:gd name="T0" fmla="*/ 0 w 258"/>
                  <a:gd name="T1" fmla="*/ 32 h 32"/>
                  <a:gd name="T2" fmla="*/ 0 w 258"/>
                  <a:gd name="T3" fmla="*/ 0 h 32"/>
                  <a:gd name="T4" fmla="*/ 258 w 25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8" h="32">
                    <a:moveTo>
                      <a:pt x="0" y="32"/>
                    </a:moveTo>
                    <a:lnTo>
                      <a:pt x="0" y="0"/>
                    </a:lnTo>
                    <a:lnTo>
                      <a:pt x="25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86" name="Rectangle 193">
                <a:extLst>
                  <a:ext uri="{FF2B5EF4-FFF2-40B4-BE49-F238E27FC236}">
                    <a16:creationId xmlns:a16="http://schemas.microsoft.com/office/drawing/2014/main" id="{2511E374-212A-F0F8-34FD-3F3B19E79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0" y="4391"/>
                <a:ext cx="66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centrolobii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BR 10245T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" name="Freeform 194">
                <a:extLst>
                  <a:ext uri="{FF2B5EF4-FFF2-40B4-BE49-F238E27FC236}">
                    <a16:creationId xmlns:a16="http://schemas.microsoft.com/office/drawing/2014/main" id="{342F4280-7DD3-22A7-11C7-744AB6379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6" y="4380"/>
                <a:ext cx="143" cy="32"/>
              </a:xfrm>
              <a:custGeom>
                <a:avLst/>
                <a:gdLst>
                  <a:gd name="T0" fmla="*/ 0 w 143"/>
                  <a:gd name="T1" fmla="*/ 0 h 32"/>
                  <a:gd name="T2" fmla="*/ 0 w 143"/>
                  <a:gd name="T3" fmla="*/ 32 h 32"/>
                  <a:gd name="T4" fmla="*/ 143 w 143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32">
                    <a:moveTo>
                      <a:pt x="0" y="0"/>
                    </a:moveTo>
                    <a:lnTo>
                      <a:pt x="0" y="32"/>
                    </a:lnTo>
                    <a:lnTo>
                      <a:pt x="143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88" name="Freeform 195">
                <a:extLst>
                  <a:ext uri="{FF2B5EF4-FFF2-40B4-BE49-F238E27FC236}">
                    <a16:creationId xmlns:a16="http://schemas.microsoft.com/office/drawing/2014/main" id="{8822F8BA-7DEC-D512-FF25-0D00600920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" y="4225"/>
                <a:ext cx="182" cy="153"/>
              </a:xfrm>
              <a:custGeom>
                <a:avLst/>
                <a:gdLst>
                  <a:gd name="T0" fmla="*/ 0 w 182"/>
                  <a:gd name="T1" fmla="*/ 0 h 153"/>
                  <a:gd name="T2" fmla="*/ 0 w 182"/>
                  <a:gd name="T3" fmla="*/ 153 h 153"/>
                  <a:gd name="T4" fmla="*/ 182 w 182"/>
                  <a:gd name="T5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" h="153">
                    <a:moveTo>
                      <a:pt x="0" y="0"/>
                    </a:moveTo>
                    <a:lnTo>
                      <a:pt x="0" y="153"/>
                    </a:lnTo>
                    <a:lnTo>
                      <a:pt x="182" y="15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89" name="Line 196">
                <a:extLst>
                  <a:ext uri="{FF2B5EF4-FFF2-40B4-BE49-F238E27FC236}">
                    <a16:creationId xmlns:a16="http://schemas.microsoft.com/office/drawing/2014/main" id="{DB536692-F4DF-EAF4-9653-EFFDDFAC5B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4" y="4069"/>
                <a:ext cx="0" cy="153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90" name="Freeform 197">
                <a:extLst>
                  <a:ext uri="{FF2B5EF4-FFF2-40B4-BE49-F238E27FC236}">
                    <a16:creationId xmlns:a16="http://schemas.microsoft.com/office/drawing/2014/main" id="{DCC987B5-D489-CF7C-09A6-2EBB663D9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" y="4224"/>
                <a:ext cx="32" cy="203"/>
              </a:xfrm>
              <a:custGeom>
                <a:avLst/>
                <a:gdLst>
                  <a:gd name="T0" fmla="*/ 0 w 32"/>
                  <a:gd name="T1" fmla="*/ 203 h 203"/>
                  <a:gd name="T2" fmla="*/ 0 w 32"/>
                  <a:gd name="T3" fmla="*/ 0 h 203"/>
                  <a:gd name="T4" fmla="*/ 32 w 32"/>
                  <a:gd name="T5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03">
                    <a:moveTo>
                      <a:pt x="0" y="203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91" name="Rectangle 198">
                <a:extLst>
                  <a:ext uri="{FF2B5EF4-FFF2-40B4-BE49-F238E27FC236}">
                    <a16:creationId xmlns:a16="http://schemas.microsoft.com/office/drawing/2014/main" id="{1825DF99-BDB8-5D69-1203-F661E168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" y="4458"/>
                <a:ext cx="87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zhanjiangense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51778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" name="Freeform 199">
                <a:extLst>
                  <a:ext uri="{FF2B5EF4-FFF2-40B4-BE49-F238E27FC236}">
                    <a16:creationId xmlns:a16="http://schemas.microsoft.com/office/drawing/2014/main" id="{74EF9BAC-91E4-9820-6DD7-DADFE8850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" y="4479"/>
                <a:ext cx="86" cy="154"/>
              </a:xfrm>
              <a:custGeom>
                <a:avLst/>
                <a:gdLst>
                  <a:gd name="T0" fmla="*/ 0 w 86"/>
                  <a:gd name="T1" fmla="*/ 154 h 154"/>
                  <a:gd name="T2" fmla="*/ 0 w 86"/>
                  <a:gd name="T3" fmla="*/ 0 h 154"/>
                  <a:gd name="T4" fmla="*/ 86 w 86"/>
                  <a:gd name="T5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154">
                    <a:moveTo>
                      <a:pt x="0" y="154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93" name="Rectangle 200">
                <a:extLst>
                  <a:ext uri="{FF2B5EF4-FFF2-40B4-BE49-F238E27FC236}">
                    <a16:creationId xmlns:a16="http://schemas.microsoft.com/office/drawing/2014/main" id="{3DCBC656-2D9F-AC49-35D5-71E5966D9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4524"/>
                <a:ext cx="58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valentinum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LmjM3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" name="Freeform 201">
                <a:extLst>
                  <a:ext uri="{FF2B5EF4-FFF2-40B4-BE49-F238E27FC236}">
                    <a16:creationId xmlns:a16="http://schemas.microsoft.com/office/drawing/2014/main" id="{8DEE5FE1-2013-A4FF-FF78-E64CF46F1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1" y="4546"/>
                <a:ext cx="434" cy="32"/>
              </a:xfrm>
              <a:custGeom>
                <a:avLst/>
                <a:gdLst>
                  <a:gd name="T0" fmla="*/ 0 w 434"/>
                  <a:gd name="T1" fmla="*/ 32 h 32"/>
                  <a:gd name="T2" fmla="*/ 0 w 434"/>
                  <a:gd name="T3" fmla="*/ 0 h 32"/>
                  <a:gd name="T4" fmla="*/ 434 w 43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4" h="32">
                    <a:moveTo>
                      <a:pt x="0" y="32"/>
                    </a:moveTo>
                    <a:lnTo>
                      <a:pt x="0" y="0"/>
                    </a:lnTo>
                    <a:lnTo>
                      <a:pt x="43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95" name="Rectangle 202">
                <a:extLst>
                  <a:ext uri="{FF2B5EF4-FFF2-40B4-BE49-F238E27FC236}">
                    <a16:creationId xmlns:a16="http://schemas.microsoft.com/office/drawing/2014/main" id="{0A7E9824-EA0B-0098-94BD-C2752A920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3" y="4592"/>
                <a:ext cx="59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algeriense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RST89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" name="Freeform 203">
                <a:extLst>
                  <a:ext uri="{FF2B5EF4-FFF2-40B4-BE49-F238E27FC236}">
                    <a16:creationId xmlns:a16="http://schemas.microsoft.com/office/drawing/2014/main" id="{A06FD007-7543-99CE-0659-CE423B856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1" y="4581"/>
                <a:ext cx="311" cy="32"/>
              </a:xfrm>
              <a:custGeom>
                <a:avLst/>
                <a:gdLst>
                  <a:gd name="T0" fmla="*/ 0 w 311"/>
                  <a:gd name="T1" fmla="*/ 0 h 32"/>
                  <a:gd name="T2" fmla="*/ 0 w 311"/>
                  <a:gd name="T3" fmla="*/ 32 h 32"/>
                  <a:gd name="T4" fmla="*/ 311 w 311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" h="32">
                    <a:moveTo>
                      <a:pt x="0" y="0"/>
                    </a:moveTo>
                    <a:lnTo>
                      <a:pt x="0" y="32"/>
                    </a:lnTo>
                    <a:lnTo>
                      <a:pt x="311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297" name="Freeform 204">
                <a:extLst>
                  <a:ext uri="{FF2B5EF4-FFF2-40B4-BE49-F238E27FC236}">
                    <a16:creationId xmlns:a16="http://schemas.microsoft.com/office/drawing/2014/main" id="{0F8B6155-E578-FAC5-D16C-D7925DA56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1" y="4579"/>
                <a:ext cx="150" cy="49"/>
              </a:xfrm>
              <a:custGeom>
                <a:avLst/>
                <a:gdLst>
                  <a:gd name="T0" fmla="*/ 0 w 150"/>
                  <a:gd name="T1" fmla="*/ 49 h 49"/>
                  <a:gd name="T2" fmla="*/ 0 w 150"/>
                  <a:gd name="T3" fmla="*/ 0 h 49"/>
                  <a:gd name="T4" fmla="*/ 150 w 150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49">
                    <a:moveTo>
                      <a:pt x="0" y="49"/>
                    </a:moveTo>
                    <a:lnTo>
                      <a:pt x="0" y="0"/>
                    </a:lnTo>
                    <a:lnTo>
                      <a:pt x="15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</p:grpSp>
        <p:sp>
          <p:nvSpPr>
            <p:cNvPr id="7" name="Rectangle 206">
              <a:extLst>
                <a:ext uri="{FF2B5EF4-FFF2-40B4-BE49-F238E27FC236}">
                  <a16:creationId xmlns:a16="http://schemas.microsoft.com/office/drawing/2014/main" id="{BF8EAF57-A6EF-81B5-2CB7-282D0894D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0" y="4658"/>
              <a:ext cx="77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australiense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4014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Freeform 207">
              <a:extLst>
                <a:ext uri="{FF2B5EF4-FFF2-40B4-BE49-F238E27FC236}">
                  <a16:creationId xmlns:a16="http://schemas.microsoft.com/office/drawing/2014/main" id="{3BDC5432-50A6-9675-8046-5FD5DAB48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" y="4631"/>
              <a:ext cx="108" cy="49"/>
            </a:xfrm>
            <a:custGeom>
              <a:avLst/>
              <a:gdLst>
                <a:gd name="T0" fmla="*/ 0 w 108"/>
                <a:gd name="T1" fmla="*/ 0 h 49"/>
                <a:gd name="T2" fmla="*/ 0 w 108"/>
                <a:gd name="T3" fmla="*/ 49 h 49"/>
                <a:gd name="T4" fmla="*/ 108 w 108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49">
                  <a:moveTo>
                    <a:pt x="0" y="0"/>
                  </a:moveTo>
                  <a:lnTo>
                    <a:pt x="0" y="49"/>
                  </a:lnTo>
                  <a:lnTo>
                    <a:pt x="108" y="4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" name="Freeform 208">
              <a:extLst>
                <a:ext uri="{FF2B5EF4-FFF2-40B4-BE49-F238E27FC236}">
                  <a16:creationId xmlns:a16="http://schemas.microsoft.com/office/drawing/2014/main" id="{F1538FC6-0895-01A6-7863-EE26292E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" y="4629"/>
              <a:ext cx="121" cy="58"/>
            </a:xfrm>
            <a:custGeom>
              <a:avLst/>
              <a:gdLst>
                <a:gd name="T0" fmla="*/ 0 w 121"/>
                <a:gd name="T1" fmla="*/ 58 h 58"/>
                <a:gd name="T2" fmla="*/ 0 w 121"/>
                <a:gd name="T3" fmla="*/ 0 h 58"/>
                <a:gd name="T4" fmla="*/ 121 w 121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58">
                  <a:moveTo>
                    <a:pt x="0" y="58"/>
                  </a:moveTo>
                  <a:lnTo>
                    <a:pt x="0" y="0"/>
                  </a:lnTo>
                  <a:lnTo>
                    <a:pt x="12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0" name="Rectangle 209">
              <a:extLst>
                <a:ext uri="{FF2B5EF4-FFF2-40B4-BE49-F238E27FC236}">
                  <a16:creationId xmlns:a16="http://schemas.microsoft.com/office/drawing/2014/main" id="{BA206E4C-B808-55C9-5727-1176A16CF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2" y="4725"/>
              <a:ext cx="7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cenepequi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4026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Freeform 210">
              <a:extLst>
                <a:ext uri="{FF2B5EF4-FFF2-40B4-BE49-F238E27FC236}">
                  <a16:creationId xmlns:a16="http://schemas.microsoft.com/office/drawing/2014/main" id="{A2F87494-2293-257B-17F2-F4B5952CB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" y="4689"/>
              <a:ext cx="740" cy="58"/>
            </a:xfrm>
            <a:custGeom>
              <a:avLst/>
              <a:gdLst>
                <a:gd name="T0" fmla="*/ 0 w 740"/>
                <a:gd name="T1" fmla="*/ 0 h 58"/>
                <a:gd name="T2" fmla="*/ 0 w 740"/>
                <a:gd name="T3" fmla="*/ 58 h 58"/>
                <a:gd name="T4" fmla="*/ 740 w 740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0" h="58">
                  <a:moveTo>
                    <a:pt x="0" y="0"/>
                  </a:moveTo>
                  <a:lnTo>
                    <a:pt x="0" y="58"/>
                  </a:lnTo>
                  <a:lnTo>
                    <a:pt x="740" y="5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" name="Freeform 211">
              <a:extLst>
                <a:ext uri="{FF2B5EF4-FFF2-40B4-BE49-F238E27FC236}">
                  <a16:creationId xmlns:a16="http://schemas.microsoft.com/office/drawing/2014/main" id="{AD56CE8F-6165-7C5D-1D85-CEBF6E75D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" y="4688"/>
              <a:ext cx="151" cy="100"/>
            </a:xfrm>
            <a:custGeom>
              <a:avLst/>
              <a:gdLst>
                <a:gd name="T0" fmla="*/ 0 w 151"/>
                <a:gd name="T1" fmla="*/ 100 h 100"/>
                <a:gd name="T2" fmla="*/ 0 w 151"/>
                <a:gd name="T3" fmla="*/ 0 h 100"/>
                <a:gd name="T4" fmla="*/ 151 w 151"/>
                <a:gd name="T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00">
                  <a:moveTo>
                    <a:pt x="0" y="100"/>
                  </a:moveTo>
                  <a:lnTo>
                    <a:pt x="0" y="0"/>
                  </a:lnTo>
                  <a:lnTo>
                    <a:pt x="15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3" name="Rectangle 212">
              <a:extLst>
                <a:ext uri="{FF2B5EF4-FFF2-40B4-BE49-F238E27FC236}">
                  <a16:creationId xmlns:a16="http://schemas.microsoft.com/office/drawing/2014/main" id="{9333A762-E205-0656-8239-DC74BB53F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9" y="4792"/>
              <a:ext cx="68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hereditatis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1738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Freeform 213">
              <a:extLst>
                <a:ext uri="{FF2B5EF4-FFF2-40B4-BE49-F238E27FC236}">
                  <a16:creationId xmlns:a16="http://schemas.microsoft.com/office/drawing/2014/main" id="{8BC529AB-E7DC-5F55-A4FD-4FB031699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" y="4813"/>
              <a:ext cx="284" cy="77"/>
            </a:xfrm>
            <a:custGeom>
              <a:avLst/>
              <a:gdLst>
                <a:gd name="T0" fmla="*/ 0 w 284"/>
                <a:gd name="T1" fmla="*/ 77 h 77"/>
                <a:gd name="T2" fmla="*/ 0 w 284"/>
                <a:gd name="T3" fmla="*/ 0 h 77"/>
                <a:gd name="T4" fmla="*/ 284 w 284"/>
                <a:gd name="T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" h="77">
                  <a:moveTo>
                    <a:pt x="0" y="77"/>
                  </a:moveTo>
                  <a:lnTo>
                    <a:pt x="0" y="0"/>
                  </a:lnTo>
                  <a:lnTo>
                    <a:pt x="28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" name="Rectangle 214">
              <a:extLst>
                <a:ext uri="{FF2B5EF4-FFF2-40B4-BE49-F238E27FC236}">
                  <a16:creationId xmlns:a16="http://schemas.microsoft.com/office/drawing/2014/main" id="{23A11422-4D67-7B96-8CC8-A242DA2D4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6" y="4859"/>
              <a:ext cx="51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jicamae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PAC68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</a:t>
              </a:r>
              <a:r>
                <a:rPr lang="en-ZA" sz="800" dirty="0">
                  <a:cs typeface="Arial" panose="020B0604020202020204" pitchFamily="34" charset="0"/>
                </a:rPr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" name="Freeform 215">
              <a:extLst>
                <a:ext uri="{FF2B5EF4-FFF2-40B4-BE49-F238E27FC236}">
                  <a16:creationId xmlns:a16="http://schemas.microsoft.com/office/drawing/2014/main" id="{3CE2A46E-A0C0-8741-D500-EF9777EA5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" y="4880"/>
              <a:ext cx="127" cy="89"/>
            </a:xfrm>
            <a:custGeom>
              <a:avLst/>
              <a:gdLst>
                <a:gd name="T0" fmla="*/ 0 w 127"/>
                <a:gd name="T1" fmla="*/ 89 h 89"/>
                <a:gd name="T2" fmla="*/ 0 w 127"/>
                <a:gd name="T3" fmla="*/ 0 h 89"/>
                <a:gd name="T4" fmla="*/ 127 w 127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89">
                  <a:moveTo>
                    <a:pt x="0" y="89"/>
                  </a:moveTo>
                  <a:lnTo>
                    <a:pt x="0" y="0"/>
                  </a:lnTo>
                  <a:lnTo>
                    <a:pt x="12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7" name="Rectangle 216">
              <a:extLst>
                <a:ext uri="{FF2B5EF4-FFF2-40B4-BE49-F238E27FC236}">
                  <a16:creationId xmlns:a16="http://schemas.microsoft.com/office/drawing/2014/main" id="{66DC4D5C-A28A-23A8-1B49-E3DF086EC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" y="4926"/>
              <a:ext cx="52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namibiense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5-10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Freeform 217">
              <a:extLst>
                <a:ext uri="{FF2B5EF4-FFF2-40B4-BE49-F238E27FC236}">
                  <a16:creationId xmlns:a16="http://schemas.microsoft.com/office/drawing/2014/main" id="{C110085E-289F-2531-C5CA-6257C02E5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" y="4947"/>
              <a:ext cx="138" cy="32"/>
            </a:xfrm>
            <a:custGeom>
              <a:avLst/>
              <a:gdLst>
                <a:gd name="T0" fmla="*/ 0 w 138"/>
                <a:gd name="T1" fmla="*/ 32 h 32"/>
                <a:gd name="T2" fmla="*/ 0 w 138"/>
                <a:gd name="T3" fmla="*/ 0 h 32"/>
                <a:gd name="T4" fmla="*/ 138 w 138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" h="32">
                  <a:moveTo>
                    <a:pt x="0" y="32"/>
                  </a:moveTo>
                  <a:lnTo>
                    <a:pt x="0" y="0"/>
                  </a:lnTo>
                  <a:lnTo>
                    <a:pt x="13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9" name="Rectangle 218">
              <a:extLst>
                <a:ext uri="{FF2B5EF4-FFF2-40B4-BE49-F238E27FC236}">
                  <a16:creationId xmlns:a16="http://schemas.microsoft.com/office/drawing/2014/main" id="{07816FAF-D64A-3436-4603-00B4011B7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4" y="4993"/>
              <a:ext cx="56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paxllaeri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LMTR21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Freeform 219">
              <a:extLst>
                <a:ext uri="{FF2B5EF4-FFF2-40B4-BE49-F238E27FC236}">
                  <a16:creationId xmlns:a16="http://schemas.microsoft.com/office/drawing/2014/main" id="{87F7CAD0-DEC9-5B49-BC7A-C4CDECAF2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" y="4982"/>
              <a:ext cx="177" cy="32"/>
            </a:xfrm>
            <a:custGeom>
              <a:avLst/>
              <a:gdLst>
                <a:gd name="T0" fmla="*/ 0 w 177"/>
                <a:gd name="T1" fmla="*/ 0 h 32"/>
                <a:gd name="T2" fmla="*/ 0 w 177"/>
                <a:gd name="T3" fmla="*/ 32 h 32"/>
                <a:gd name="T4" fmla="*/ 177 w 177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" h="32">
                  <a:moveTo>
                    <a:pt x="0" y="0"/>
                  </a:moveTo>
                  <a:lnTo>
                    <a:pt x="0" y="32"/>
                  </a:lnTo>
                  <a:lnTo>
                    <a:pt x="177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21" name="Freeform 220">
              <a:extLst>
                <a:ext uri="{FF2B5EF4-FFF2-40B4-BE49-F238E27FC236}">
                  <a16:creationId xmlns:a16="http://schemas.microsoft.com/office/drawing/2014/main" id="{A8DD3C51-E79E-E923-3FE6-84EFC03BF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2" y="4981"/>
              <a:ext cx="63" cy="78"/>
            </a:xfrm>
            <a:custGeom>
              <a:avLst/>
              <a:gdLst>
                <a:gd name="T0" fmla="*/ 0 w 63"/>
                <a:gd name="T1" fmla="*/ 78 h 78"/>
                <a:gd name="T2" fmla="*/ 0 w 63"/>
                <a:gd name="T3" fmla="*/ 0 h 78"/>
                <a:gd name="T4" fmla="*/ 63 w 63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78">
                  <a:moveTo>
                    <a:pt x="0" y="78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22" name="Rectangle 221">
              <a:extLst>
                <a:ext uri="{FF2B5EF4-FFF2-40B4-BE49-F238E27FC236}">
                  <a16:creationId xmlns:a16="http://schemas.microsoft.com/office/drawing/2014/main" id="{76F98968-DE78-6F15-BD6F-81A342C12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4" y="5060"/>
              <a:ext cx="67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lablabi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23086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Freeform 222">
              <a:extLst>
                <a:ext uri="{FF2B5EF4-FFF2-40B4-BE49-F238E27FC236}">
                  <a16:creationId xmlns:a16="http://schemas.microsoft.com/office/drawing/2014/main" id="{B1FAD1EC-B322-352C-DF60-5634EB285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" y="5081"/>
              <a:ext cx="169" cy="57"/>
            </a:xfrm>
            <a:custGeom>
              <a:avLst/>
              <a:gdLst>
                <a:gd name="T0" fmla="*/ 0 w 169"/>
                <a:gd name="T1" fmla="*/ 57 h 57"/>
                <a:gd name="T2" fmla="*/ 0 w 169"/>
                <a:gd name="T3" fmla="*/ 0 h 57"/>
                <a:gd name="T4" fmla="*/ 169 w 169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57">
                  <a:moveTo>
                    <a:pt x="0" y="57"/>
                  </a:moveTo>
                  <a:lnTo>
                    <a:pt x="0" y="0"/>
                  </a:lnTo>
                  <a:lnTo>
                    <a:pt x="16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24" name="Rectangle 223">
              <a:extLst>
                <a:ext uri="{FF2B5EF4-FFF2-40B4-BE49-F238E27FC236}">
                  <a16:creationId xmlns:a16="http://schemas.microsoft.com/office/drawing/2014/main" id="{D6504889-66EE-4850-7829-CAD5A8060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8" y="5127"/>
              <a:ext cx="53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icense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LMTR 13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Freeform 224">
              <a:extLst>
                <a:ext uri="{FF2B5EF4-FFF2-40B4-BE49-F238E27FC236}">
                  <a16:creationId xmlns:a16="http://schemas.microsoft.com/office/drawing/2014/main" id="{413F04B6-8AD9-1150-4DBB-DEF249641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" y="5148"/>
              <a:ext cx="126" cy="49"/>
            </a:xfrm>
            <a:custGeom>
              <a:avLst/>
              <a:gdLst>
                <a:gd name="T0" fmla="*/ 0 w 126"/>
                <a:gd name="T1" fmla="*/ 49 h 49"/>
                <a:gd name="T2" fmla="*/ 0 w 126"/>
                <a:gd name="T3" fmla="*/ 0 h 49"/>
                <a:gd name="T4" fmla="*/ 126 w 126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49">
                  <a:moveTo>
                    <a:pt x="0" y="49"/>
                  </a:moveTo>
                  <a:lnTo>
                    <a:pt x="0" y="0"/>
                  </a:lnTo>
                  <a:lnTo>
                    <a:pt x="12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26" name="Rectangle 225">
              <a:extLst>
                <a:ext uri="{FF2B5EF4-FFF2-40B4-BE49-F238E27FC236}">
                  <a16:creationId xmlns:a16="http://schemas.microsoft.com/office/drawing/2014/main" id="{AED471F5-B2F1-57F2-8C37-ABB474C51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2" y="5194"/>
              <a:ext cx="48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retamae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Ro19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Freeform 226">
              <a:extLst>
                <a:ext uri="{FF2B5EF4-FFF2-40B4-BE49-F238E27FC236}">
                  <a16:creationId xmlns:a16="http://schemas.microsoft.com/office/drawing/2014/main" id="{0436E549-B031-2C7E-83FA-9E0F6EF4F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" y="5215"/>
              <a:ext cx="200" cy="32"/>
            </a:xfrm>
            <a:custGeom>
              <a:avLst/>
              <a:gdLst>
                <a:gd name="T0" fmla="*/ 0 w 200"/>
                <a:gd name="T1" fmla="*/ 32 h 32"/>
                <a:gd name="T2" fmla="*/ 0 w 200"/>
                <a:gd name="T3" fmla="*/ 0 h 32"/>
                <a:gd name="T4" fmla="*/ 200 w 20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32">
                  <a:moveTo>
                    <a:pt x="0" y="32"/>
                  </a:moveTo>
                  <a:lnTo>
                    <a:pt x="0" y="0"/>
                  </a:lnTo>
                  <a:lnTo>
                    <a:pt x="20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28" name="Rectangle 227">
              <a:extLst>
                <a:ext uri="{FF2B5EF4-FFF2-40B4-BE49-F238E27FC236}">
                  <a16:creationId xmlns:a16="http://schemas.microsoft.com/office/drawing/2014/main" id="{08C2FAD4-A474-030E-2E81-5AE0AF4E2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9" y="5261"/>
              <a:ext cx="70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murdochi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4020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Freeform 228">
              <a:extLst>
                <a:ext uri="{FF2B5EF4-FFF2-40B4-BE49-F238E27FC236}">
                  <a16:creationId xmlns:a16="http://schemas.microsoft.com/office/drawing/2014/main" id="{86B97DAB-73F6-8A43-3443-35A21F3A4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" y="5250"/>
              <a:ext cx="97" cy="32"/>
            </a:xfrm>
            <a:custGeom>
              <a:avLst/>
              <a:gdLst>
                <a:gd name="T0" fmla="*/ 0 w 97"/>
                <a:gd name="T1" fmla="*/ 0 h 32"/>
                <a:gd name="T2" fmla="*/ 0 w 97"/>
                <a:gd name="T3" fmla="*/ 32 h 32"/>
                <a:gd name="T4" fmla="*/ 97 w 97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32">
                  <a:moveTo>
                    <a:pt x="0" y="0"/>
                  </a:moveTo>
                  <a:lnTo>
                    <a:pt x="0" y="32"/>
                  </a:lnTo>
                  <a:lnTo>
                    <a:pt x="97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0" name="Freeform 229">
              <a:extLst>
                <a:ext uri="{FF2B5EF4-FFF2-40B4-BE49-F238E27FC236}">
                  <a16:creationId xmlns:a16="http://schemas.microsoft.com/office/drawing/2014/main" id="{2CBC8E91-F278-0E8F-2EA9-1A0FE3B0B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" y="5200"/>
              <a:ext cx="119" cy="49"/>
            </a:xfrm>
            <a:custGeom>
              <a:avLst/>
              <a:gdLst>
                <a:gd name="T0" fmla="*/ 0 w 119"/>
                <a:gd name="T1" fmla="*/ 0 h 49"/>
                <a:gd name="T2" fmla="*/ 0 w 119"/>
                <a:gd name="T3" fmla="*/ 49 h 49"/>
                <a:gd name="T4" fmla="*/ 119 w 119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" h="49">
                  <a:moveTo>
                    <a:pt x="0" y="0"/>
                  </a:moveTo>
                  <a:lnTo>
                    <a:pt x="0" y="49"/>
                  </a:lnTo>
                  <a:lnTo>
                    <a:pt x="119" y="4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1" name="Freeform 230">
              <a:extLst>
                <a:ext uri="{FF2B5EF4-FFF2-40B4-BE49-F238E27FC236}">
                  <a16:creationId xmlns:a16="http://schemas.microsoft.com/office/drawing/2014/main" id="{1EB8F807-C8DF-7946-4D6F-3BBCC556E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" y="5141"/>
              <a:ext cx="127" cy="57"/>
            </a:xfrm>
            <a:custGeom>
              <a:avLst/>
              <a:gdLst>
                <a:gd name="T0" fmla="*/ 0 w 127"/>
                <a:gd name="T1" fmla="*/ 0 h 57"/>
                <a:gd name="T2" fmla="*/ 0 w 127"/>
                <a:gd name="T3" fmla="*/ 57 h 57"/>
                <a:gd name="T4" fmla="*/ 127 w 12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57">
                  <a:moveTo>
                    <a:pt x="0" y="0"/>
                  </a:moveTo>
                  <a:lnTo>
                    <a:pt x="0" y="57"/>
                  </a:lnTo>
                  <a:lnTo>
                    <a:pt x="127" y="5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2" name="Freeform 231">
              <a:extLst>
                <a:ext uri="{FF2B5EF4-FFF2-40B4-BE49-F238E27FC236}">
                  <a16:creationId xmlns:a16="http://schemas.microsoft.com/office/drawing/2014/main" id="{85FF08E9-BDE7-8AFD-0DE4-F59200190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2" y="5062"/>
              <a:ext cx="82" cy="78"/>
            </a:xfrm>
            <a:custGeom>
              <a:avLst/>
              <a:gdLst>
                <a:gd name="T0" fmla="*/ 0 w 82"/>
                <a:gd name="T1" fmla="*/ 0 h 78"/>
                <a:gd name="T2" fmla="*/ 0 w 82"/>
                <a:gd name="T3" fmla="*/ 78 h 78"/>
                <a:gd name="T4" fmla="*/ 82 w 82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78">
                  <a:moveTo>
                    <a:pt x="0" y="0"/>
                  </a:moveTo>
                  <a:lnTo>
                    <a:pt x="0" y="78"/>
                  </a:lnTo>
                  <a:lnTo>
                    <a:pt x="82" y="7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3" name="Freeform 232">
              <a:extLst>
                <a:ext uri="{FF2B5EF4-FFF2-40B4-BE49-F238E27FC236}">
                  <a16:creationId xmlns:a16="http://schemas.microsoft.com/office/drawing/2014/main" id="{5B3BEA54-A196-6E82-AE57-BFC98317C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" y="4972"/>
              <a:ext cx="14" cy="88"/>
            </a:xfrm>
            <a:custGeom>
              <a:avLst/>
              <a:gdLst>
                <a:gd name="T0" fmla="*/ 0 w 14"/>
                <a:gd name="T1" fmla="*/ 0 h 88"/>
                <a:gd name="T2" fmla="*/ 0 w 14"/>
                <a:gd name="T3" fmla="*/ 88 h 88"/>
                <a:gd name="T4" fmla="*/ 14 w 14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8">
                  <a:moveTo>
                    <a:pt x="0" y="0"/>
                  </a:moveTo>
                  <a:lnTo>
                    <a:pt x="0" y="88"/>
                  </a:lnTo>
                  <a:lnTo>
                    <a:pt x="14" y="8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4" name="Freeform 233">
              <a:extLst>
                <a:ext uri="{FF2B5EF4-FFF2-40B4-BE49-F238E27FC236}">
                  <a16:creationId xmlns:a16="http://schemas.microsoft.com/office/drawing/2014/main" id="{BE420C11-0DF3-FCBD-33D3-555D1C9C2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" y="4893"/>
              <a:ext cx="55" cy="77"/>
            </a:xfrm>
            <a:custGeom>
              <a:avLst/>
              <a:gdLst>
                <a:gd name="T0" fmla="*/ 0 w 55"/>
                <a:gd name="T1" fmla="*/ 0 h 77"/>
                <a:gd name="T2" fmla="*/ 0 w 55"/>
                <a:gd name="T3" fmla="*/ 77 h 77"/>
                <a:gd name="T4" fmla="*/ 55 w 5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77">
                  <a:moveTo>
                    <a:pt x="0" y="0"/>
                  </a:moveTo>
                  <a:lnTo>
                    <a:pt x="0" y="77"/>
                  </a:lnTo>
                  <a:lnTo>
                    <a:pt x="55" y="7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" name="Freeform 234">
              <a:extLst>
                <a:ext uri="{FF2B5EF4-FFF2-40B4-BE49-F238E27FC236}">
                  <a16:creationId xmlns:a16="http://schemas.microsoft.com/office/drawing/2014/main" id="{37A8100F-FE0D-FAFA-C670-3D15324D6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" y="4791"/>
              <a:ext cx="44" cy="101"/>
            </a:xfrm>
            <a:custGeom>
              <a:avLst/>
              <a:gdLst>
                <a:gd name="T0" fmla="*/ 0 w 44"/>
                <a:gd name="T1" fmla="*/ 0 h 101"/>
                <a:gd name="T2" fmla="*/ 0 w 44"/>
                <a:gd name="T3" fmla="*/ 101 h 101"/>
                <a:gd name="T4" fmla="*/ 44 w 44"/>
                <a:gd name="T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101">
                  <a:moveTo>
                    <a:pt x="0" y="0"/>
                  </a:moveTo>
                  <a:lnTo>
                    <a:pt x="0" y="101"/>
                  </a:lnTo>
                  <a:lnTo>
                    <a:pt x="44" y="10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6" name="Freeform 235">
              <a:extLst>
                <a:ext uri="{FF2B5EF4-FFF2-40B4-BE49-F238E27FC236}">
                  <a16:creationId xmlns:a16="http://schemas.microsoft.com/office/drawing/2014/main" id="{0A2573CF-BFCB-E095-2F84-C23F7ACF0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" y="4636"/>
              <a:ext cx="36" cy="154"/>
            </a:xfrm>
            <a:custGeom>
              <a:avLst/>
              <a:gdLst>
                <a:gd name="T0" fmla="*/ 0 w 36"/>
                <a:gd name="T1" fmla="*/ 0 h 154"/>
                <a:gd name="T2" fmla="*/ 0 w 36"/>
                <a:gd name="T3" fmla="*/ 154 h 154"/>
                <a:gd name="T4" fmla="*/ 36 w 36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54">
                  <a:moveTo>
                    <a:pt x="0" y="0"/>
                  </a:moveTo>
                  <a:lnTo>
                    <a:pt x="0" y="154"/>
                  </a:lnTo>
                  <a:lnTo>
                    <a:pt x="36" y="15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7" name="Freeform 236">
              <a:extLst>
                <a:ext uri="{FF2B5EF4-FFF2-40B4-BE49-F238E27FC236}">
                  <a16:creationId xmlns:a16="http://schemas.microsoft.com/office/drawing/2014/main" id="{FD3BDF9F-7584-6FD3-0016-00E84B2C2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" y="4430"/>
              <a:ext cx="21" cy="204"/>
            </a:xfrm>
            <a:custGeom>
              <a:avLst/>
              <a:gdLst>
                <a:gd name="T0" fmla="*/ 0 w 21"/>
                <a:gd name="T1" fmla="*/ 0 h 204"/>
                <a:gd name="T2" fmla="*/ 0 w 21"/>
                <a:gd name="T3" fmla="*/ 204 h 204"/>
                <a:gd name="T4" fmla="*/ 21 w 21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04">
                  <a:moveTo>
                    <a:pt x="0" y="0"/>
                  </a:moveTo>
                  <a:lnTo>
                    <a:pt x="0" y="204"/>
                  </a:lnTo>
                  <a:lnTo>
                    <a:pt x="21" y="20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8" name="Freeform 237">
              <a:extLst>
                <a:ext uri="{FF2B5EF4-FFF2-40B4-BE49-F238E27FC236}">
                  <a16:creationId xmlns:a16="http://schemas.microsoft.com/office/drawing/2014/main" id="{DE6D7596-97D7-E3C2-A822-2DFABAC15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4429"/>
              <a:ext cx="16" cy="484"/>
            </a:xfrm>
            <a:custGeom>
              <a:avLst/>
              <a:gdLst>
                <a:gd name="T0" fmla="*/ 0 w 16"/>
                <a:gd name="T1" fmla="*/ 484 h 484"/>
                <a:gd name="T2" fmla="*/ 0 w 16"/>
                <a:gd name="T3" fmla="*/ 0 h 484"/>
                <a:gd name="T4" fmla="*/ 16 w 16"/>
                <a:gd name="T5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484">
                  <a:moveTo>
                    <a:pt x="0" y="484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9" name="Rectangle 238">
              <a:extLst>
                <a:ext uri="{FF2B5EF4-FFF2-40B4-BE49-F238E27FC236}">
                  <a16:creationId xmlns:a16="http://schemas.microsoft.com/office/drawing/2014/main" id="{5DEB05C9-4B00-BA8F-9A1B-ED2495B36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2" y="5328"/>
              <a:ext cx="50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ytisi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CTAW11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Freeform 239">
              <a:extLst>
                <a:ext uri="{FF2B5EF4-FFF2-40B4-BE49-F238E27FC236}">
                  <a16:creationId xmlns:a16="http://schemas.microsoft.com/office/drawing/2014/main" id="{021DF71E-0A16-ECAB-07D6-25D484F36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" y="5349"/>
              <a:ext cx="152" cy="49"/>
            </a:xfrm>
            <a:custGeom>
              <a:avLst/>
              <a:gdLst>
                <a:gd name="T0" fmla="*/ 0 w 152"/>
                <a:gd name="T1" fmla="*/ 49 h 49"/>
                <a:gd name="T2" fmla="*/ 0 w 152"/>
                <a:gd name="T3" fmla="*/ 0 h 49"/>
                <a:gd name="T4" fmla="*/ 152 w 152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49">
                  <a:moveTo>
                    <a:pt x="0" y="49"/>
                  </a:moveTo>
                  <a:lnTo>
                    <a:pt x="0" y="0"/>
                  </a:lnTo>
                  <a:lnTo>
                    <a:pt x="152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41" name="Rectangle 240">
              <a:extLst>
                <a:ext uri="{FF2B5EF4-FFF2-40B4-BE49-F238E27FC236}">
                  <a16:creationId xmlns:a16="http://schemas.microsoft.com/office/drawing/2014/main" id="{A1AD4535-E7CD-3819-209D-934445F23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" y="5395"/>
              <a:ext cx="57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lupini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USDA 3051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Freeform 241">
              <a:extLst>
                <a:ext uri="{FF2B5EF4-FFF2-40B4-BE49-F238E27FC236}">
                  <a16:creationId xmlns:a16="http://schemas.microsoft.com/office/drawing/2014/main" id="{6387FBD3-3580-ECAB-90E5-BA06C2067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9" y="5416"/>
              <a:ext cx="38" cy="32"/>
            </a:xfrm>
            <a:custGeom>
              <a:avLst/>
              <a:gdLst>
                <a:gd name="T0" fmla="*/ 0 w 38"/>
                <a:gd name="T1" fmla="*/ 32 h 32"/>
                <a:gd name="T2" fmla="*/ 0 w 38"/>
                <a:gd name="T3" fmla="*/ 0 h 32"/>
                <a:gd name="T4" fmla="*/ 38 w 38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2">
                  <a:moveTo>
                    <a:pt x="0" y="32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43" name="Rectangle 242">
              <a:extLst>
                <a:ext uri="{FF2B5EF4-FFF2-40B4-BE49-F238E27FC236}">
                  <a16:creationId xmlns:a16="http://schemas.microsoft.com/office/drawing/2014/main" id="{A420AFD0-2626-8E0F-88B1-DDDD18FEB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6" y="5462"/>
              <a:ext cx="57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canariense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BTA-1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Freeform 243">
              <a:extLst>
                <a:ext uri="{FF2B5EF4-FFF2-40B4-BE49-F238E27FC236}">
                  <a16:creationId xmlns:a16="http://schemas.microsoft.com/office/drawing/2014/main" id="{8D381BB4-91C9-598B-8286-CE9B46575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9" y="5451"/>
              <a:ext cx="86" cy="32"/>
            </a:xfrm>
            <a:custGeom>
              <a:avLst/>
              <a:gdLst>
                <a:gd name="T0" fmla="*/ 0 w 86"/>
                <a:gd name="T1" fmla="*/ 0 h 32"/>
                <a:gd name="T2" fmla="*/ 0 w 86"/>
                <a:gd name="T3" fmla="*/ 32 h 32"/>
                <a:gd name="T4" fmla="*/ 86 w 86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32">
                  <a:moveTo>
                    <a:pt x="0" y="0"/>
                  </a:moveTo>
                  <a:lnTo>
                    <a:pt x="0" y="32"/>
                  </a:lnTo>
                  <a:lnTo>
                    <a:pt x="86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45" name="Freeform 244">
              <a:extLst>
                <a:ext uri="{FF2B5EF4-FFF2-40B4-BE49-F238E27FC236}">
                  <a16:creationId xmlns:a16="http://schemas.microsoft.com/office/drawing/2014/main" id="{5F61535F-3CBB-063C-A4B9-8613AE42D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" y="5401"/>
              <a:ext cx="81" cy="48"/>
            </a:xfrm>
            <a:custGeom>
              <a:avLst/>
              <a:gdLst>
                <a:gd name="T0" fmla="*/ 0 w 81"/>
                <a:gd name="T1" fmla="*/ 0 h 48"/>
                <a:gd name="T2" fmla="*/ 0 w 81"/>
                <a:gd name="T3" fmla="*/ 48 h 48"/>
                <a:gd name="T4" fmla="*/ 81 w 81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48">
                  <a:moveTo>
                    <a:pt x="0" y="0"/>
                  </a:moveTo>
                  <a:lnTo>
                    <a:pt x="0" y="48"/>
                  </a:lnTo>
                  <a:lnTo>
                    <a:pt x="81" y="4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46" name="Freeform 245">
              <a:extLst>
                <a:ext uri="{FF2B5EF4-FFF2-40B4-BE49-F238E27FC236}">
                  <a16:creationId xmlns:a16="http://schemas.microsoft.com/office/drawing/2014/main" id="{7024185F-0684-CB38-BA6B-86D96EDB3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4915"/>
              <a:ext cx="92" cy="484"/>
            </a:xfrm>
            <a:custGeom>
              <a:avLst/>
              <a:gdLst>
                <a:gd name="T0" fmla="*/ 0 w 92"/>
                <a:gd name="T1" fmla="*/ 0 h 484"/>
                <a:gd name="T2" fmla="*/ 0 w 92"/>
                <a:gd name="T3" fmla="*/ 484 h 484"/>
                <a:gd name="T4" fmla="*/ 92 w 92"/>
                <a:gd name="T5" fmla="*/ 48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484">
                  <a:moveTo>
                    <a:pt x="0" y="0"/>
                  </a:moveTo>
                  <a:lnTo>
                    <a:pt x="0" y="484"/>
                  </a:lnTo>
                  <a:lnTo>
                    <a:pt x="92" y="48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47" name="Freeform 246">
              <a:extLst>
                <a:ext uri="{FF2B5EF4-FFF2-40B4-BE49-F238E27FC236}">
                  <a16:creationId xmlns:a16="http://schemas.microsoft.com/office/drawing/2014/main" id="{C56927C5-6AA3-B40D-7527-FD107307A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7" y="4914"/>
              <a:ext cx="169" cy="409"/>
            </a:xfrm>
            <a:custGeom>
              <a:avLst/>
              <a:gdLst>
                <a:gd name="T0" fmla="*/ 0 w 169"/>
                <a:gd name="T1" fmla="*/ 409 h 409"/>
                <a:gd name="T2" fmla="*/ 0 w 169"/>
                <a:gd name="T3" fmla="*/ 0 h 409"/>
                <a:gd name="T4" fmla="*/ 169 w 169"/>
                <a:gd name="T5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409">
                  <a:moveTo>
                    <a:pt x="0" y="409"/>
                  </a:moveTo>
                  <a:lnTo>
                    <a:pt x="0" y="0"/>
                  </a:lnTo>
                  <a:lnTo>
                    <a:pt x="16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48" name="Rectangle 247">
              <a:extLst>
                <a:ext uri="{FF2B5EF4-FFF2-40B4-BE49-F238E27FC236}">
                  <a16:creationId xmlns:a16="http://schemas.microsoft.com/office/drawing/2014/main" id="{327E33A5-195C-8621-39F2-5823566D1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3" y="5529"/>
              <a:ext cx="66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agreste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4010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Freeform 248">
              <a:extLst>
                <a:ext uri="{FF2B5EF4-FFF2-40B4-BE49-F238E27FC236}">
                  <a16:creationId xmlns:a16="http://schemas.microsoft.com/office/drawing/2014/main" id="{C1767FC8-AF00-FA31-1A9F-58CA7D68E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" y="5550"/>
              <a:ext cx="80" cy="32"/>
            </a:xfrm>
            <a:custGeom>
              <a:avLst/>
              <a:gdLst>
                <a:gd name="T0" fmla="*/ 0 w 80"/>
                <a:gd name="T1" fmla="*/ 32 h 32"/>
                <a:gd name="T2" fmla="*/ 0 w 80"/>
                <a:gd name="T3" fmla="*/ 0 h 32"/>
                <a:gd name="T4" fmla="*/ 80 w 8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32">
                  <a:moveTo>
                    <a:pt x="0" y="32"/>
                  </a:moveTo>
                  <a:lnTo>
                    <a:pt x="0" y="0"/>
                  </a:lnTo>
                  <a:lnTo>
                    <a:pt x="8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50" name="Rectangle 249">
              <a:extLst>
                <a:ext uri="{FF2B5EF4-FFF2-40B4-BE49-F238E27FC236}">
                  <a16:creationId xmlns:a16="http://schemas.microsoft.com/office/drawing/2014/main" id="{5FBDCCAF-39D7-CF0F-3C48-D92E9E70D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" y="5596"/>
              <a:ext cx="65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glycinis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4016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Freeform 250">
              <a:extLst>
                <a:ext uri="{FF2B5EF4-FFF2-40B4-BE49-F238E27FC236}">
                  <a16:creationId xmlns:a16="http://schemas.microsoft.com/office/drawing/2014/main" id="{A589B66C-F7B7-B64F-E1A3-BE68B0F7D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" y="5585"/>
              <a:ext cx="126" cy="32"/>
            </a:xfrm>
            <a:custGeom>
              <a:avLst/>
              <a:gdLst>
                <a:gd name="T0" fmla="*/ 0 w 126"/>
                <a:gd name="T1" fmla="*/ 0 h 32"/>
                <a:gd name="T2" fmla="*/ 0 w 126"/>
                <a:gd name="T3" fmla="*/ 32 h 32"/>
                <a:gd name="T4" fmla="*/ 126 w 126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32">
                  <a:moveTo>
                    <a:pt x="0" y="0"/>
                  </a:moveTo>
                  <a:lnTo>
                    <a:pt x="0" y="32"/>
                  </a:lnTo>
                  <a:lnTo>
                    <a:pt x="126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52" name="Freeform 251">
              <a:extLst>
                <a:ext uri="{FF2B5EF4-FFF2-40B4-BE49-F238E27FC236}">
                  <a16:creationId xmlns:a16="http://schemas.microsoft.com/office/drawing/2014/main" id="{4B9855C5-88F8-3DAA-77FF-F6EF5F934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7" y="5583"/>
              <a:ext cx="75" cy="74"/>
            </a:xfrm>
            <a:custGeom>
              <a:avLst/>
              <a:gdLst>
                <a:gd name="T0" fmla="*/ 0 w 75"/>
                <a:gd name="T1" fmla="*/ 74 h 74"/>
                <a:gd name="T2" fmla="*/ 0 w 75"/>
                <a:gd name="T3" fmla="*/ 0 h 74"/>
                <a:gd name="T4" fmla="*/ 75 w 75"/>
                <a:gd name="T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74">
                  <a:moveTo>
                    <a:pt x="0" y="74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53" name="Rectangle 252">
              <a:extLst>
                <a:ext uri="{FF2B5EF4-FFF2-40B4-BE49-F238E27FC236}">
                  <a16:creationId xmlns:a16="http://schemas.microsoft.com/office/drawing/2014/main" id="{E2DE0B94-9075-E4FC-6E9F-35A1DC401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" y="5662"/>
              <a:ext cx="60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forestalis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INPA54B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Freeform 253">
              <a:extLst>
                <a:ext uri="{FF2B5EF4-FFF2-40B4-BE49-F238E27FC236}">
                  <a16:creationId xmlns:a16="http://schemas.microsoft.com/office/drawing/2014/main" id="{AE5602D2-E9A1-123F-F459-5C06365DC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" y="5684"/>
              <a:ext cx="180" cy="49"/>
            </a:xfrm>
            <a:custGeom>
              <a:avLst/>
              <a:gdLst>
                <a:gd name="T0" fmla="*/ 0 w 180"/>
                <a:gd name="T1" fmla="*/ 49 h 49"/>
                <a:gd name="T2" fmla="*/ 0 w 180"/>
                <a:gd name="T3" fmla="*/ 0 h 49"/>
                <a:gd name="T4" fmla="*/ 180 w 180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49">
                  <a:moveTo>
                    <a:pt x="0" y="49"/>
                  </a:moveTo>
                  <a:lnTo>
                    <a:pt x="0" y="0"/>
                  </a:lnTo>
                  <a:lnTo>
                    <a:pt x="18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55" name="Rectangle 254">
              <a:extLst>
                <a:ext uri="{FF2B5EF4-FFF2-40B4-BE49-F238E27FC236}">
                  <a16:creationId xmlns:a16="http://schemas.microsoft.com/office/drawing/2014/main" id="{72EFD85A-F65E-42CB-13D7-77E7686C6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5729"/>
              <a:ext cx="65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subterraneum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58 2-1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Freeform 255">
              <a:extLst>
                <a:ext uri="{FF2B5EF4-FFF2-40B4-BE49-F238E27FC236}">
                  <a16:creationId xmlns:a16="http://schemas.microsoft.com/office/drawing/2014/main" id="{D4567E48-60AC-56F4-CA18-6E53387D7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6" y="5751"/>
              <a:ext cx="213" cy="32"/>
            </a:xfrm>
            <a:custGeom>
              <a:avLst/>
              <a:gdLst>
                <a:gd name="T0" fmla="*/ 0 w 213"/>
                <a:gd name="T1" fmla="*/ 32 h 32"/>
                <a:gd name="T2" fmla="*/ 0 w 213"/>
                <a:gd name="T3" fmla="*/ 0 h 32"/>
                <a:gd name="T4" fmla="*/ 213 w 213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" h="32">
                  <a:moveTo>
                    <a:pt x="0" y="32"/>
                  </a:moveTo>
                  <a:lnTo>
                    <a:pt x="0" y="0"/>
                  </a:lnTo>
                  <a:lnTo>
                    <a:pt x="21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57" name="Rectangle 256">
              <a:extLst>
                <a:ext uri="{FF2B5EF4-FFF2-40B4-BE49-F238E27FC236}">
                  <a16:creationId xmlns:a16="http://schemas.microsoft.com/office/drawing/2014/main" id="{3B9A99D2-3E55-7299-95B1-EC4324062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9" y="5796"/>
              <a:ext cx="87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yuanmingense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10071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Freeform 257">
              <a:extLst>
                <a:ext uri="{FF2B5EF4-FFF2-40B4-BE49-F238E27FC236}">
                  <a16:creationId xmlns:a16="http://schemas.microsoft.com/office/drawing/2014/main" id="{9EA5B3F0-0F4D-5047-FFE9-D4D3E7D4C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6" y="5786"/>
              <a:ext cx="81" cy="32"/>
            </a:xfrm>
            <a:custGeom>
              <a:avLst/>
              <a:gdLst>
                <a:gd name="T0" fmla="*/ 0 w 81"/>
                <a:gd name="T1" fmla="*/ 0 h 32"/>
                <a:gd name="T2" fmla="*/ 0 w 81"/>
                <a:gd name="T3" fmla="*/ 32 h 32"/>
                <a:gd name="T4" fmla="*/ 81 w 81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32">
                  <a:moveTo>
                    <a:pt x="0" y="0"/>
                  </a:moveTo>
                  <a:lnTo>
                    <a:pt x="0" y="32"/>
                  </a:lnTo>
                  <a:lnTo>
                    <a:pt x="81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59" name="Freeform 258">
              <a:extLst>
                <a:ext uri="{FF2B5EF4-FFF2-40B4-BE49-F238E27FC236}">
                  <a16:creationId xmlns:a16="http://schemas.microsoft.com/office/drawing/2014/main" id="{7EFF9215-83D3-A197-1B1E-6AA9BDAFB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" y="5735"/>
              <a:ext cx="64" cy="49"/>
            </a:xfrm>
            <a:custGeom>
              <a:avLst/>
              <a:gdLst>
                <a:gd name="T0" fmla="*/ 0 w 64"/>
                <a:gd name="T1" fmla="*/ 0 h 49"/>
                <a:gd name="T2" fmla="*/ 0 w 64"/>
                <a:gd name="T3" fmla="*/ 49 h 49"/>
                <a:gd name="T4" fmla="*/ 64 w 64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49">
                  <a:moveTo>
                    <a:pt x="0" y="0"/>
                  </a:moveTo>
                  <a:lnTo>
                    <a:pt x="0" y="49"/>
                  </a:lnTo>
                  <a:lnTo>
                    <a:pt x="64" y="4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0" name="Freeform 259">
              <a:extLst>
                <a:ext uri="{FF2B5EF4-FFF2-40B4-BE49-F238E27FC236}">
                  <a16:creationId xmlns:a16="http://schemas.microsoft.com/office/drawing/2014/main" id="{30D1ACEC-2B23-574A-FF0F-531C00EC5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7" y="5660"/>
              <a:ext cx="95" cy="74"/>
            </a:xfrm>
            <a:custGeom>
              <a:avLst/>
              <a:gdLst>
                <a:gd name="T0" fmla="*/ 0 w 95"/>
                <a:gd name="T1" fmla="*/ 0 h 74"/>
                <a:gd name="T2" fmla="*/ 0 w 95"/>
                <a:gd name="T3" fmla="*/ 74 h 74"/>
                <a:gd name="T4" fmla="*/ 95 w 95"/>
                <a:gd name="T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74">
                  <a:moveTo>
                    <a:pt x="0" y="0"/>
                  </a:moveTo>
                  <a:lnTo>
                    <a:pt x="0" y="74"/>
                  </a:lnTo>
                  <a:lnTo>
                    <a:pt x="95" y="7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1" name="Line 260">
              <a:extLst>
                <a:ext uri="{FF2B5EF4-FFF2-40B4-BE49-F238E27FC236}">
                  <a16:creationId xmlns:a16="http://schemas.microsoft.com/office/drawing/2014/main" id="{58C9FC73-4CBA-AE1B-1940-B57F583687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7" y="5325"/>
              <a:ext cx="0" cy="409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2" name="Freeform 261">
              <a:extLst>
                <a:ext uri="{FF2B5EF4-FFF2-40B4-BE49-F238E27FC236}">
                  <a16:creationId xmlns:a16="http://schemas.microsoft.com/office/drawing/2014/main" id="{F3084C4B-C8C3-3518-A441-08CE8CC04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5324"/>
              <a:ext cx="35" cy="279"/>
            </a:xfrm>
            <a:custGeom>
              <a:avLst/>
              <a:gdLst>
                <a:gd name="T0" fmla="*/ 0 w 35"/>
                <a:gd name="T1" fmla="*/ 279 h 279"/>
                <a:gd name="T2" fmla="*/ 0 w 35"/>
                <a:gd name="T3" fmla="*/ 0 h 279"/>
                <a:gd name="T4" fmla="*/ 35 w 35"/>
                <a:gd name="T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79">
                  <a:moveTo>
                    <a:pt x="0" y="279"/>
                  </a:moveTo>
                  <a:lnTo>
                    <a:pt x="0" y="0"/>
                  </a:lnTo>
                  <a:lnTo>
                    <a:pt x="3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" name="Rectangle 262">
              <a:extLst>
                <a:ext uri="{FF2B5EF4-FFF2-40B4-BE49-F238E27FC236}">
                  <a16:creationId xmlns:a16="http://schemas.microsoft.com/office/drawing/2014/main" id="{83A2D7C8-93F1-B7BE-66CA-C29CC4F9A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8" y="5863"/>
              <a:ext cx="39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vignae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7-2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Freeform 263">
              <a:extLst>
                <a:ext uri="{FF2B5EF4-FFF2-40B4-BE49-F238E27FC236}">
                  <a16:creationId xmlns:a16="http://schemas.microsoft.com/office/drawing/2014/main" id="{8FF8CE64-5642-4310-72FC-88A0B4D7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5606"/>
              <a:ext cx="164" cy="279"/>
            </a:xfrm>
            <a:custGeom>
              <a:avLst/>
              <a:gdLst>
                <a:gd name="T0" fmla="*/ 0 w 164"/>
                <a:gd name="T1" fmla="*/ 0 h 279"/>
                <a:gd name="T2" fmla="*/ 0 w 164"/>
                <a:gd name="T3" fmla="*/ 279 h 279"/>
                <a:gd name="T4" fmla="*/ 164 w 164"/>
                <a:gd name="T5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279">
                  <a:moveTo>
                    <a:pt x="0" y="0"/>
                  </a:moveTo>
                  <a:lnTo>
                    <a:pt x="0" y="279"/>
                  </a:lnTo>
                  <a:lnTo>
                    <a:pt x="164" y="27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5" name="Freeform 264">
              <a:extLst>
                <a:ext uri="{FF2B5EF4-FFF2-40B4-BE49-F238E27FC236}">
                  <a16:creationId xmlns:a16="http://schemas.microsoft.com/office/drawing/2014/main" id="{083282AF-411B-1064-4687-96564517D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0" y="5604"/>
              <a:ext cx="2" cy="198"/>
            </a:xfrm>
            <a:custGeom>
              <a:avLst/>
              <a:gdLst>
                <a:gd name="T0" fmla="*/ 0 w 2"/>
                <a:gd name="T1" fmla="*/ 198 h 198"/>
                <a:gd name="T2" fmla="*/ 0 w 2"/>
                <a:gd name="T3" fmla="*/ 0 h 198"/>
                <a:gd name="T4" fmla="*/ 2 w 2"/>
                <a:gd name="T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98">
                  <a:moveTo>
                    <a:pt x="0" y="198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6" name="Rectangle 265">
              <a:extLst>
                <a:ext uri="{FF2B5EF4-FFF2-40B4-BE49-F238E27FC236}">
                  <a16:creationId xmlns:a16="http://schemas.microsoft.com/office/drawing/2014/main" id="{B5FFC80D-E4AD-826D-4224-68C5B66B0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5940"/>
              <a:ext cx="91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DX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Freeform 266">
              <a:extLst>
                <a:ext uri="{FF2B5EF4-FFF2-40B4-BE49-F238E27FC236}">
                  <a16:creationId xmlns:a16="http://schemas.microsoft.com/office/drawing/2014/main" id="{76C9753D-45CC-7D5B-5873-4EE88CBFB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5951"/>
              <a:ext cx="309" cy="49"/>
            </a:xfrm>
            <a:custGeom>
              <a:avLst/>
              <a:gdLst>
                <a:gd name="T0" fmla="*/ 0 w 309"/>
                <a:gd name="T1" fmla="*/ 49 h 49"/>
                <a:gd name="T2" fmla="*/ 0 w 309"/>
                <a:gd name="T3" fmla="*/ 0 h 49"/>
                <a:gd name="T4" fmla="*/ 309 w 309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9" h="49">
                  <a:moveTo>
                    <a:pt x="0" y="49"/>
                  </a:moveTo>
                  <a:lnTo>
                    <a:pt x="0" y="0"/>
                  </a:lnTo>
                  <a:lnTo>
                    <a:pt x="30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8" name="Rectangle 267">
              <a:extLst>
                <a:ext uri="{FF2B5EF4-FFF2-40B4-BE49-F238E27FC236}">
                  <a16:creationId xmlns:a16="http://schemas.microsoft.com/office/drawing/2014/main" id="{DAD1BB61-B082-E230-C1D0-131F97E8A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7" y="5999"/>
              <a:ext cx="91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 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TIE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Freeform 268">
              <a:extLst>
                <a:ext uri="{FF2B5EF4-FFF2-40B4-BE49-F238E27FC236}">
                  <a16:creationId xmlns:a16="http://schemas.microsoft.com/office/drawing/2014/main" id="{8F2D2EF5-2678-ED8E-0D86-C0430770C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" y="6018"/>
              <a:ext cx="58" cy="32"/>
            </a:xfrm>
            <a:custGeom>
              <a:avLst/>
              <a:gdLst>
                <a:gd name="T0" fmla="*/ 0 w 58"/>
                <a:gd name="T1" fmla="*/ 32 h 32"/>
                <a:gd name="T2" fmla="*/ 0 w 58"/>
                <a:gd name="T3" fmla="*/ 0 h 32"/>
                <a:gd name="T4" fmla="*/ 58 w 58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2">
                  <a:moveTo>
                    <a:pt x="0" y="32"/>
                  </a:moveTo>
                  <a:lnTo>
                    <a:pt x="0" y="0"/>
                  </a:lnTo>
                  <a:lnTo>
                    <a:pt x="5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70" name="Rectangle 269">
              <a:extLst>
                <a:ext uri="{FF2B5EF4-FFF2-40B4-BE49-F238E27FC236}">
                  <a16:creationId xmlns:a16="http://schemas.microsoft.com/office/drawing/2014/main" id="{9050B490-183E-291C-05FD-BDBC2EF03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" y="6064"/>
              <a:ext cx="99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 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CGA009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Freeform 270">
              <a:extLst>
                <a:ext uri="{FF2B5EF4-FFF2-40B4-BE49-F238E27FC236}">
                  <a16:creationId xmlns:a16="http://schemas.microsoft.com/office/drawing/2014/main" id="{A4854496-890E-36BB-C6E5-A3BE383A7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" y="6053"/>
              <a:ext cx="44" cy="32"/>
            </a:xfrm>
            <a:custGeom>
              <a:avLst/>
              <a:gdLst>
                <a:gd name="T0" fmla="*/ 0 w 44"/>
                <a:gd name="T1" fmla="*/ 0 h 32"/>
                <a:gd name="T2" fmla="*/ 0 w 44"/>
                <a:gd name="T3" fmla="*/ 32 h 32"/>
                <a:gd name="T4" fmla="*/ 44 w 44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0" y="0"/>
                  </a:moveTo>
                  <a:lnTo>
                    <a:pt x="0" y="32"/>
                  </a:lnTo>
                  <a:lnTo>
                    <a:pt x="44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72" name="Freeform 271">
              <a:extLst>
                <a:ext uri="{FF2B5EF4-FFF2-40B4-BE49-F238E27FC236}">
                  <a16:creationId xmlns:a16="http://schemas.microsoft.com/office/drawing/2014/main" id="{44CCA3DE-BC3F-41B3-638B-7985AE99B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6003"/>
              <a:ext cx="124" cy="49"/>
            </a:xfrm>
            <a:custGeom>
              <a:avLst/>
              <a:gdLst>
                <a:gd name="T0" fmla="*/ 0 w 124"/>
                <a:gd name="T1" fmla="*/ 0 h 49"/>
                <a:gd name="T2" fmla="*/ 0 w 124"/>
                <a:gd name="T3" fmla="*/ 49 h 49"/>
                <a:gd name="T4" fmla="*/ 124 w 124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9">
                  <a:moveTo>
                    <a:pt x="0" y="0"/>
                  </a:moveTo>
                  <a:lnTo>
                    <a:pt x="0" y="49"/>
                  </a:lnTo>
                  <a:lnTo>
                    <a:pt x="124" y="4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73" name="Freeform 272">
              <a:extLst>
                <a:ext uri="{FF2B5EF4-FFF2-40B4-BE49-F238E27FC236}">
                  <a16:creationId xmlns:a16="http://schemas.microsoft.com/office/drawing/2014/main" id="{C5DF9F7E-AB7B-D29E-12D1-C8A306B02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0" y="5804"/>
              <a:ext cx="1084" cy="198"/>
            </a:xfrm>
            <a:custGeom>
              <a:avLst/>
              <a:gdLst>
                <a:gd name="T0" fmla="*/ 0 w 1084"/>
                <a:gd name="T1" fmla="*/ 0 h 198"/>
                <a:gd name="T2" fmla="*/ 0 w 1084"/>
                <a:gd name="T3" fmla="*/ 198 h 198"/>
                <a:gd name="T4" fmla="*/ 1084 w 1084"/>
                <a:gd name="T5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4" h="198">
                  <a:moveTo>
                    <a:pt x="0" y="0"/>
                  </a:moveTo>
                  <a:lnTo>
                    <a:pt x="0" y="198"/>
                  </a:lnTo>
                  <a:lnTo>
                    <a:pt x="1084" y="19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74" name="Rectangle 273">
              <a:extLst>
                <a:ext uri="{FF2B5EF4-FFF2-40B4-BE49-F238E27FC236}">
                  <a16:creationId xmlns:a16="http://schemas.microsoft.com/office/drawing/2014/main" id="{BE446BE2-7812-1CAC-DBAD-38CAFDA17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9" y="194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5" name="Rectangle 274">
              <a:extLst>
                <a:ext uri="{FF2B5EF4-FFF2-40B4-BE49-F238E27FC236}">
                  <a16:creationId xmlns:a16="http://schemas.microsoft.com/office/drawing/2014/main" id="{2371D6F8-A58A-5A9A-DE3B-2FA7FB0B3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1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6" name="Rectangle 275">
              <a:extLst>
                <a:ext uri="{FF2B5EF4-FFF2-40B4-BE49-F238E27FC236}">
                  <a16:creationId xmlns:a16="http://schemas.microsoft.com/office/drawing/2014/main" id="{FAA5328B-FCDD-28ED-4D0D-92EA25A66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9" y="162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7" name="Rectangle 276">
              <a:extLst>
                <a:ext uri="{FF2B5EF4-FFF2-40B4-BE49-F238E27FC236}">
                  <a16:creationId xmlns:a16="http://schemas.microsoft.com/office/drawing/2014/main" id="{D4DC537A-7136-E893-8F12-8F5BE8E92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2" y="168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8" name="Rectangle 277">
              <a:extLst>
                <a:ext uri="{FF2B5EF4-FFF2-40B4-BE49-F238E27FC236}">
                  <a16:creationId xmlns:a16="http://schemas.microsoft.com/office/drawing/2014/main" id="{D1B29AB0-244A-ED12-92A7-CC2F7EB3B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" y="291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9" name="Rectangle 278">
              <a:extLst>
                <a:ext uri="{FF2B5EF4-FFF2-40B4-BE49-F238E27FC236}">
                  <a16:creationId xmlns:a16="http://schemas.microsoft.com/office/drawing/2014/main" id="{575B466A-84FC-1193-D5AD-B63B57964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5" y="296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0" name="Rectangle 279">
              <a:extLst>
                <a:ext uri="{FF2B5EF4-FFF2-40B4-BE49-F238E27FC236}">
                  <a16:creationId xmlns:a16="http://schemas.microsoft.com/office/drawing/2014/main" id="{4BA4CC27-4732-2BEA-96ED-EEEE99F0F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6" y="271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1" name="Rectangle 280">
              <a:extLst>
                <a:ext uri="{FF2B5EF4-FFF2-40B4-BE49-F238E27FC236}">
                  <a16:creationId xmlns:a16="http://schemas.microsoft.com/office/drawing/2014/main" id="{065C2279-C061-ADDD-76A0-763A5E2F2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6" y="544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2" name="Rectangle 281">
              <a:extLst>
                <a:ext uri="{FF2B5EF4-FFF2-40B4-BE49-F238E27FC236}">
                  <a16:creationId xmlns:a16="http://schemas.microsoft.com/office/drawing/2014/main" id="{65D9839C-4AAB-B74A-2893-C32B7447A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8" y="552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3" name="Rectangle 282">
              <a:extLst>
                <a:ext uri="{FF2B5EF4-FFF2-40B4-BE49-F238E27FC236}">
                  <a16:creationId xmlns:a16="http://schemas.microsoft.com/office/drawing/2014/main" id="{549C9756-5BA6-FCC8-9F3E-E1CBBE36A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1" y="605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4" name="Rectangle 283">
              <a:extLst>
                <a:ext uri="{FF2B5EF4-FFF2-40B4-BE49-F238E27FC236}">
                  <a16:creationId xmlns:a16="http://schemas.microsoft.com/office/drawing/2014/main" id="{0B68F507-22F6-73E4-A48A-3994499BE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2" y="600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5" name="Rectangle 284">
              <a:extLst>
                <a:ext uri="{FF2B5EF4-FFF2-40B4-BE49-F238E27FC236}">
                  <a16:creationId xmlns:a16="http://schemas.microsoft.com/office/drawing/2014/main" id="{3E2F27D0-8BBD-7F7B-5BE7-B0CE8150C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3" y="525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6" name="Rectangle 285">
              <a:extLst>
                <a:ext uri="{FF2B5EF4-FFF2-40B4-BE49-F238E27FC236}">
                  <a16:creationId xmlns:a16="http://schemas.microsoft.com/office/drawing/2014/main" id="{C5CAABE3-7946-3F68-6CCD-DE9C8A3C0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519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7" name="Rectangle 286">
              <a:extLst>
                <a:ext uri="{FF2B5EF4-FFF2-40B4-BE49-F238E27FC236}">
                  <a16:creationId xmlns:a16="http://schemas.microsoft.com/office/drawing/2014/main" id="{CFC9098A-5A2B-F604-D684-172BA18C7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4" y="492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8" name="Rectangle 287">
              <a:extLst>
                <a:ext uri="{FF2B5EF4-FFF2-40B4-BE49-F238E27FC236}">
                  <a16:creationId xmlns:a16="http://schemas.microsoft.com/office/drawing/2014/main" id="{9F4BAD6D-3E45-A673-C93D-A12BEF373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" y="451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9" name="Rectangle 288">
              <a:extLst>
                <a:ext uri="{FF2B5EF4-FFF2-40B4-BE49-F238E27FC236}">
                  <a16:creationId xmlns:a16="http://schemas.microsoft.com/office/drawing/2014/main" id="{27308B71-4A8B-C79C-DA91-A5506C2E7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9" y="456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0" name="Rectangle 289">
              <a:extLst>
                <a:ext uri="{FF2B5EF4-FFF2-40B4-BE49-F238E27FC236}">
                  <a16:creationId xmlns:a16="http://schemas.microsoft.com/office/drawing/2014/main" id="{A8E0E9F2-7478-B598-462C-D6519BB39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6" y="136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1" name="Rectangle 290">
              <a:extLst>
                <a:ext uri="{FF2B5EF4-FFF2-40B4-BE49-F238E27FC236}">
                  <a16:creationId xmlns:a16="http://schemas.microsoft.com/office/drawing/2014/main" id="{4CE8F866-E356-9770-6E24-496192E98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1" y="50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2" name="Rectangle 291">
              <a:extLst>
                <a:ext uri="{FF2B5EF4-FFF2-40B4-BE49-F238E27FC236}">
                  <a16:creationId xmlns:a16="http://schemas.microsoft.com/office/drawing/2014/main" id="{2F44937F-1BEC-C7DC-118B-F07AEE107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4" y="142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3" name="Rectangle 292">
              <a:extLst>
                <a:ext uri="{FF2B5EF4-FFF2-40B4-BE49-F238E27FC236}">
                  <a16:creationId xmlns:a16="http://schemas.microsoft.com/office/drawing/2014/main" id="{8FA39043-8DF2-A11A-A522-B85FF3E51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0" y="229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4" name="Line 293">
              <a:extLst>
                <a:ext uri="{FF2B5EF4-FFF2-40B4-BE49-F238E27FC236}">
                  <a16:creationId xmlns:a16="http://schemas.microsoft.com/office/drawing/2014/main" id="{A3DD677E-9855-4178-0A74-A644A58E3C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4" y="6181"/>
              <a:ext cx="52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" name="Line 294">
              <a:extLst>
                <a:ext uri="{FF2B5EF4-FFF2-40B4-BE49-F238E27FC236}">
                  <a16:creationId xmlns:a16="http://schemas.microsoft.com/office/drawing/2014/main" id="{D5EEC7E9-CB1C-3018-001C-EC7FCC8900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4" y="6170"/>
              <a:ext cx="0" cy="22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6" name="Line 295">
              <a:extLst>
                <a:ext uri="{FF2B5EF4-FFF2-40B4-BE49-F238E27FC236}">
                  <a16:creationId xmlns:a16="http://schemas.microsoft.com/office/drawing/2014/main" id="{E0AD2D56-BE94-0D80-F4D6-2D86CD4EEF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6" y="6170"/>
              <a:ext cx="0" cy="22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7" name="Rectangle 296">
              <a:extLst>
                <a:ext uri="{FF2B5EF4-FFF2-40B4-BE49-F238E27FC236}">
                  <a16:creationId xmlns:a16="http://schemas.microsoft.com/office/drawing/2014/main" id="{46F06BFA-BA54-72F4-ECED-26DAD097C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" y="6193"/>
              <a:ext cx="1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298" name="TextBox 297">
            <a:extLst>
              <a:ext uri="{FF2B5EF4-FFF2-40B4-BE49-F238E27FC236}">
                <a16:creationId xmlns:a16="http://schemas.microsoft.com/office/drawing/2014/main" id="{29D0ECFA-0324-A3F7-68E1-647543F5C6EC}"/>
              </a:ext>
            </a:extLst>
          </p:cNvPr>
          <p:cNvSpPr txBox="1"/>
          <p:nvPr/>
        </p:nvSpPr>
        <p:spPr>
          <a:xfrm>
            <a:off x="-1814" y="4764"/>
            <a:ext cx="549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i="1" dirty="0" err="1"/>
              <a:t>atpD</a:t>
            </a:r>
            <a:endParaRPr lang="en-ZA" sz="1400" b="1" i="1" dirty="0"/>
          </a:p>
        </p:txBody>
      </p:sp>
      <p:grpSp>
        <p:nvGrpSpPr>
          <p:cNvPr id="299" name="Group 4">
            <a:extLst>
              <a:ext uri="{FF2B5EF4-FFF2-40B4-BE49-F238E27FC236}">
                <a16:creationId xmlns:a16="http://schemas.microsoft.com/office/drawing/2014/main" id="{FB10DC2D-9C01-1FF5-4D35-6DE3F797B6C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27326" y="15082"/>
            <a:ext cx="3602039" cy="9939338"/>
            <a:chOff x="1322" y="0"/>
            <a:chExt cx="2269" cy="6261"/>
          </a:xfrm>
        </p:grpSpPr>
        <p:sp>
          <p:nvSpPr>
            <p:cNvPr id="300" name="AutoShape 3">
              <a:extLst>
                <a:ext uri="{FF2B5EF4-FFF2-40B4-BE49-F238E27FC236}">
                  <a16:creationId xmlns:a16="http://schemas.microsoft.com/office/drawing/2014/main" id="{5A5E7DA3-42D9-990E-C833-C9B4E5DEDAD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22" y="0"/>
              <a:ext cx="1676" cy="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grpSp>
          <p:nvGrpSpPr>
            <p:cNvPr id="301" name="Group 205">
              <a:extLst>
                <a:ext uri="{FF2B5EF4-FFF2-40B4-BE49-F238E27FC236}">
                  <a16:creationId xmlns:a16="http://schemas.microsoft.com/office/drawing/2014/main" id="{D06F82F7-3226-228D-3693-2773E08F92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9" y="39"/>
              <a:ext cx="2062" cy="4784"/>
              <a:chOff x="1529" y="39"/>
              <a:chExt cx="2062" cy="4784"/>
            </a:xfrm>
          </p:grpSpPr>
          <p:sp>
            <p:nvSpPr>
              <p:cNvPr id="398" name="Rectangle 5">
                <a:extLst>
                  <a:ext uri="{FF2B5EF4-FFF2-40B4-BE49-F238E27FC236}">
                    <a16:creationId xmlns:a16="http://schemas.microsoft.com/office/drawing/2014/main" id="{EA07BC81-8991-7D8F-83C8-18431AC8C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3" y="39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9" name="Freeform 6">
                <a:extLst>
                  <a:ext uri="{FF2B5EF4-FFF2-40B4-BE49-F238E27FC236}">
                    <a16:creationId xmlns:a16="http://schemas.microsoft.com/office/drawing/2014/main" id="{E0CC250D-B306-CA78-53A1-3D8D66562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" y="61"/>
                <a:ext cx="15" cy="33"/>
              </a:xfrm>
              <a:custGeom>
                <a:avLst/>
                <a:gdLst>
                  <a:gd name="T0" fmla="*/ 0 w 15"/>
                  <a:gd name="T1" fmla="*/ 33 h 33"/>
                  <a:gd name="T2" fmla="*/ 0 w 15"/>
                  <a:gd name="T3" fmla="*/ 0 h 33"/>
                  <a:gd name="T4" fmla="*/ 15 w 15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3">
                    <a:moveTo>
                      <a:pt x="0" y="33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00" name="Rectangle 7">
                <a:extLst>
                  <a:ext uri="{FF2B5EF4-FFF2-40B4-BE49-F238E27FC236}">
                    <a16:creationId xmlns:a16="http://schemas.microsoft.com/office/drawing/2014/main" id="{B069AE03-B8F9-C1AB-97DA-374899429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8" y="107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1" name="Freeform 8">
                <a:extLst>
                  <a:ext uri="{FF2B5EF4-FFF2-40B4-BE49-F238E27FC236}">
                    <a16:creationId xmlns:a16="http://schemas.microsoft.com/office/drawing/2014/main" id="{04221286-E97A-7CBC-CDCE-59E876360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" y="97"/>
                <a:ext cx="0" cy="32"/>
              </a:xfrm>
              <a:custGeom>
                <a:avLst/>
                <a:gdLst>
                  <a:gd name="T0" fmla="*/ 0 h 32"/>
                  <a:gd name="T1" fmla="*/ 32 h 32"/>
                  <a:gd name="T2" fmla="*/ 32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02" name="Rectangle 9">
                <a:extLst>
                  <a:ext uri="{FF2B5EF4-FFF2-40B4-BE49-F238E27FC236}">
                    <a16:creationId xmlns:a16="http://schemas.microsoft.com/office/drawing/2014/main" id="{D25D9571-827D-F992-3EAC-E7B6B8E9D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3" y="175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2AA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3" name="Freeform 10">
                <a:extLst>
                  <a:ext uri="{FF2B5EF4-FFF2-40B4-BE49-F238E27FC236}">
                    <a16:creationId xmlns:a16="http://schemas.microsoft.com/office/drawing/2014/main" id="{D467CEEC-F1CE-666B-2C0F-2BC19695B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" y="130"/>
                <a:ext cx="15" cy="67"/>
              </a:xfrm>
              <a:custGeom>
                <a:avLst/>
                <a:gdLst>
                  <a:gd name="T0" fmla="*/ 0 w 15"/>
                  <a:gd name="T1" fmla="*/ 0 h 67"/>
                  <a:gd name="T2" fmla="*/ 0 w 15"/>
                  <a:gd name="T3" fmla="*/ 67 h 67"/>
                  <a:gd name="T4" fmla="*/ 15 w 15"/>
                  <a:gd name="T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67">
                    <a:moveTo>
                      <a:pt x="0" y="0"/>
                    </a:moveTo>
                    <a:lnTo>
                      <a:pt x="0" y="67"/>
                    </a:lnTo>
                    <a:lnTo>
                      <a:pt x="15" y="6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04" name="Rectangle 11">
                <a:extLst>
                  <a:ext uri="{FF2B5EF4-FFF2-40B4-BE49-F238E27FC236}">
                    <a16:creationId xmlns:a16="http://schemas.microsoft.com/office/drawing/2014/main" id="{126059D9-A422-FEF0-7E2A-4D95AC9BD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8" y="242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5" name="Freeform 12">
                <a:extLst>
                  <a:ext uri="{FF2B5EF4-FFF2-40B4-BE49-F238E27FC236}">
                    <a16:creationId xmlns:a16="http://schemas.microsoft.com/office/drawing/2014/main" id="{13931244-FA73-8B64-C079-463A118F7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" y="164"/>
                <a:ext cx="0" cy="100"/>
              </a:xfrm>
              <a:custGeom>
                <a:avLst/>
                <a:gdLst>
                  <a:gd name="T0" fmla="*/ 0 h 100"/>
                  <a:gd name="T1" fmla="*/ 100 h 100"/>
                  <a:gd name="T2" fmla="*/ 100 h 1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">
                    <a:moveTo>
                      <a:pt x="0" y="0"/>
                    </a:moveTo>
                    <a:lnTo>
                      <a:pt x="0" y="100"/>
                    </a:lnTo>
                    <a:lnTo>
                      <a:pt x="0" y="10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06" name="Rectangle 13">
                <a:extLst>
                  <a:ext uri="{FF2B5EF4-FFF2-40B4-BE49-F238E27FC236}">
                    <a16:creationId xmlns:a16="http://schemas.microsoft.com/office/drawing/2014/main" id="{269A7116-9EDB-64AE-57C2-E75BD5343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8" y="310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2BB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7" name="Freeform 14">
                <a:extLst>
                  <a:ext uri="{FF2B5EF4-FFF2-40B4-BE49-F238E27FC236}">
                    <a16:creationId xmlns:a16="http://schemas.microsoft.com/office/drawing/2014/main" id="{5718718D-8419-6ED7-425E-123129048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" y="198"/>
                <a:ext cx="0" cy="134"/>
              </a:xfrm>
              <a:custGeom>
                <a:avLst/>
                <a:gdLst>
                  <a:gd name="T0" fmla="*/ 0 h 134"/>
                  <a:gd name="T1" fmla="*/ 134 h 134"/>
                  <a:gd name="T2" fmla="*/ 134 h 13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34">
                    <a:moveTo>
                      <a:pt x="0" y="0"/>
                    </a:moveTo>
                    <a:lnTo>
                      <a:pt x="0" y="134"/>
                    </a:lnTo>
                    <a:lnTo>
                      <a:pt x="0" y="1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08" name="Line 15">
                <a:extLst>
                  <a:ext uri="{FF2B5EF4-FFF2-40B4-BE49-F238E27FC236}">
                    <a16:creationId xmlns:a16="http://schemas.microsoft.com/office/drawing/2014/main" id="{933F8243-4A4E-9441-521F-F0DB9E5340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37" y="61"/>
                <a:ext cx="0" cy="134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09" name="Freeform 16">
                <a:extLst>
                  <a:ext uri="{FF2B5EF4-FFF2-40B4-BE49-F238E27FC236}">
                    <a16:creationId xmlns:a16="http://schemas.microsoft.com/office/drawing/2014/main" id="{A912BC6E-4463-3A95-255A-8EB331E2A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5" y="197"/>
                <a:ext cx="42" cy="151"/>
              </a:xfrm>
              <a:custGeom>
                <a:avLst/>
                <a:gdLst>
                  <a:gd name="T0" fmla="*/ 0 w 42"/>
                  <a:gd name="T1" fmla="*/ 151 h 151"/>
                  <a:gd name="T2" fmla="*/ 0 w 42"/>
                  <a:gd name="T3" fmla="*/ 0 h 151"/>
                  <a:gd name="T4" fmla="*/ 42 w 42"/>
                  <a:gd name="T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1">
                    <a:moveTo>
                      <a:pt x="0" y="151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10" name="Rectangle 17">
                <a:extLst>
                  <a:ext uri="{FF2B5EF4-FFF2-40B4-BE49-F238E27FC236}">
                    <a16:creationId xmlns:a16="http://schemas.microsoft.com/office/drawing/2014/main" id="{D23042E1-3EA4-915C-8F77-161B4B579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1" y="378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1" name="Freeform 18">
                <a:extLst>
                  <a:ext uri="{FF2B5EF4-FFF2-40B4-BE49-F238E27FC236}">
                    <a16:creationId xmlns:a16="http://schemas.microsoft.com/office/drawing/2014/main" id="{0A8DCEE0-FC32-8EC0-7BD9-BFDE1178A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0" y="400"/>
                <a:ext cx="0" cy="100"/>
              </a:xfrm>
              <a:custGeom>
                <a:avLst/>
                <a:gdLst>
                  <a:gd name="T0" fmla="*/ 100 h 100"/>
                  <a:gd name="T1" fmla="*/ 0 h 100"/>
                  <a:gd name="T2" fmla="*/ 0 h 1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">
                    <a:moveTo>
                      <a:pt x="0" y="1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12" name="Rectangle 19">
                <a:extLst>
                  <a:ext uri="{FF2B5EF4-FFF2-40B4-BE49-F238E27FC236}">
                    <a16:creationId xmlns:a16="http://schemas.microsoft.com/office/drawing/2014/main" id="{21008575-25CD-531D-F577-B886DEFA1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2" y="445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20BK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3" name="Freeform 20">
                <a:extLst>
                  <a:ext uri="{FF2B5EF4-FFF2-40B4-BE49-F238E27FC236}">
                    <a16:creationId xmlns:a16="http://schemas.microsoft.com/office/drawing/2014/main" id="{012D2689-B6EB-D845-59EE-9675BDD7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0" y="467"/>
                <a:ext cx="61" cy="67"/>
              </a:xfrm>
              <a:custGeom>
                <a:avLst/>
                <a:gdLst>
                  <a:gd name="T0" fmla="*/ 0 w 61"/>
                  <a:gd name="T1" fmla="*/ 67 h 67"/>
                  <a:gd name="T2" fmla="*/ 0 w 61"/>
                  <a:gd name="T3" fmla="*/ 0 h 67"/>
                  <a:gd name="T4" fmla="*/ 61 w 61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67">
                    <a:moveTo>
                      <a:pt x="0" y="67"/>
                    </a:moveTo>
                    <a:lnTo>
                      <a:pt x="0" y="0"/>
                    </a:lnTo>
                    <a:lnTo>
                      <a:pt x="6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14" name="Rectangle 21">
                <a:extLst>
                  <a:ext uri="{FF2B5EF4-FFF2-40B4-BE49-F238E27FC236}">
                    <a16:creationId xmlns:a16="http://schemas.microsoft.com/office/drawing/2014/main" id="{8F285B14-4FE2-6D31-0666-17013FE1C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6" y="513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20DD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5" name="Freeform 22">
                <a:extLst>
                  <a:ext uri="{FF2B5EF4-FFF2-40B4-BE49-F238E27FC236}">
                    <a16:creationId xmlns:a16="http://schemas.microsoft.com/office/drawing/2014/main" id="{1944B4BA-2722-7AC6-F8B8-F1468A20E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0" y="535"/>
                <a:ext cx="15" cy="32"/>
              </a:xfrm>
              <a:custGeom>
                <a:avLst/>
                <a:gdLst>
                  <a:gd name="T0" fmla="*/ 0 w 15"/>
                  <a:gd name="T1" fmla="*/ 32 h 32"/>
                  <a:gd name="T2" fmla="*/ 0 w 15"/>
                  <a:gd name="T3" fmla="*/ 0 h 32"/>
                  <a:gd name="T4" fmla="*/ 15 w 15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2">
                    <a:moveTo>
                      <a:pt x="0" y="32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16" name="Rectangle 23">
                <a:extLst>
                  <a:ext uri="{FF2B5EF4-FFF2-40B4-BE49-F238E27FC236}">
                    <a16:creationId xmlns:a16="http://schemas.microsoft.com/office/drawing/2014/main" id="{3851938C-BA0F-7007-88A1-668BB27A6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1" y="581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20CC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7" name="Freeform 24">
                <a:extLst>
                  <a:ext uri="{FF2B5EF4-FFF2-40B4-BE49-F238E27FC236}">
                    <a16:creationId xmlns:a16="http://schemas.microsoft.com/office/drawing/2014/main" id="{F971DE3A-BFF4-C146-D2FF-634A1AD4A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0" y="570"/>
                <a:ext cx="0" cy="33"/>
              </a:xfrm>
              <a:custGeom>
                <a:avLst/>
                <a:gdLst>
                  <a:gd name="T0" fmla="*/ 0 h 33"/>
                  <a:gd name="T1" fmla="*/ 33 h 33"/>
                  <a:gd name="T2" fmla="*/ 33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18" name="Line 25">
                <a:extLst>
                  <a:ext uri="{FF2B5EF4-FFF2-40B4-BE49-F238E27FC236}">
                    <a16:creationId xmlns:a16="http://schemas.microsoft.com/office/drawing/2014/main" id="{227DBC14-EAB2-0785-FA22-DE455018FC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10" y="503"/>
                <a:ext cx="0" cy="100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19" name="Freeform 26">
                <a:extLst>
                  <a:ext uri="{FF2B5EF4-FFF2-40B4-BE49-F238E27FC236}">
                    <a16:creationId xmlns:a16="http://schemas.microsoft.com/office/drawing/2014/main" id="{0E239F35-49F3-AA40-7116-D08420CEB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5" y="350"/>
                <a:ext cx="15" cy="151"/>
              </a:xfrm>
              <a:custGeom>
                <a:avLst/>
                <a:gdLst>
                  <a:gd name="T0" fmla="*/ 0 w 15"/>
                  <a:gd name="T1" fmla="*/ 0 h 151"/>
                  <a:gd name="T2" fmla="*/ 0 w 15"/>
                  <a:gd name="T3" fmla="*/ 151 h 151"/>
                  <a:gd name="T4" fmla="*/ 15 w 15"/>
                  <a:gd name="T5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51">
                    <a:moveTo>
                      <a:pt x="0" y="0"/>
                    </a:moveTo>
                    <a:lnTo>
                      <a:pt x="0" y="151"/>
                    </a:lnTo>
                    <a:lnTo>
                      <a:pt x="15" y="1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20" name="Freeform 27">
                <a:extLst>
                  <a:ext uri="{FF2B5EF4-FFF2-40B4-BE49-F238E27FC236}">
                    <a16:creationId xmlns:a16="http://schemas.microsoft.com/office/drawing/2014/main" id="{6EF076EF-AC01-7A15-87D5-A8A22B952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349"/>
                <a:ext cx="64" cy="159"/>
              </a:xfrm>
              <a:custGeom>
                <a:avLst/>
                <a:gdLst>
                  <a:gd name="T0" fmla="*/ 0 w 64"/>
                  <a:gd name="T1" fmla="*/ 159 h 159"/>
                  <a:gd name="T2" fmla="*/ 0 w 64"/>
                  <a:gd name="T3" fmla="*/ 0 h 159"/>
                  <a:gd name="T4" fmla="*/ 64 w 64"/>
                  <a:gd name="T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" h="159">
                    <a:moveTo>
                      <a:pt x="0" y="159"/>
                    </a:moveTo>
                    <a:lnTo>
                      <a:pt x="0" y="0"/>
                    </a:lnTo>
                    <a:lnTo>
                      <a:pt x="6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21" name="Rectangle 28">
                <a:extLst>
                  <a:ext uri="{FF2B5EF4-FFF2-40B4-BE49-F238E27FC236}">
                    <a16:creationId xmlns:a16="http://schemas.microsoft.com/office/drawing/2014/main" id="{485625A6-A439-49FE-ECA2-5C3315389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2" y="648"/>
                <a:ext cx="3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20BH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2" name="Freeform 29">
                <a:extLst>
                  <a:ext uri="{FF2B5EF4-FFF2-40B4-BE49-F238E27FC236}">
                    <a16:creationId xmlns:a16="http://schemas.microsoft.com/office/drawing/2014/main" id="{C48D84CA-4C78-B43B-1F2C-85FB613BA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511"/>
                <a:ext cx="30" cy="159"/>
              </a:xfrm>
              <a:custGeom>
                <a:avLst/>
                <a:gdLst>
                  <a:gd name="T0" fmla="*/ 0 w 30"/>
                  <a:gd name="T1" fmla="*/ 0 h 159"/>
                  <a:gd name="T2" fmla="*/ 0 w 30"/>
                  <a:gd name="T3" fmla="*/ 159 h 159"/>
                  <a:gd name="T4" fmla="*/ 30 w 30"/>
                  <a:gd name="T5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59">
                    <a:moveTo>
                      <a:pt x="0" y="0"/>
                    </a:moveTo>
                    <a:lnTo>
                      <a:pt x="0" y="159"/>
                    </a:lnTo>
                    <a:lnTo>
                      <a:pt x="30" y="15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23" name="Freeform 30">
                <a:extLst>
                  <a:ext uri="{FF2B5EF4-FFF2-40B4-BE49-F238E27FC236}">
                    <a16:creationId xmlns:a16="http://schemas.microsoft.com/office/drawing/2014/main" id="{AA691AD3-0164-EA09-CF1D-E506618C6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2" y="510"/>
                <a:ext cx="99" cy="112"/>
              </a:xfrm>
              <a:custGeom>
                <a:avLst/>
                <a:gdLst>
                  <a:gd name="T0" fmla="*/ 0 w 99"/>
                  <a:gd name="T1" fmla="*/ 112 h 112"/>
                  <a:gd name="T2" fmla="*/ 0 w 99"/>
                  <a:gd name="T3" fmla="*/ 0 h 112"/>
                  <a:gd name="T4" fmla="*/ 99 w 99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112">
                    <a:moveTo>
                      <a:pt x="0" y="112"/>
                    </a:moveTo>
                    <a:lnTo>
                      <a:pt x="0" y="0"/>
                    </a:lnTo>
                    <a:lnTo>
                      <a:pt x="9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24" name="Rectangle 31">
                <a:extLst>
                  <a:ext uri="{FF2B5EF4-FFF2-40B4-BE49-F238E27FC236}">
                    <a16:creationId xmlns:a16="http://schemas.microsoft.com/office/drawing/2014/main" id="{9EA2D613-EBCA-941A-67CB-5A8CAA789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1" y="716"/>
                <a:ext cx="5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canariense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BTA-1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5" name="Freeform 32">
                <a:extLst>
                  <a:ext uri="{FF2B5EF4-FFF2-40B4-BE49-F238E27FC236}">
                    <a16:creationId xmlns:a16="http://schemas.microsoft.com/office/drawing/2014/main" id="{871B0A2F-B43A-7AFE-F2CB-20FFBEC39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2" y="625"/>
                <a:ext cx="278" cy="113"/>
              </a:xfrm>
              <a:custGeom>
                <a:avLst/>
                <a:gdLst>
                  <a:gd name="T0" fmla="*/ 0 w 278"/>
                  <a:gd name="T1" fmla="*/ 0 h 113"/>
                  <a:gd name="T2" fmla="*/ 0 w 278"/>
                  <a:gd name="T3" fmla="*/ 113 h 113"/>
                  <a:gd name="T4" fmla="*/ 278 w 278"/>
                  <a:gd name="T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8" h="113">
                    <a:moveTo>
                      <a:pt x="0" y="0"/>
                    </a:moveTo>
                    <a:lnTo>
                      <a:pt x="0" y="113"/>
                    </a:lnTo>
                    <a:lnTo>
                      <a:pt x="278" y="11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26" name="Freeform 33">
                <a:extLst>
                  <a:ext uri="{FF2B5EF4-FFF2-40B4-BE49-F238E27FC236}">
                    <a16:creationId xmlns:a16="http://schemas.microsoft.com/office/drawing/2014/main" id="{702FEDAC-03C1-3FE5-E4E1-D325F126A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" y="624"/>
                <a:ext cx="35" cy="106"/>
              </a:xfrm>
              <a:custGeom>
                <a:avLst/>
                <a:gdLst>
                  <a:gd name="T0" fmla="*/ 0 w 35"/>
                  <a:gd name="T1" fmla="*/ 106 h 106"/>
                  <a:gd name="T2" fmla="*/ 0 w 35"/>
                  <a:gd name="T3" fmla="*/ 0 h 106"/>
                  <a:gd name="T4" fmla="*/ 35 w 35"/>
                  <a:gd name="T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06">
                    <a:moveTo>
                      <a:pt x="0" y="106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27" name="Rectangle 34">
                <a:extLst>
                  <a:ext uri="{FF2B5EF4-FFF2-40B4-BE49-F238E27FC236}">
                    <a16:creationId xmlns:a16="http://schemas.microsoft.com/office/drawing/2014/main" id="{21D91BD4-809F-E472-7047-2822257EB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8" y="784"/>
                <a:ext cx="4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barranii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144S4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8" name="Freeform 35">
                <a:extLst>
                  <a:ext uri="{FF2B5EF4-FFF2-40B4-BE49-F238E27FC236}">
                    <a16:creationId xmlns:a16="http://schemas.microsoft.com/office/drawing/2014/main" id="{87E96FA7-C88A-6D00-4C11-CFCE37CCE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8" y="806"/>
                <a:ext cx="48" cy="32"/>
              </a:xfrm>
              <a:custGeom>
                <a:avLst/>
                <a:gdLst>
                  <a:gd name="T0" fmla="*/ 0 w 48"/>
                  <a:gd name="T1" fmla="*/ 32 h 32"/>
                  <a:gd name="T2" fmla="*/ 0 w 48"/>
                  <a:gd name="T3" fmla="*/ 0 h 32"/>
                  <a:gd name="T4" fmla="*/ 48 w 4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2">
                    <a:moveTo>
                      <a:pt x="0" y="32"/>
                    </a:move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29" name="Rectangle 36">
                <a:extLst>
                  <a:ext uri="{FF2B5EF4-FFF2-40B4-BE49-F238E27FC236}">
                    <a16:creationId xmlns:a16="http://schemas.microsoft.com/office/drawing/2014/main" id="{CAFCEC43-A288-B30C-5C51-96F50BE26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9" y="851"/>
                <a:ext cx="69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japonicum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10324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0" name="Freeform 37">
                <a:extLst>
                  <a:ext uri="{FF2B5EF4-FFF2-40B4-BE49-F238E27FC236}">
                    <a16:creationId xmlns:a16="http://schemas.microsoft.com/office/drawing/2014/main" id="{525D9B34-3699-3977-3267-5248CE077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8" y="841"/>
                <a:ext cx="139" cy="32"/>
              </a:xfrm>
              <a:custGeom>
                <a:avLst/>
                <a:gdLst>
                  <a:gd name="T0" fmla="*/ 0 w 139"/>
                  <a:gd name="T1" fmla="*/ 0 h 32"/>
                  <a:gd name="T2" fmla="*/ 0 w 139"/>
                  <a:gd name="T3" fmla="*/ 32 h 32"/>
                  <a:gd name="T4" fmla="*/ 139 w 139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9" h="32">
                    <a:moveTo>
                      <a:pt x="0" y="0"/>
                    </a:moveTo>
                    <a:lnTo>
                      <a:pt x="0" y="32"/>
                    </a:lnTo>
                    <a:lnTo>
                      <a:pt x="139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31" name="Freeform 38">
                <a:extLst>
                  <a:ext uri="{FF2B5EF4-FFF2-40B4-BE49-F238E27FC236}">
                    <a16:creationId xmlns:a16="http://schemas.microsoft.com/office/drawing/2014/main" id="{D221C3BF-A01A-6FD5-E2DC-828B9D5BD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" y="733"/>
                <a:ext cx="41" cy="107"/>
              </a:xfrm>
              <a:custGeom>
                <a:avLst/>
                <a:gdLst>
                  <a:gd name="T0" fmla="*/ 0 w 41"/>
                  <a:gd name="T1" fmla="*/ 0 h 107"/>
                  <a:gd name="T2" fmla="*/ 0 w 41"/>
                  <a:gd name="T3" fmla="*/ 107 h 107"/>
                  <a:gd name="T4" fmla="*/ 41 w 41"/>
                  <a:gd name="T5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07">
                    <a:moveTo>
                      <a:pt x="0" y="0"/>
                    </a:moveTo>
                    <a:lnTo>
                      <a:pt x="0" y="107"/>
                    </a:lnTo>
                    <a:lnTo>
                      <a:pt x="41" y="10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32" name="Freeform 39">
                <a:extLst>
                  <a:ext uri="{FF2B5EF4-FFF2-40B4-BE49-F238E27FC236}">
                    <a16:creationId xmlns:a16="http://schemas.microsoft.com/office/drawing/2014/main" id="{47866C76-2C6A-C676-8AA0-00B9270A5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" y="732"/>
                <a:ext cx="16" cy="170"/>
              </a:xfrm>
              <a:custGeom>
                <a:avLst/>
                <a:gdLst>
                  <a:gd name="T0" fmla="*/ 0 w 16"/>
                  <a:gd name="T1" fmla="*/ 170 h 170"/>
                  <a:gd name="T2" fmla="*/ 0 w 16"/>
                  <a:gd name="T3" fmla="*/ 0 h 170"/>
                  <a:gd name="T4" fmla="*/ 16 w 16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0">
                    <a:moveTo>
                      <a:pt x="0" y="170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33" name="Rectangle 40">
                <a:extLst>
                  <a:ext uri="{FF2B5EF4-FFF2-40B4-BE49-F238E27FC236}">
                    <a16:creationId xmlns:a16="http://schemas.microsoft.com/office/drawing/2014/main" id="{1BD6C715-AFBF-5F49-ADC6-7F35481A4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5" y="919"/>
                <a:ext cx="803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daqingense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15774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4" name="Freeform 41">
                <a:extLst>
                  <a:ext uri="{FF2B5EF4-FFF2-40B4-BE49-F238E27FC236}">
                    <a16:creationId xmlns:a16="http://schemas.microsoft.com/office/drawing/2014/main" id="{36D351CB-86B4-8BF2-4372-34B744CDB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941"/>
                <a:ext cx="182" cy="133"/>
              </a:xfrm>
              <a:custGeom>
                <a:avLst/>
                <a:gdLst>
                  <a:gd name="T0" fmla="*/ 0 w 182"/>
                  <a:gd name="T1" fmla="*/ 133 h 133"/>
                  <a:gd name="T2" fmla="*/ 0 w 182"/>
                  <a:gd name="T3" fmla="*/ 0 h 133"/>
                  <a:gd name="T4" fmla="*/ 182 w 182"/>
                  <a:gd name="T5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" h="133">
                    <a:moveTo>
                      <a:pt x="0" y="133"/>
                    </a:moveTo>
                    <a:lnTo>
                      <a:pt x="0" y="0"/>
                    </a:lnTo>
                    <a:lnTo>
                      <a:pt x="18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35" name="Rectangle 42">
                <a:extLst>
                  <a:ext uri="{FF2B5EF4-FFF2-40B4-BE49-F238E27FC236}">
                    <a16:creationId xmlns:a16="http://schemas.microsoft.com/office/drawing/2014/main" id="{4EDCFAB7-3E86-CE5C-2AB8-3D1DFF074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3" y="987"/>
                <a:ext cx="97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huanghuaihaiense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23303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6" name="Freeform 43">
                <a:extLst>
                  <a:ext uri="{FF2B5EF4-FFF2-40B4-BE49-F238E27FC236}">
                    <a16:creationId xmlns:a16="http://schemas.microsoft.com/office/drawing/2014/main" id="{8E2F6336-6ED0-6A2C-B48E-55179ECD7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" y="1009"/>
                <a:ext cx="92" cy="32"/>
              </a:xfrm>
              <a:custGeom>
                <a:avLst/>
                <a:gdLst>
                  <a:gd name="T0" fmla="*/ 0 w 92"/>
                  <a:gd name="T1" fmla="*/ 32 h 32"/>
                  <a:gd name="T2" fmla="*/ 0 w 92"/>
                  <a:gd name="T3" fmla="*/ 0 h 32"/>
                  <a:gd name="T4" fmla="*/ 92 w 92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32">
                    <a:moveTo>
                      <a:pt x="0" y="32"/>
                    </a:moveTo>
                    <a:lnTo>
                      <a:pt x="0" y="0"/>
                    </a:lnTo>
                    <a:lnTo>
                      <a:pt x="9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37" name="Rectangle 44">
                <a:extLst>
                  <a:ext uri="{FF2B5EF4-FFF2-40B4-BE49-F238E27FC236}">
                    <a16:creationId xmlns:a16="http://schemas.microsoft.com/office/drawing/2014/main" id="{1996F19E-457C-DD25-E9AD-4958382CF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5" y="1054"/>
                <a:ext cx="58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sacchari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BR10280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8" name="Freeform 45">
                <a:extLst>
                  <a:ext uri="{FF2B5EF4-FFF2-40B4-BE49-F238E27FC236}">
                    <a16:creationId xmlns:a16="http://schemas.microsoft.com/office/drawing/2014/main" id="{6D5B8E71-0DC5-61DC-8A7E-BE854AA62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" y="1044"/>
                <a:ext cx="74" cy="32"/>
              </a:xfrm>
              <a:custGeom>
                <a:avLst/>
                <a:gdLst>
                  <a:gd name="T0" fmla="*/ 0 w 74"/>
                  <a:gd name="T1" fmla="*/ 0 h 32"/>
                  <a:gd name="T2" fmla="*/ 0 w 74"/>
                  <a:gd name="T3" fmla="*/ 32 h 32"/>
                  <a:gd name="T4" fmla="*/ 74 w 74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32">
                    <a:moveTo>
                      <a:pt x="0" y="0"/>
                    </a:moveTo>
                    <a:lnTo>
                      <a:pt x="0" y="32"/>
                    </a:lnTo>
                    <a:lnTo>
                      <a:pt x="74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39" name="Freeform 46">
                <a:extLst>
                  <a:ext uri="{FF2B5EF4-FFF2-40B4-BE49-F238E27FC236}">
                    <a16:creationId xmlns:a16="http://schemas.microsoft.com/office/drawing/2014/main" id="{9DCE4A35-3F42-DC42-2867-ED7D6A3B7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1043"/>
                <a:ext cx="29" cy="82"/>
              </a:xfrm>
              <a:custGeom>
                <a:avLst/>
                <a:gdLst>
                  <a:gd name="T0" fmla="*/ 0 w 29"/>
                  <a:gd name="T1" fmla="*/ 82 h 82"/>
                  <a:gd name="T2" fmla="*/ 0 w 29"/>
                  <a:gd name="T3" fmla="*/ 0 h 82"/>
                  <a:gd name="T4" fmla="*/ 29 w 29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82">
                    <a:moveTo>
                      <a:pt x="0" y="82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40" name="Rectangle 47">
                <a:extLst>
                  <a:ext uri="{FF2B5EF4-FFF2-40B4-BE49-F238E27FC236}">
                    <a16:creationId xmlns:a16="http://schemas.microsoft.com/office/drawing/2014/main" id="{BB17B755-AAC3-468D-2572-3A4AB68EE1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0" y="1122"/>
                <a:ext cx="87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yuanmingense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10071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1" name="Freeform 48">
                <a:extLst>
                  <a:ext uri="{FF2B5EF4-FFF2-40B4-BE49-F238E27FC236}">
                    <a16:creationId xmlns:a16="http://schemas.microsoft.com/office/drawing/2014/main" id="{0C3D7C75-C6E0-DF9C-8772-B526AAD560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" y="1144"/>
                <a:ext cx="164" cy="66"/>
              </a:xfrm>
              <a:custGeom>
                <a:avLst/>
                <a:gdLst>
                  <a:gd name="T0" fmla="*/ 0 w 164"/>
                  <a:gd name="T1" fmla="*/ 66 h 66"/>
                  <a:gd name="T2" fmla="*/ 0 w 164"/>
                  <a:gd name="T3" fmla="*/ 0 h 66"/>
                  <a:gd name="T4" fmla="*/ 164 w 164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" h="66">
                    <a:moveTo>
                      <a:pt x="0" y="66"/>
                    </a:moveTo>
                    <a:lnTo>
                      <a:pt x="0" y="0"/>
                    </a:lnTo>
                    <a:lnTo>
                      <a:pt x="16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42" name="Rectangle 49">
                <a:extLst>
                  <a:ext uri="{FF2B5EF4-FFF2-40B4-BE49-F238E27FC236}">
                    <a16:creationId xmlns:a16="http://schemas.microsoft.com/office/drawing/2014/main" id="{EA968FB2-24CF-E907-719E-837E3D233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2" y="1190"/>
                <a:ext cx="62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stylosanthis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446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3" name="Freeform 50">
                <a:extLst>
                  <a:ext uri="{FF2B5EF4-FFF2-40B4-BE49-F238E27FC236}">
                    <a16:creationId xmlns:a16="http://schemas.microsoft.com/office/drawing/2014/main" id="{5B1F6FD4-C3EF-BB11-D266-00D770203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" y="1212"/>
                <a:ext cx="84" cy="65"/>
              </a:xfrm>
              <a:custGeom>
                <a:avLst/>
                <a:gdLst>
                  <a:gd name="T0" fmla="*/ 0 w 84"/>
                  <a:gd name="T1" fmla="*/ 65 h 65"/>
                  <a:gd name="T2" fmla="*/ 0 w 84"/>
                  <a:gd name="T3" fmla="*/ 0 h 65"/>
                  <a:gd name="T4" fmla="*/ 84 w 84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65">
                    <a:moveTo>
                      <a:pt x="0" y="65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44" name="Rectangle 51">
                <a:extLst>
                  <a:ext uri="{FF2B5EF4-FFF2-40B4-BE49-F238E27FC236}">
                    <a16:creationId xmlns:a16="http://schemas.microsoft.com/office/drawing/2014/main" id="{EBBF4464-AC59-9049-DE57-51B37C439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5" y="1257"/>
                <a:ext cx="56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kavangense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14-3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5" name="Freeform 52">
                <a:extLst>
                  <a:ext uri="{FF2B5EF4-FFF2-40B4-BE49-F238E27FC236}">
                    <a16:creationId xmlns:a16="http://schemas.microsoft.com/office/drawing/2014/main" id="{F4C3EAFC-D0A2-C220-A028-4E81C2E02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9" y="1279"/>
                <a:ext cx="174" cy="64"/>
              </a:xfrm>
              <a:custGeom>
                <a:avLst/>
                <a:gdLst>
                  <a:gd name="T0" fmla="*/ 0 w 174"/>
                  <a:gd name="T1" fmla="*/ 64 h 64"/>
                  <a:gd name="T2" fmla="*/ 0 w 174"/>
                  <a:gd name="T3" fmla="*/ 0 h 64"/>
                  <a:gd name="T4" fmla="*/ 174 w 174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4" h="64">
                    <a:moveTo>
                      <a:pt x="0" y="64"/>
                    </a:moveTo>
                    <a:lnTo>
                      <a:pt x="0" y="0"/>
                    </a:lnTo>
                    <a:lnTo>
                      <a:pt x="17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46" name="Rectangle 53">
                <a:extLst>
                  <a:ext uri="{FF2B5EF4-FFF2-40B4-BE49-F238E27FC236}">
                    <a16:creationId xmlns:a16="http://schemas.microsoft.com/office/drawing/2014/main" id="{5E800054-9D3E-FA96-E9D3-9FFB4DC72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1" y="1325"/>
                <a:ext cx="58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liaoningense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2281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7" name="Freeform 54">
                <a:extLst>
                  <a:ext uri="{FF2B5EF4-FFF2-40B4-BE49-F238E27FC236}">
                    <a16:creationId xmlns:a16="http://schemas.microsoft.com/office/drawing/2014/main" id="{05CD0110-EB3D-8985-6D14-2CB378AEF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1347"/>
                <a:ext cx="45" cy="62"/>
              </a:xfrm>
              <a:custGeom>
                <a:avLst/>
                <a:gdLst>
                  <a:gd name="T0" fmla="*/ 0 w 45"/>
                  <a:gd name="T1" fmla="*/ 62 h 62"/>
                  <a:gd name="T2" fmla="*/ 0 w 45"/>
                  <a:gd name="T3" fmla="*/ 0 h 62"/>
                  <a:gd name="T4" fmla="*/ 45 w 45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62">
                    <a:moveTo>
                      <a:pt x="0" y="62"/>
                    </a:moveTo>
                    <a:lnTo>
                      <a:pt x="0" y="0"/>
                    </a:lnTo>
                    <a:lnTo>
                      <a:pt x="4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48" name="Rectangle 55">
                <a:extLst>
                  <a:ext uri="{FF2B5EF4-FFF2-40B4-BE49-F238E27FC236}">
                    <a16:creationId xmlns:a16="http://schemas.microsoft.com/office/drawing/2014/main" id="{43CECC2D-0026-1826-C094-10CA64361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8" y="1393"/>
                <a:ext cx="73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diversitatis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9" name="Freeform 56">
                <a:extLst>
                  <a:ext uri="{FF2B5EF4-FFF2-40B4-BE49-F238E27FC236}">
                    <a16:creationId xmlns:a16="http://schemas.microsoft.com/office/drawing/2014/main" id="{3DA7A98B-F300-A023-1E3D-C752F1852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9" y="1415"/>
                <a:ext cx="37" cy="57"/>
              </a:xfrm>
              <a:custGeom>
                <a:avLst/>
                <a:gdLst>
                  <a:gd name="T0" fmla="*/ 0 w 37"/>
                  <a:gd name="T1" fmla="*/ 57 h 57"/>
                  <a:gd name="T2" fmla="*/ 0 w 37"/>
                  <a:gd name="T3" fmla="*/ 0 h 57"/>
                  <a:gd name="T4" fmla="*/ 37 w 37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57">
                    <a:moveTo>
                      <a:pt x="0" y="57"/>
                    </a:moveTo>
                    <a:lnTo>
                      <a:pt x="0" y="0"/>
                    </a:lnTo>
                    <a:lnTo>
                      <a:pt x="3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50" name="Rectangle 57">
                <a:extLst>
                  <a:ext uri="{FF2B5EF4-FFF2-40B4-BE49-F238E27FC236}">
                    <a16:creationId xmlns:a16="http://schemas.microsoft.com/office/drawing/2014/main" id="{CEB90263-7878-2D2B-15D3-119754C0D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5" y="1460"/>
                <a:ext cx="65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glycinis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1" name="Freeform 58">
                <a:extLst>
                  <a:ext uri="{FF2B5EF4-FFF2-40B4-BE49-F238E27FC236}">
                    <a16:creationId xmlns:a16="http://schemas.microsoft.com/office/drawing/2014/main" id="{F9E3742E-B3E6-C01A-F0AE-1F8DCE033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6" y="1482"/>
                <a:ext cx="57" cy="50"/>
              </a:xfrm>
              <a:custGeom>
                <a:avLst/>
                <a:gdLst>
                  <a:gd name="T0" fmla="*/ 0 w 57"/>
                  <a:gd name="T1" fmla="*/ 50 h 50"/>
                  <a:gd name="T2" fmla="*/ 0 w 57"/>
                  <a:gd name="T3" fmla="*/ 0 h 50"/>
                  <a:gd name="T4" fmla="*/ 57 w 57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0">
                    <a:moveTo>
                      <a:pt x="0" y="50"/>
                    </a:moveTo>
                    <a:lnTo>
                      <a:pt x="0" y="0"/>
                    </a:lnTo>
                    <a:lnTo>
                      <a:pt x="5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52" name="Rectangle 59">
                <a:extLst>
                  <a:ext uri="{FF2B5EF4-FFF2-40B4-BE49-F238E27FC236}">
                    <a16:creationId xmlns:a16="http://schemas.microsoft.com/office/drawing/2014/main" id="{50EE9875-9898-26C2-FEEF-35D811A6D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0" y="1528"/>
                <a:ext cx="83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guangxiense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53363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3" name="Freeform 60">
                <a:extLst>
                  <a:ext uri="{FF2B5EF4-FFF2-40B4-BE49-F238E27FC236}">
                    <a16:creationId xmlns:a16="http://schemas.microsoft.com/office/drawing/2014/main" id="{9EC610A4-8C5E-0EB1-6361-C34209EC0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" y="1550"/>
                <a:ext cx="70" cy="32"/>
              </a:xfrm>
              <a:custGeom>
                <a:avLst/>
                <a:gdLst>
                  <a:gd name="T0" fmla="*/ 0 w 70"/>
                  <a:gd name="T1" fmla="*/ 32 h 32"/>
                  <a:gd name="T2" fmla="*/ 0 w 70"/>
                  <a:gd name="T3" fmla="*/ 0 h 32"/>
                  <a:gd name="T4" fmla="*/ 70 w 7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2">
                    <a:moveTo>
                      <a:pt x="0" y="32"/>
                    </a:moveTo>
                    <a:lnTo>
                      <a:pt x="0" y="0"/>
                    </a:lnTo>
                    <a:lnTo>
                      <a:pt x="7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54" name="Rectangle 61">
                <a:extLst>
                  <a:ext uri="{FF2B5EF4-FFF2-40B4-BE49-F238E27FC236}">
                    <a16:creationId xmlns:a16="http://schemas.microsoft.com/office/drawing/2014/main" id="{C9A01149-3CC1-15B1-5242-25C6427619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8" y="1596"/>
                <a:ext cx="66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agreste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5" name="Freeform 62">
                <a:extLst>
                  <a:ext uri="{FF2B5EF4-FFF2-40B4-BE49-F238E27FC236}">
                    <a16:creationId xmlns:a16="http://schemas.microsoft.com/office/drawing/2014/main" id="{B42CE971-8B56-46F6-AE75-40CC9A94E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" y="1585"/>
                <a:ext cx="47" cy="33"/>
              </a:xfrm>
              <a:custGeom>
                <a:avLst/>
                <a:gdLst>
                  <a:gd name="T0" fmla="*/ 0 w 47"/>
                  <a:gd name="T1" fmla="*/ 0 h 33"/>
                  <a:gd name="T2" fmla="*/ 0 w 47"/>
                  <a:gd name="T3" fmla="*/ 33 h 33"/>
                  <a:gd name="T4" fmla="*/ 47 w 47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33">
                    <a:moveTo>
                      <a:pt x="0" y="0"/>
                    </a:moveTo>
                    <a:lnTo>
                      <a:pt x="0" y="33"/>
                    </a:lnTo>
                    <a:lnTo>
                      <a:pt x="47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56" name="Freeform 63">
                <a:extLst>
                  <a:ext uri="{FF2B5EF4-FFF2-40B4-BE49-F238E27FC236}">
                    <a16:creationId xmlns:a16="http://schemas.microsoft.com/office/drawing/2014/main" id="{E7380F36-B554-519A-9406-7D5B01539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6" y="1535"/>
                <a:ext cx="133" cy="49"/>
              </a:xfrm>
              <a:custGeom>
                <a:avLst/>
                <a:gdLst>
                  <a:gd name="T0" fmla="*/ 0 w 133"/>
                  <a:gd name="T1" fmla="*/ 0 h 49"/>
                  <a:gd name="T2" fmla="*/ 0 w 133"/>
                  <a:gd name="T3" fmla="*/ 49 h 49"/>
                  <a:gd name="T4" fmla="*/ 133 w 133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" h="49">
                    <a:moveTo>
                      <a:pt x="0" y="0"/>
                    </a:moveTo>
                    <a:lnTo>
                      <a:pt x="0" y="49"/>
                    </a:lnTo>
                    <a:lnTo>
                      <a:pt x="133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57" name="Freeform 64">
                <a:extLst>
                  <a:ext uri="{FF2B5EF4-FFF2-40B4-BE49-F238E27FC236}">
                    <a16:creationId xmlns:a16="http://schemas.microsoft.com/office/drawing/2014/main" id="{A3218462-7FD1-388D-D3B4-CB0707C6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9" y="1475"/>
                <a:ext cx="147" cy="58"/>
              </a:xfrm>
              <a:custGeom>
                <a:avLst/>
                <a:gdLst>
                  <a:gd name="T0" fmla="*/ 0 w 147"/>
                  <a:gd name="T1" fmla="*/ 0 h 58"/>
                  <a:gd name="T2" fmla="*/ 0 w 147"/>
                  <a:gd name="T3" fmla="*/ 58 h 58"/>
                  <a:gd name="T4" fmla="*/ 147 w 147"/>
                  <a:gd name="T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" h="58">
                    <a:moveTo>
                      <a:pt x="0" y="0"/>
                    </a:moveTo>
                    <a:lnTo>
                      <a:pt x="0" y="58"/>
                    </a:lnTo>
                    <a:lnTo>
                      <a:pt x="147" y="5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58" name="Freeform 65">
                <a:extLst>
                  <a:ext uri="{FF2B5EF4-FFF2-40B4-BE49-F238E27FC236}">
                    <a16:creationId xmlns:a16="http://schemas.microsoft.com/office/drawing/2014/main" id="{58A1C22B-6BDF-2F77-3246-CB0893C8C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1412"/>
                <a:ext cx="135" cy="62"/>
              </a:xfrm>
              <a:custGeom>
                <a:avLst/>
                <a:gdLst>
                  <a:gd name="T0" fmla="*/ 0 w 135"/>
                  <a:gd name="T1" fmla="*/ 0 h 62"/>
                  <a:gd name="T2" fmla="*/ 0 w 135"/>
                  <a:gd name="T3" fmla="*/ 62 h 62"/>
                  <a:gd name="T4" fmla="*/ 135 w 135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5" h="62">
                    <a:moveTo>
                      <a:pt x="0" y="0"/>
                    </a:moveTo>
                    <a:lnTo>
                      <a:pt x="0" y="62"/>
                    </a:lnTo>
                    <a:lnTo>
                      <a:pt x="135" y="6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59" name="Freeform 66">
                <a:extLst>
                  <a:ext uri="{FF2B5EF4-FFF2-40B4-BE49-F238E27FC236}">
                    <a16:creationId xmlns:a16="http://schemas.microsoft.com/office/drawing/2014/main" id="{AB3A0488-D6FF-4E09-D215-D380A56BE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9" y="1346"/>
                <a:ext cx="95" cy="64"/>
              </a:xfrm>
              <a:custGeom>
                <a:avLst/>
                <a:gdLst>
                  <a:gd name="T0" fmla="*/ 0 w 95"/>
                  <a:gd name="T1" fmla="*/ 0 h 64"/>
                  <a:gd name="T2" fmla="*/ 0 w 95"/>
                  <a:gd name="T3" fmla="*/ 64 h 64"/>
                  <a:gd name="T4" fmla="*/ 95 w 95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64">
                    <a:moveTo>
                      <a:pt x="0" y="0"/>
                    </a:moveTo>
                    <a:lnTo>
                      <a:pt x="0" y="64"/>
                    </a:lnTo>
                    <a:lnTo>
                      <a:pt x="95" y="6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60" name="Freeform 67">
                <a:extLst>
                  <a:ext uri="{FF2B5EF4-FFF2-40B4-BE49-F238E27FC236}">
                    <a16:creationId xmlns:a16="http://schemas.microsoft.com/office/drawing/2014/main" id="{DB7D1D4C-B98D-94F2-F9FA-A56CE456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" y="1279"/>
                <a:ext cx="43" cy="66"/>
              </a:xfrm>
              <a:custGeom>
                <a:avLst/>
                <a:gdLst>
                  <a:gd name="T0" fmla="*/ 0 w 43"/>
                  <a:gd name="T1" fmla="*/ 0 h 66"/>
                  <a:gd name="T2" fmla="*/ 0 w 43"/>
                  <a:gd name="T3" fmla="*/ 66 h 66"/>
                  <a:gd name="T4" fmla="*/ 43 w 43"/>
                  <a:gd name="T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66">
                    <a:moveTo>
                      <a:pt x="0" y="0"/>
                    </a:moveTo>
                    <a:lnTo>
                      <a:pt x="0" y="66"/>
                    </a:lnTo>
                    <a:lnTo>
                      <a:pt x="43" y="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61" name="Freeform 68">
                <a:extLst>
                  <a:ext uri="{FF2B5EF4-FFF2-40B4-BE49-F238E27FC236}">
                    <a16:creationId xmlns:a16="http://schemas.microsoft.com/office/drawing/2014/main" id="{F60D9ADC-5BFD-F302-D7CB-8AEC0FD9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" y="1212"/>
                <a:ext cx="31" cy="66"/>
              </a:xfrm>
              <a:custGeom>
                <a:avLst/>
                <a:gdLst>
                  <a:gd name="T0" fmla="*/ 0 w 31"/>
                  <a:gd name="T1" fmla="*/ 0 h 66"/>
                  <a:gd name="T2" fmla="*/ 0 w 31"/>
                  <a:gd name="T3" fmla="*/ 66 h 66"/>
                  <a:gd name="T4" fmla="*/ 31 w 31"/>
                  <a:gd name="T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66">
                    <a:moveTo>
                      <a:pt x="0" y="0"/>
                    </a:moveTo>
                    <a:lnTo>
                      <a:pt x="0" y="66"/>
                    </a:lnTo>
                    <a:lnTo>
                      <a:pt x="31" y="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62" name="Freeform 69">
                <a:extLst>
                  <a:ext uri="{FF2B5EF4-FFF2-40B4-BE49-F238E27FC236}">
                    <a16:creationId xmlns:a16="http://schemas.microsoft.com/office/drawing/2014/main" id="{7467A985-66CC-2C25-F5CB-3D478DA2B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" y="1128"/>
                <a:ext cx="34" cy="83"/>
              </a:xfrm>
              <a:custGeom>
                <a:avLst/>
                <a:gdLst>
                  <a:gd name="T0" fmla="*/ 0 w 34"/>
                  <a:gd name="T1" fmla="*/ 0 h 83"/>
                  <a:gd name="T2" fmla="*/ 0 w 34"/>
                  <a:gd name="T3" fmla="*/ 83 h 83"/>
                  <a:gd name="T4" fmla="*/ 34 w 34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83">
                    <a:moveTo>
                      <a:pt x="0" y="0"/>
                    </a:moveTo>
                    <a:lnTo>
                      <a:pt x="0" y="83"/>
                    </a:lnTo>
                    <a:lnTo>
                      <a:pt x="34" y="8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63" name="Line 70">
                <a:extLst>
                  <a:ext uri="{FF2B5EF4-FFF2-40B4-BE49-F238E27FC236}">
                    <a16:creationId xmlns:a16="http://schemas.microsoft.com/office/drawing/2014/main" id="{370EEE53-9CA7-5D70-D4E0-BEF520FA81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71" y="1077"/>
                <a:ext cx="0" cy="134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64" name="Freeform 71">
                <a:extLst>
                  <a:ext uri="{FF2B5EF4-FFF2-40B4-BE49-F238E27FC236}">
                    <a16:creationId xmlns:a16="http://schemas.microsoft.com/office/drawing/2014/main" id="{88EBB03B-9F79-01C6-D542-3C4699FB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" y="905"/>
                <a:ext cx="90" cy="171"/>
              </a:xfrm>
              <a:custGeom>
                <a:avLst/>
                <a:gdLst>
                  <a:gd name="T0" fmla="*/ 0 w 90"/>
                  <a:gd name="T1" fmla="*/ 0 h 171"/>
                  <a:gd name="T2" fmla="*/ 0 w 90"/>
                  <a:gd name="T3" fmla="*/ 171 h 171"/>
                  <a:gd name="T4" fmla="*/ 90 w 90"/>
                  <a:gd name="T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171">
                    <a:moveTo>
                      <a:pt x="0" y="0"/>
                    </a:moveTo>
                    <a:lnTo>
                      <a:pt x="0" y="171"/>
                    </a:lnTo>
                    <a:lnTo>
                      <a:pt x="90" y="17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65" name="Rectangle 72">
                <a:extLst>
                  <a:ext uri="{FF2B5EF4-FFF2-40B4-BE49-F238E27FC236}">
                    <a16:creationId xmlns:a16="http://schemas.microsoft.com/office/drawing/2014/main" id="{4063D27D-7398-EC6E-F270-6A20C3C78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3" y="1663"/>
                <a:ext cx="62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nitroreducens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TSA1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6" name="Freeform 73">
                <a:extLst>
                  <a:ext uri="{FF2B5EF4-FFF2-40B4-BE49-F238E27FC236}">
                    <a16:creationId xmlns:a16="http://schemas.microsoft.com/office/drawing/2014/main" id="{A06830A2-E912-3F27-4EF0-174720262D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7" y="1685"/>
                <a:ext cx="105" cy="33"/>
              </a:xfrm>
              <a:custGeom>
                <a:avLst/>
                <a:gdLst>
                  <a:gd name="T0" fmla="*/ 0 w 105"/>
                  <a:gd name="T1" fmla="*/ 33 h 33"/>
                  <a:gd name="T2" fmla="*/ 0 w 105"/>
                  <a:gd name="T3" fmla="*/ 0 h 33"/>
                  <a:gd name="T4" fmla="*/ 105 w 105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3">
                    <a:moveTo>
                      <a:pt x="0" y="33"/>
                    </a:moveTo>
                    <a:lnTo>
                      <a:pt x="0" y="0"/>
                    </a:lnTo>
                    <a:lnTo>
                      <a:pt x="10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67" name="Rectangle 74">
                <a:extLst>
                  <a:ext uri="{FF2B5EF4-FFF2-40B4-BE49-F238E27FC236}">
                    <a16:creationId xmlns:a16="http://schemas.microsoft.com/office/drawing/2014/main" id="{6DC67401-2313-7A48-9C70-ACD2742E1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6" y="1731"/>
                <a:ext cx="76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arachidis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051107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8" name="Freeform 75">
                <a:extLst>
                  <a:ext uri="{FF2B5EF4-FFF2-40B4-BE49-F238E27FC236}">
                    <a16:creationId xmlns:a16="http://schemas.microsoft.com/office/drawing/2014/main" id="{C53AEEF8-EBDA-2A7C-107B-8A273726B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7" y="1721"/>
                <a:ext cx="167" cy="32"/>
              </a:xfrm>
              <a:custGeom>
                <a:avLst/>
                <a:gdLst>
                  <a:gd name="T0" fmla="*/ 0 w 167"/>
                  <a:gd name="T1" fmla="*/ 0 h 32"/>
                  <a:gd name="T2" fmla="*/ 0 w 167"/>
                  <a:gd name="T3" fmla="*/ 32 h 32"/>
                  <a:gd name="T4" fmla="*/ 167 w 167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7" h="32">
                    <a:moveTo>
                      <a:pt x="0" y="0"/>
                    </a:moveTo>
                    <a:lnTo>
                      <a:pt x="0" y="32"/>
                    </a:lnTo>
                    <a:lnTo>
                      <a:pt x="167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69" name="Freeform 76">
                <a:extLst>
                  <a:ext uri="{FF2B5EF4-FFF2-40B4-BE49-F238E27FC236}">
                    <a16:creationId xmlns:a16="http://schemas.microsoft.com/office/drawing/2014/main" id="{35D6E807-995E-9CD8-6A5B-1F38348EB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" y="1719"/>
                <a:ext cx="10" cy="113"/>
              </a:xfrm>
              <a:custGeom>
                <a:avLst/>
                <a:gdLst>
                  <a:gd name="T0" fmla="*/ 0 w 10"/>
                  <a:gd name="T1" fmla="*/ 113 h 113"/>
                  <a:gd name="T2" fmla="*/ 0 w 10"/>
                  <a:gd name="T3" fmla="*/ 0 h 113"/>
                  <a:gd name="T4" fmla="*/ 10 w 10"/>
                  <a:gd name="T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13">
                    <a:moveTo>
                      <a:pt x="0" y="113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70" name="Rectangle 77">
                <a:extLst>
                  <a:ext uri="{FF2B5EF4-FFF2-40B4-BE49-F238E27FC236}">
                    <a16:creationId xmlns:a16="http://schemas.microsoft.com/office/drawing/2014/main" id="{D09944D9-DFD9-5B07-8D6B-415741D73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2" y="1799"/>
                <a:ext cx="75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diazoefficiens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110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1" name="Freeform 78">
                <a:extLst>
                  <a:ext uri="{FF2B5EF4-FFF2-40B4-BE49-F238E27FC236}">
                    <a16:creationId xmlns:a16="http://schemas.microsoft.com/office/drawing/2014/main" id="{1235C490-2363-C457-CEB2-BCD7F2166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5" y="1821"/>
                <a:ext cx="46" cy="32"/>
              </a:xfrm>
              <a:custGeom>
                <a:avLst/>
                <a:gdLst>
                  <a:gd name="T0" fmla="*/ 0 w 46"/>
                  <a:gd name="T1" fmla="*/ 32 h 32"/>
                  <a:gd name="T2" fmla="*/ 0 w 46"/>
                  <a:gd name="T3" fmla="*/ 0 h 32"/>
                  <a:gd name="T4" fmla="*/ 46 w 46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2">
                    <a:moveTo>
                      <a:pt x="0" y="32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72" name="Rectangle 79">
                <a:extLst>
                  <a:ext uri="{FF2B5EF4-FFF2-40B4-BE49-F238E27FC236}">
                    <a16:creationId xmlns:a16="http://schemas.microsoft.com/office/drawing/2014/main" id="{0CBA05BC-859B-15B9-A165-7537B9B08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1866"/>
                <a:ext cx="603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niftali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3448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3" name="Freeform 80">
                <a:extLst>
                  <a:ext uri="{FF2B5EF4-FFF2-40B4-BE49-F238E27FC236}">
                    <a16:creationId xmlns:a16="http://schemas.microsoft.com/office/drawing/2014/main" id="{D9F0E61F-A261-FE32-564F-91122FD4D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5" y="1856"/>
                <a:ext cx="77" cy="32"/>
              </a:xfrm>
              <a:custGeom>
                <a:avLst/>
                <a:gdLst>
                  <a:gd name="T0" fmla="*/ 0 w 77"/>
                  <a:gd name="T1" fmla="*/ 0 h 32"/>
                  <a:gd name="T2" fmla="*/ 0 w 77"/>
                  <a:gd name="T3" fmla="*/ 32 h 32"/>
                  <a:gd name="T4" fmla="*/ 77 w 77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32">
                    <a:moveTo>
                      <a:pt x="0" y="0"/>
                    </a:moveTo>
                    <a:lnTo>
                      <a:pt x="0" y="32"/>
                    </a:lnTo>
                    <a:lnTo>
                      <a:pt x="77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74" name="Freeform 81">
                <a:extLst>
                  <a:ext uri="{FF2B5EF4-FFF2-40B4-BE49-F238E27FC236}">
                    <a16:creationId xmlns:a16="http://schemas.microsoft.com/office/drawing/2014/main" id="{C6938A31-EB44-5CE3-4DA0-A7E69A958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6" y="1855"/>
                <a:ext cx="59" cy="91"/>
              </a:xfrm>
              <a:custGeom>
                <a:avLst/>
                <a:gdLst>
                  <a:gd name="T0" fmla="*/ 0 w 59"/>
                  <a:gd name="T1" fmla="*/ 91 h 91"/>
                  <a:gd name="T2" fmla="*/ 0 w 59"/>
                  <a:gd name="T3" fmla="*/ 0 h 91"/>
                  <a:gd name="T4" fmla="*/ 59 w 59"/>
                  <a:gd name="T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91">
                    <a:moveTo>
                      <a:pt x="0" y="91"/>
                    </a:moveTo>
                    <a:lnTo>
                      <a:pt x="0" y="0"/>
                    </a:lnTo>
                    <a:lnTo>
                      <a:pt x="5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75" name="Rectangle 82">
                <a:extLst>
                  <a:ext uri="{FF2B5EF4-FFF2-40B4-BE49-F238E27FC236}">
                    <a16:creationId xmlns:a16="http://schemas.microsoft.com/office/drawing/2014/main" id="{99B61A13-E997-73B7-8D4D-238947F4A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7" y="1934"/>
                <a:ext cx="57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shewense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ERR11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6" name="Freeform 83">
                <a:extLst>
                  <a:ext uri="{FF2B5EF4-FFF2-40B4-BE49-F238E27FC236}">
                    <a16:creationId xmlns:a16="http://schemas.microsoft.com/office/drawing/2014/main" id="{D6761385-8618-72C0-1CB0-293B66215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3" y="1956"/>
                <a:ext cx="43" cy="32"/>
              </a:xfrm>
              <a:custGeom>
                <a:avLst/>
                <a:gdLst>
                  <a:gd name="T0" fmla="*/ 0 w 43"/>
                  <a:gd name="T1" fmla="*/ 32 h 32"/>
                  <a:gd name="T2" fmla="*/ 0 w 43"/>
                  <a:gd name="T3" fmla="*/ 0 h 32"/>
                  <a:gd name="T4" fmla="*/ 43 w 43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2">
                    <a:moveTo>
                      <a:pt x="0" y="32"/>
                    </a:moveTo>
                    <a:lnTo>
                      <a:pt x="0" y="0"/>
                    </a:lnTo>
                    <a:lnTo>
                      <a:pt x="4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77" name="Rectangle 84">
                <a:extLst>
                  <a:ext uri="{FF2B5EF4-FFF2-40B4-BE49-F238E27FC236}">
                    <a16:creationId xmlns:a16="http://schemas.microsoft.com/office/drawing/2014/main" id="{AE40C8C9-4B41-FCD8-E1E3-C0978ADE8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2002"/>
                <a:ext cx="58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ottawaense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OO99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8" name="Freeform 85">
                <a:extLst>
                  <a:ext uri="{FF2B5EF4-FFF2-40B4-BE49-F238E27FC236}">
                    <a16:creationId xmlns:a16="http://schemas.microsoft.com/office/drawing/2014/main" id="{632D0262-11E6-02EB-C84C-C0DB01B40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3" y="1991"/>
                <a:ext cx="14" cy="33"/>
              </a:xfrm>
              <a:custGeom>
                <a:avLst/>
                <a:gdLst>
                  <a:gd name="T0" fmla="*/ 0 w 14"/>
                  <a:gd name="T1" fmla="*/ 0 h 33"/>
                  <a:gd name="T2" fmla="*/ 0 w 14"/>
                  <a:gd name="T3" fmla="*/ 33 h 33"/>
                  <a:gd name="T4" fmla="*/ 14 w 14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3">
                    <a:moveTo>
                      <a:pt x="0" y="0"/>
                    </a:moveTo>
                    <a:lnTo>
                      <a:pt x="0" y="33"/>
                    </a:lnTo>
                    <a:lnTo>
                      <a:pt x="14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79" name="Rectangle 86">
                <a:extLst>
                  <a:ext uri="{FF2B5EF4-FFF2-40B4-BE49-F238E27FC236}">
                    <a16:creationId xmlns:a16="http://schemas.microsoft.com/office/drawing/2014/main" id="{F4251722-B8BF-A3A8-5550-50B8256AD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6" y="2069"/>
                <a:ext cx="76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symbiodeficiens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85S1MB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0" name="Freeform 87">
                <a:extLst>
                  <a:ext uri="{FF2B5EF4-FFF2-40B4-BE49-F238E27FC236}">
                    <a16:creationId xmlns:a16="http://schemas.microsoft.com/office/drawing/2014/main" id="{D1B3C65D-F9CF-E232-389D-E66A0E186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" y="2091"/>
                <a:ext cx="88" cy="33"/>
              </a:xfrm>
              <a:custGeom>
                <a:avLst/>
                <a:gdLst>
                  <a:gd name="T0" fmla="*/ 0 w 88"/>
                  <a:gd name="T1" fmla="*/ 33 h 33"/>
                  <a:gd name="T2" fmla="*/ 0 w 88"/>
                  <a:gd name="T3" fmla="*/ 0 h 33"/>
                  <a:gd name="T4" fmla="*/ 88 w 88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33">
                    <a:moveTo>
                      <a:pt x="0" y="33"/>
                    </a:moveTo>
                    <a:lnTo>
                      <a:pt x="0" y="0"/>
                    </a:lnTo>
                    <a:lnTo>
                      <a:pt x="8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81" name="Rectangle 88">
                <a:extLst>
                  <a:ext uri="{FF2B5EF4-FFF2-40B4-BE49-F238E27FC236}">
                    <a16:creationId xmlns:a16="http://schemas.microsoft.com/office/drawing/2014/main" id="{4105824D-4D65-7653-2627-7B032449D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2" y="2137"/>
                <a:ext cx="74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amphicarpaeae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39S1MB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2" name="Freeform 89">
                <a:extLst>
                  <a:ext uri="{FF2B5EF4-FFF2-40B4-BE49-F238E27FC236}">
                    <a16:creationId xmlns:a16="http://schemas.microsoft.com/office/drawing/2014/main" id="{23528CFE-11EF-CC7E-120D-B9CE78BE3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" y="2127"/>
                <a:ext cx="43" cy="32"/>
              </a:xfrm>
              <a:custGeom>
                <a:avLst/>
                <a:gdLst>
                  <a:gd name="T0" fmla="*/ 0 w 43"/>
                  <a:gd name="T1" fmla="*/ 0 h 32"/>
                  <a:gd name="T2" fmla="*/ 0 w 43"/>
                  <a:gd name="T3" fmla="*/ 32 h 32"/>
                  <a:gd name="T4" fmla="*/ 43 w 43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2">
                    <a:moveTo>
                      <a:pt x="0" y="0"/>
                    </a:moveTo>
                    <a:lnTo>
                      <a:pt x="0" y="32"/>
                    </a:lnTo>
                    <a:lnTo>
                      <a:pt x="43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83" name="Freeform 90">
                <a:extLst>
                  <a:ext uri="{FF2B5EF4-FFF2-40B4-BE49-F238E27FC236}">
                    <a16:creationId xmlns:a16="http://schemas.microsoft.com/office/drawing/2014/main" id="{C20738EE-5C41-634F-ED5E-137E106C0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3" y="2042"/>
                <a:ext cx="14" cy="83"/>
              </a:xfrm>
              <a:custGeom>
                <a:avLst/>
                <a:gdLst>
                  <a:gd name="T0" fmla="*/ 0 w 14"/>
                  <a:gd name="T1" fmla="*/ 0 h 83"/>
                  <a:gd name="T2" fmla="*/ 0 w 14"/>
                  <a:gd name="T3" fmla="*/ 83 h 83"/>
                  <a:gd name="T4" fmla="*/ 14 w 14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3">
                    <a:moveTo>
                      <a:pt x="0" y="0"/>
                    </a:moveTo>
                    <a:lnTo>
                      <a:pt x="0" y="83"/>
                    </a:lnTo>
                    <a:lnTo>
                      <a:pt x="14" y="8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84" name="Line 91">
                <a:extLst>
                  <a:ext uri="{FF2B5EF4-FFF2-40B4-BE49-F238E27FC236}">
                    <a16:creationId xmlns:a16="http://schemas.microsoft.com/office/drawing/2014/main" id="{D54C2602-E22D-6F9D-D758-5DCD95391F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3" y="1956"/>
                <a:ext cx="0" cy="83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85" name="Freeform 92">
                <a:extLst>
                  <a:ext uri="{FF2B5EF4-FFF2-40B4-BE49-F238E27FC236}">
                    <a16:creationId xmlns:a16="http://schemas.microsoft.com/office/drawing/2014/main" id="{BEE00D6D-4794-77BC-24EF-0CECAE8DD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6" y="1949"/>
                <a:ext cx="117" cy="92"/>
              </a:xfrm>
              <a:custGeom>
                <a:avLst/>
                <a:gdLst>
                  <a:gd name="T0" fmla="*/ 0 w 117"/>
                  <a:gd name="T1" fmla="*/ 0 h 92"/>
                  <a:gd name="T2" fmla="*/ 0 w 117"/>
                  <a:gd name="T3" fmla="*/ 92 h 92"/>
                  <a:gd name="T4" fmla="*/ 117 w 117"/>
                  <a:gd name="T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92">
                    <a:moveTo>
                      <a:pt x="0" y="0"/>
                    </a:moveTo>
                    <a:lnTo>
                      <a:pt x="0" y="92"/>
                    </a:lnTo>
                    <a:lnTo>
                      <a:pt x="117" y="9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86" name="Freeform 93">
                <a:extLst>
                  <a:ext uri="{FF2B5EF4-FFF2-40B4-BE49-F238E27FC236}">
                    <a16:creationId xmlns:a16="http://schemas.microsoft.com/office/drawing/2014/main" id="{3CC15896-7C83-BDEF-8D59-9F913D761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" y="1835"/>
                <a:ext cx="29" cy="113"/>
              </a:xfrm>
              <a:custGeom>
                <a:avLst/>
                <a:gdLst>
                  <a:gd name="T0" fmla="*/ 0 w 29"/>
                  <a:gd name="T1" fmla="*/ 0 h 113"/>
                  <a:gd name="T2" fmla="*/ 0 w 29"/>
                  <a:gd name="T3" fmla="*/ 113 h 113"/>
                  <a:gd name="T4" fmla="*/ 29 w 29"/>
                  <a:gd name="T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13">
                    <a:moveTo>
                      <a:pt x="0" y="0"/>
                    </a:moveTo>
                    <a:lnTo>
                      <a:pt x="0" y="113"/>
                    </a:lnTo>
                    <a:lnTo>
                      <a:pt x="29" y="11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87" name="Freeform 94">
                <a:extLst>
                  <a:ext uri="{FF2B5EF4-FFF2-40B4-BE49-F238E27FC236}">
                    <a16:creationId xmlns:a16="http://schemas.microsoft.com/office/drawing/2014/main" id="{0BDA54DD-2788-4DCC-5A9E-461A05A66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" y="1284"/>
                <a:ext cx="16" cy="549"/>
              </a:xfrm>
              <a:custGeom>
                <a:avLst/>
                <a:gdLst>
                  <a:gd name="T0" fmla="*/ 0 w 16"/>
                  <a:gd name="T1" fmla="*/ 0 h 549"/>
                  <a:gd name="T2" fmla="*/ 0 w 16"/>
                  <a:gd name="T3" fmla="*/ 549 h 549"/>
                  <a:gd name="T4" fmla="*/ 16 w 16"/>
                  <a:gd name="T5" fmla="*/ 549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549">
                    <a:moveTo>
                      <a:pt x="0" y="0"/>
                    </a:moveTo>
                    <a:lnTo>
                      <a:pt x="0" y="549"/>
                    </a:lnTo>
                    <a:lnTo>
                      <a:pt x="16" y="5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88" name="Line 95">
                <a:extLst>
                  <a:ext uri="{FF2B5EF4-FFF2-40B4-BE49-F238E27FC236}">
                    <a16:creationId xmlns:a16="http://schemas.microsoft.com/office/drawing/2014/main" id="{5A31F18D-8E62-D31F-34CC-73FCEE57D8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1" y="732"/>
                <a:ext cx="0" cy="549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89" name="Freeform 96">
                <a:extLst>
                  <a:ext uri="{FF2B5EF4-FFF2-40B4-BE49-F238E27FC236}">
                    <a16:creationId xmlns:a16="http://schemas.microsoft.com/office/drawing/2014/main" id="{F5E6A9B9-5552-488F-F36D-8D67B0854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0" y="1282"/>
                <a:ext cx="91" cy="488"/>
              </a:xfrm>
              <a:custGeom>
                <a:avLst/>
                <a:gdLst>
                  <a:gd name="T0" fmla="*/ 0 w 91"/>
                  <a:gd name="T1" fmla="*/ 488 h 488"/>
                  <a:gd name="T2" fmla="*/ 0 w 91"/>
                  <a:gd name="T3" fmla="*/ 0 h 488"/>
                  <a:gd name="T4" fmla="*/ 91 w 91"/>
                  <a:gd name="T5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488">
                    <a:moveTo>
                      <a:pt x="0" y="488"/>
                    </a:moveTo>
                    <a:lnTo>
                      <a:pt x="0" y="0"/>
                    </a:lnTo>
                    <a:lnTo>
                      <a:pt x="9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90" name="Rectangle 97">
                <a:extLst>
                  <a:ext uri="{FF2B5EF4-FFF2-40B4-BE49-F238E27FC236}">
                    <a16:creationId xmlns:a16="http://schemas.microsoft.com/office/drawing/2014/main" id="{38F63B54-F968-639F-8F81-64A42617C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6" y="2205"/>
                <a:ext cx="83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nanningense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53390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1" name="Freeform 98">
                <a:extLst>
                  <a:ext uri="{FF2B5EF4-FFF2-40B4-BE49-F238E27FC236}">
                    <a16:creationId xmlns:a16="http://schemas.microsoft.com/office/drawing/2014/main" id="{0A9EC164-B385-76BA-0412-4DFD67F11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2227"/>
                <a:ext cx="62" cy="32"/>
              </a:xfrm>
              <a:custGeom>
                <a:avLst/>
                <a:gdLst>
                  <a:gd name="T0" fmla="*/ 0 w 62"/>
                  <a:gd name="T1" fmla="*/ 32 h 32"/>
                  <a:gd name="T2" fmla="*/ 0 w 62"/>
                  <a:gd name="T3" fmla="*/ 0 h 32"/>
                  <a:gd name="T4" fmla="*/ 62 w 62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32">
                    <a:moveTo>
                      <a:pt x="0" y="32"/>
                    </a:moveTo>
                    <a:lnTo>
                      <a:pt x="0" y="0"/>
                    </a:lnTo>
                    <a:lnTo>
                      <a:pt x="6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92" name="Rectangle 99">
                <a:extLst>
                  <a:ext uri="{FF2B5EF4-FFF2-40B4-BE49-F238E27FC236}">
                    <a16:creationId xmlns:a16="http://schemas.microsoft.com/office/drawing/2014/main" id="{0D3F34F7-1C77-4D3C-E6F7-ED34C37567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" y="2272"/>
                <a:ext cx="713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frederickii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3426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3" name="Freeform 100">
                <a:extLst>
                  <a:ext uri="{FF2B5EF4-FFF2-40B4-BE49-F238E27FC236}">
                    <a16:creationId xmlns:a16="http://schemas.microsoft.com/office/drawing/2014/main" id="{BC111323-6BFA-C94C-6607-1C4D0A1DA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2262"/>
                <a:ext cx="72" cy="32"/>
              </a:xfrm>
              <a:custGeom>
                <a:avLst/>
                <a:gdLst>
                  <a:gd name="T0" fmla="*/ 0 w 72"/>
                  <a:gd name="T1" fmla="*/ 0 h 32"/>
                  <a:gd name="T2" fmla="*/ 0 w 72"/>
                  <a:gd name="T3" fmla="*/ 32 h 32"/>
                  <a:gd name="T4" fmla="*/ 72 w 7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32">
                    <a:moveTo>
                      <a:pt x="0" y="0"/>
                    </a:moveTo>
                    <a:lnTo>
                      <a:pt x="0" y="32"/>
                    </a:lnTo>
                    <a:lnTo>
                      <a:pt x="7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94" name="Freeform 101">
                <a:extLst>
                  <a:ext uri="{FF2B5EF4-FFF2-40B4-BE49-F238E27FC236}">
                    <a16:creationId xmlns:a16="http://schemas.microsoft.com/office/drawing/2014/main" id="{D4908505-9FDC-14F3-63B3-22A9F29BE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0" y="1773"/>
                <a:ext cx="52" cy="488"/>
              </a:xfrm>
              <a:custGeom>
                <a:avLst/>
                <a:gdLst>
                  <a:gd name="T0" fmla="*/ 0 w 52"/>
                  <a:gd name="T1" fmla="*/ 0 h 488"/>
                  <a:gd name="T2" fmla="*/ 0 w 52"/>
                  <a:gd name="T3" fmla="*/ 488 h 488"/>
                  <a:gd name="T4" fmla="*/ 52 w 52"/>
                  <a:gd name="T5" fmla="*/ 48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488">
                    <a:moveTo>
                      <a:pt x="0" y="0"/>
                    </a:moveTo>
                    <a:lnTo>
                      <a:pt x="0" y="488"/>
                    </a:lnTo>
                    <a:lnTo>
                      <a:pt x="52" y="48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95" name="Freeform 102">
                <a:extLst>
                  <a:ext uri="{FF2B5EF4-FFF2-40B4-BE49-F238E27FC236}">
                    <a16:creationId xmlns:a16="http://schemas.microsoft.com/office/drawing/2014/main" id="{D700E8FD-1ADF-D23A-1133-4240AFBFB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1" y="1771"/>
                <a:ext cx="239" cy="347"/>
              </a:xfrm>
              <a:custGeom>
                <a:avLst/>
                <a:gdLst>
                  <a:gd name="T0" fmla="*/ 0 w 239"/>
                  <a:gd name="T1" fmla="*/ 347 h 347"/>
                  <a:gd name="T2" fmla="*/ 0 w 239"/>
                  <a:gd name="T3" fmla="*/ 0 h 347"/>
                  <a:gd name="T4" fmla="*/ 239 w 239"/>
                  <a:gd name="T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347">
                    <a:moveTo>
                      <a:pt x="0" y="347"/>
                    </a:moveTo>
                    <a:lnTo>
                      <a:pt x="0" y="0"/>
                    </a:lnTo>
                    <a:lnTo>
                      <a:pt x="23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96" name="Rectangle 103">
                <a:extLst>
                  <a:ext uri="{FF2B5EF4-FFF2-40B4-BE49-F238E27FC236}">
                    <a16:creationId xmlns:a16="http://schemas.microsoft.com/office/drawing/2014/main" id="{B7B5B23F-0164-512F-2714-05D5B3E5F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" y="2340"/>
                <a:ext cx="66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centrolobii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BR 10245T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7" name="Freeform 104">
                <a:extLst>
                  <a:ext uri="{FF2B5EF4-FFF2-40B4-BE49-F238E27FC236}">
                    <a16:creationId xmlns:a16="http://schemas.microsoft.com/office/drawing/2014/main" id="{E94DAC30-D984-C529-1591-29E65DA4B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" y="2362"/>
                <a:ext cx="187" cy="105"/>
              </a:xfrm>
              <a:custGeom>
                <a:avLst/>
                <a:gdLst>
                  <a:gd name="T0" fmla="*/ 0 w 187"/>
                  <a:gd name="T1" fmla="*/ 105 h 105"/>
                  <a:gd name="T2" fmla="*/ 0 w 187"/>
                  <a:gd name="T3" fmla="*/ 0 h 105"/>
                  <a:gd name="T4" fmla="*/ 187 w 187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105">
                    <a:moveTo>
                      <a:pt x="0" y="105"/>
                    </a:moveTo>
                    <a:lnTo>
                      <a:pt x="0" y="0"/>
                    </a:lnTo>
                    <a:lnTo>
                      <a:pt x="18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498" name="Rectangle 105">
                <a:extLst>
                  <a:ext uri="{FF2B5EF4-FFF2-40B4-BE49-F238E27FC236}">
                    <a16:creationId xmlns:a16="http://schemas.microsoft.com/office/drawing/2014/main" id="{5E7ACDF9-8083-D768-9CC9-C51916279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2408"/>
                <a:ext cx="61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cajani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AMBPC1010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9" name="Freeform 106">
                <a:extLst>
                  <a:ext uri="{FF2B5EF4-FFF2-40B4-BE49-F238E27FC236}">
                    <a16:creationId xmlns:a16="http://schemas.microsoft.com/office/drawing/2014/main" id="{575E26F5-0CC7-2DCE-467C-74549552A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6" y="2430"/>
                <a:ext cx="240" cy="144"/>
              </a:xfrm>
              <a:custGeom>
                <a:avLst/>
                <a:gdLst>
                  <a:gd name="T0" fmla="*/ 0 w 240"/>
                  <a:gd name="T1" fmla="*/ 144 h 144"/>
                  <a:gd name="T2" fmla="*/ 0 w 240"/>
                  <a:gd name="T3" fmla="*/ 0 h 144"/>
                  <a:gd name="T4" fmla="*/ 240 w 240"/>
                  <a:gd name="T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144">
                    <a:moveTo>
                      <a:pt x="0" y="144"/>
                    </a:moveTo>
                    <a:lnTo>
                      <a:pt x="0" y="0"/>
                    </a:lnTo>
                    <a:lnTo>
                      <a:pt x="24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00" name="Rectangle 107">
                <a:extLst>
                  <a:ext uri="{FF2B5EF4-FFF2-40B4-BE49-F238E27FC236}">
                    <a16:creationId xmlns:a16="http://schemas.microsoft.com/office/drawing/2014/main" id="{6DB75530-DF10-6362-76FA-2385367D9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475"/>
                <a:ext cx="53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ingae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10250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1" name="Freeform 108">
                <a:extLst>
                  <a:ext uri="{FF2B5EF4-FFF2-40B4-BE49-F238E27FC236}">
                    <a16:creationId xmlns:a16="http://schemas.microsoft.com/office/drawing/2014/main" id="{B71B4206-4632-0DDB-94F3-A2E503491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" y="2497"/>
                <a:ext cx="74" cy="33"/>
              </a:xfrm>
              <a:custGeom>
                <a:avLst/>
                <a:gdLst>
                  <a:gd name="T0" fmla="*/ 0 w 74"/>
                  <a:gd name="T1" fmla="*/ 33 h 33"/>
                  <a:gd name="T2" fmla="*/ 0 w 74"/>
                  <a:gd name="T3" fmla="*/ 0 h 33"/>
                  <a:gd name="T4" fmla="*/ 74 w 74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33">
                    <a:moveTo>
                      <a:pt x="0" y="33"/>
                    </a:moveTo>
                    <a:lnTo>
                      <a:pt x="0" y="0"/>
                    </a:lnTo>
                    <a:lnTo>
                      <a:pt x="7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02" name="Rectangle 109">
                <a:extLst>
                  <a:ext uri="{FF2B5EF4-FFF2-40B4-BE49-F238E27FC236}">
                    <a16:creationId xmlns:a16="http://schemas.microsoft.com/office/drawing/2014/main" id="{47BBB31C-D0A6-4774-93E6-4F5C3D4B7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1" y="2543"/>
                <a:ext cx="68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neotropicale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BR10247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3" name="Freeform 110">
                <a:extLst>
                  <a:ext uri="{FF2B5EF4-FFF2-40B4-BE49-F238E27FC236}">
                    <a16:creationId xmlns:a16="http://schemas.microsoft.com/office/drawing/2014/main" id="{3D54D127-8613-88A9-7BF0-D1A7794E4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" y="2533"/>
                <a:ext cx="147" cy="32"/>
              </a:xfrm>
              <a:custGeom>
                <a:avLst/>
                <a:gdLst>
                  <a:gd name="T0" fmla="*/ 0 w 147"/>
                  <a:gd name="T1" fmla="*/ 0 h 32"/>
                  <a:gd name="T2" fmla="*/ 0 w 147"/>
                  <a:gd name="T3" fmla="*/ 32 h 32"/>
                  <a:gd name="T4" fmla="*/ 147 w 147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" h="32">
                    <a:moveTo>
                      <a:pt x="0" y="0"/>
                    </a:moveTo>
                    <a:lnTo>
                      <a:pt x="0" y="32"/>
                    </a:lnTo>
                    <a:lnTo>
                      <a:pt x="147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04" name="Freeform 111">
                <a:extLst>
                  <a:ext uri="{FF2B5EF4-FFF2-40B4-BE49-F238E27FC236}">
                    <a16:creationId xmlns:a16="http://schemas.microsoft.com/office/drawing/2014/main" id="{0018A6D1-EA22-D27A-F7E5-BE4702FAB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4" y="2531"/>
                <a:ext cx="28" cy="189"/>
              </a:xfrm>
              <a:custGeom>
                <a:avLst/>
                <a:gdLst>
                  <a:gd name="T0" fmla="*/ 0 w 28"/>
                  <a:gd name="T1" fmla="*/ 189 h 189"/>
                  <a:gd name="T2" fmla="*/ 0 w 28"/>
                  <a:gd name="T3" fmla="*/ 0 h 189"/>
                  <a:gd name="T4" fmla="*/ 28 w 28"/>
                  <a:gd name="T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89">
                    <a:moveTo>
                      <a:pt x="0" y="189"/>
                    </a:moveTo>
                    <a:lnTo>
                      <a:pt x="0" y="0"/>
                    </a:lnTo>
                    <a:lnTo>
                      <a:pt x="2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05" name="Rectangle 112">
                <a:extLst>
                  <a:ext uri="{FF2B5EF4-FFF2-40B4-BE49-F238E27FC236}">
                    <a16:creationId xmlns:a16="http://schemas.microsoft.com/office/drawing/2014/main" id="{C806C875-10EF-82C5-517D-CBEAEB758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7" y="2611"/>
                <a:ext cx="54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rifense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6" name="Freeform 113">
                <a:extLst>
                  <a:ext uri="{FF2B5EF4-FFF2-40B4-BE49-F238E27FC236}">
                    <a16:creationId xmlns:a16="http://schemas.microsoft.com/office/drawing/2014/main" id="{46561825-CDBB-49DA-7079-D5AD031AC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2633"/>
                <a:ext cx="74" cy="32"/>
              </a:xfrm>
              <a:custGeom>
                <a:avLst/>
                <a:gdLst>
                  <a:gd name="T0" fmla="*/ 0 w 74"/>
                  <a:gd name="T1" fmla="*/ 32 h 32"/>
                  <a:gd name="T2" fmla="*/ 0 w 74"/>
                  <a:gd name="T3" fmla="*/ 0 h 32"/>
                  <a:gd name="T4" fmla="*/ 74 w 7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32">
                    <a:moveTo>
                      <a:pt x="0" y="32"/>
                    </a:moveTo>
                    <a:lnTo>
                      <a:pt x="0" y="0"/>
                    </a:lnTo>
                    <a:lnTo>
                      <a:pt x="7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07" name="Rectangle 114">
                <a:extLst>
                  <a:ext uri="{FF2B5EF4-FFF2-40B4-BE49-F238E27FC236}">
                    <a16:creationId xmlns:a16="http://schemas.microsoft.com/office/drawing/2014/main" id="{1AFFAEBD-9739-1CF1-8734-EB261AF3F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2678"/>
                <a:ext cx="49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cytisi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8" name="Freeform 115">
                <a:extLst>
                  <a:ext uri="{FF2B5EF4-FFF2-40B4-BE49-F238E27FC236}">
                    <a16:creationId xmlns:a16="http://schemas.microsoft.com/office/drawing/2014/main" id="{46EF19B5-75B1-7023-C68B-473B4150C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2668"/>
                <a:ext cx="94" cy="32"/>
              </a:xfrm>
              <a:custGeom>
                <a:avLst/>
                <a:gdLst>
                  <a:gd name="T0" fmla="*/ 0 w 94"/>
                  <a:gd name="T1" fmla="*/ 0 h 32"/>
                  <a:gd name="T2" fmla="*/ 0 w 94"/>
                  <a:gd name="T3" fmla="*/ 32 h 32"/>
                  <a:gd name="T4" fmla="*/ 94 w 94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32">
                    <a:moveTo>
                      <a:pt x="0" y="0"/>
                    </a:moveTo>
                    <a:lnTo>
                      <a:pt x="0" y="32"/>
                    </a:lnTo>
                    <a:lnTo>
                      <a:pt x="94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09" name="Freeform 116">
                <a:extLst>
                  <a:ext uri="{FF2B5EF4-FFF2-40B4-BE49-F238E27FC236}">
                    <a16:creationId xmlns:a16="http://schemas.microsoft.com/office/drawing/2014/main" id="{92C7CFE8-DCA7-933B-129C-66C1D42FF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4" y="2667"/>
                <a:ext cx="148" cy="49"/>
              </a:xfrm>
              <a:custGeom>
                <a:avLst/>
                <a:gdLst>
                  <a:gd name="T0" fmla="*/ 0 w 148"/>
                  <a:gd name="T1" fmla="*/ 49 h 49"/>
                  <a:gd name="T2" fmla="*/ 0 w 148"/>
                  <a:gd name="T3" fmla="*/ 0 h 49"/>
                  <a:gd name="T4" fmla="*/ 148 w 148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8" h="49">
                    <a:moveTo>
                      <a:pt x="0" y="49"/>
                    </a:moveTo>
                    <a:lnTo>
                      <a:pt x="0" y="0"/>
                    </a:lnTo>
                    <a:lnTo>
                      <a:pt x="14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10" name="Rectangle 117">
                <a:extLst>
                  <a:ext uri="{FF2B5EF4-FFF2-40B4-BE49-F238E27FC236}">
                    <a16:creationId xmlns:a16="http://schemas.microsoft.com/office/drawing/2014/main" id="{8BB511FD-2AC4-0611-022A-6CF9EBFE2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0" y="2746"/>
                <a:ext cx="573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iriomotense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EK05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1" name="Freeform 118">
                <a:extLst>
                  <a:ext uri="{FF2B5EF4-FFF2-40B4-BE49-F238E27FC236}">
                    <a16:creationId xmlns:a16="http://schemas.microsoft.com/office/drawing/2014/main" id="{364B3026-AA36-BD0D-772A-CED5A35BF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4" y="2719"/>
                <a:ext cx="84" cy="49"/>
              </a:xfrm>
              <a:custGeom>
                <a:avLst/>
                <a:gdLst>
                  <a:gd name="T0" fmla="*/ 0 w 84"/>
                  <a:gd name="T1" fmla="*/ 0 h 49"/>
                  <a:gd name="T2" fmla="*/ 0 w 84"/>
                  <a:gd name="T3" fmla="*/ 49 h 49"/>
                  <a:gd name="T4" fmla="*/ 84 w 84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49">
                    <a:moveTo>
                      <a:pt x="0" y="0"/>
                    </a:moveTo>
                    <a:lnTo>
                      <a:pt x="0" y="49"/>
                    </a:lnTo>
                    <a:lnTo>
                      <a:pt x="84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12" name="Freeform 119">
                <a:extLst>
                  <a:ext uri="{FF2B5EF4-FFF2-40B4-BE49-F238E27FC236}">
                    <a16:creationId xmlns:a16="http://schemas.microsoft.com/office/drawing/2014/main" id="{78A5E8DC-42EE-FA96-38D4-BE2744BCF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717"/>
                <a:ext cx="19" cy="58"/>
              </a:xfrm>
              <a:custGeom>
                <a:avLst/>
                <a:gdLst>
                  <a:gd name="T0" fmla="*/ 0 w 19"/>
                  <a:gd name="T1" fmla="*/ 58 h 58"/>
                  <a:gd name="T2" fmla="*/ 0 w 19"/>
                  <a:gd name="T3" fmla="*/ 0 h 58"/>
                  <a:gd name="T4" fmla="*/ 19 w 19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8">
                    <a:moveTo>
                      <a:pt x="0" y="58"/>
                    </a:move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13" name="Rectangle 120">
                <a:extLst>
                  <a:ext uri="{FF2B5EF4-FFF2-40B4-BE49-F238E27FC236}">
                    <a16:creationId xmlns:a16="http://schemas.microsoft.com/office/drawing/2014/main" id="{B935E6F3-2AD7-D4D6-A8BE-C717C8734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8" y="2814"/>
                <a:ext cx="57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hipponense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aSej3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4" name="Freeform 121">
                <a:extLst>
                  <a:ext uri="{FF2B5EF4-FFF2-40B4-BE49-F238E27FC236}">
                    <a16:creationId xmlns:a16="http://schemas.microsoft.com/office/drawing/2014/main" id="{3C7D7E1B-58E4-900E-D167-4FCB3BF1B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778"/>
                <a:ext cx="302" cy="58"/>
              </a:xfrm>
              <a:custGeom>
                <a:avLst/>
                <a:gdLst>
                  <a:gd name="T0" fmla="*/ 0 w 302"/>
                  <a:gd name="T1" fmla="*/ 0 h 58"/>
                  <a:gd name="T2" fmla="*/ 0 w 302"/>
                  <a:gd name="T3" fmla="*/ 58 h 58"/>
                  <a:gd name="T4" fmla="*/ 302 w 302"/>
                  <a:gd name="T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2" h="58">
                    <a:moveTo>
                      <a:pt x="0" y="0"/>
                    </a:moveTo>
                    <a:lnTo>
                      <a:pt x="0" y="58"/>
                    </a:lnTo>
                    <a:lnTo>
                      <a:pt x="302" y="5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15" name="Freeform 122">
                <a:extLst>
                  <a:ext uri="{FF2B5EF4-FFF2-40B4-BE49-F238E27FC236}">
                    <a16:creationId xmlns:a16="http://schemas.microsoft.com/office/drawing/2014/main" id="{4676A9F4-16B9-E364-4276-E0B75C40F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3" y="2776"/>
                <a:ext cx="12" cy="134"/>
              </a:xfrm>
              <a:custGeom>
                <a:avLst/>
                <a:gdLst>
                  <a:gd name="T0" fmla="*/ 0 w 12"/>
                  <a:gd name="T1" fmla="*/ 134 h 134"/>
                  <a:gd name="T2" fmla="*/ 0 w 12"/>
                  <a:gd name="T3" fmla="*/ 0 h 134"/>
                  <a:gd name="T4" fmla="*/ 12 w 12"/>
                  <a:gd name="T5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4">
                    <a:moveTo>
                      <a:pt x="0" y="134"/>
                    </a:moveTo>
                    <a:lnTo>
                      <a:pt x="0" y="0"/>
                    </a:lnTo>
                    <a:lnTo>
                      <a:pt x="1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16" name="Rectangle 123">
                <a:extLst>
                  <a:ext uri="{FF2B5EF4-FFF2-40B4-BE49-F238E27FC236}">
                    <a16:creationId xmlns:a16="http://schemas.microsoft.com/office/drawing/2014/main" id="{6FC3573A-2EFA-9095-8886-461576053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4" y="2881"/>
                <a:ext cx="50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betae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PL7HG1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7" name="Freeform 124">
                <a:extLst>
                  <a:ext uri="{FF2B5EF4-FFF2-40B4-BE49-F238E27FC236}">
                    <a16:creationId xmlns:a16="http://schemas.microsoft.com/office/drawing/2014/main" id="{DAB833A7-38A4-4DBD-0891-34BC8290B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2903"/>
                <a:ext cx="74" cy="33"/>
              </a:xfrm>
              <a:custGeom>
                <a:avLst/>
                <a:gdLst>
                  <a:gd name="T0" fmla="*/ 0 w 74"/>
                  <a:gd name="T1" fmla="*/ 33 h 33"/>
                  <a:gd name="T2" fmla="*/ 0 w 74"/>
                  <a:gd name="T3" fmla="*/ 0 h 33"/>
                  <a:gd name="T4" fmla="*/ 74 w 74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33">
                    <a:moveTo>
                      <a:pt x="0" y="33"/>
                    </a:moveTo>
                    <a:lnTo>
                      <a:pt x="0" y="0"/>
                    </a:lnTo>
                    <a:lnTo>
                      <a:pt x="7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18" name="Rectangle 125">
                <a:extLst>
                  <a:ext uri="{FF2B5EF4-FFF2-40B4-BE49-F238E27FC236}">
                    <a16:creationId xmlns:a16="http://schemas.microsoft.com/office/drawing/2014/main" id="{614887E1-7D93-20FB-6959-E95724281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2" y="2949"/>
                <a:ext cx="529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cosmicum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58S1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9" name="Freeform 126">
                <a:extLst>
                  <a:ext uri="{FF2B5EF4-FFF2-40B4-BE49-F238E27FC236}">
                    <a16:creationId xmlns:a16="http://schemas.microsoft.com/office/drawing/2014/main" id="{D80FBEF9-CECB-C917-7DCD-93E01EEAB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2939"/>
                <a:ext cx="62" cy="32"/>
              </a:xfrm>
              <a:custGeom>
                <a:avLst/>
                <a:gdLst>
                  <a:gd name="T0" fmla="*/ 0 w 62"/>
                  <a:gd name="T1" fmla="*/ 0 h 32"/>
                  <a:gd name="T2" fmla="*/ 0 w 62"/>
                  <a:gd name="T3" fmla="*/ 32 h 32"/>
                  <a:gd name="T4" fmla="*/ 62 w 6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32">
                    <a:moveTo>
                      <a:pt x="0" y="0"/>
                    </a:moveTo>
                    <a:lnTo>
                      <a:pt x="0" y="32"/>
                    </a:lnTo>
                    <a:lnTo>
                      <a:pt x="6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20" name="Freeform 127">
                <a:extLst>
                  <a:ext uri="{FF2B5EF4-FFF2-40B4-BE49-F238E27FC236}">
                    <a16:creationId xmlns:a16="http://schemas.microsoft.com/office/drawing/2014/main" id="{387EEA66-5D9A-D4D5-1363-76EB6FCBB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2937"/>
                <a:ext cx="120" cy="109"/>
              </a:xfrm>
              <a:custGeom>
                <a:avLst/>
                <a:gdLst>
                  <a:gd name="T0" fmla="*/ 0 w 120"/>
                  <a:gd name="T1" fmla="*/ 109 h 109"/>
                  <a:gd name="T2" fmla="*/ 0 w 120"/>
                  <a:gd name="T3" fmla="*/ 0 h 109"/>
                  <a:gd name="T4" fmla="*/ 120 w 120"/>
                  <a:gd name="T5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109">
                    <a:moveTo>
                      <a:pt x="0" y="109"/>
                    </a:moveTo>
                    <a:lnTo>
                      <a:pt x="0" y="0"/>
                    </a:lnTo>
                    <a:lnTo>
                      <a:pt x="12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21" name="Rectangle 128">
                <a:extLst>
                  <a:ext uri="{FF2B5EF4-FFF2-40B4-BE49-F238E27FC236}">
                    <a16:creationId xmlns:a16="http://schemas.microsoft.com/office/drawing/2014/main" id="{12401F12-92AA-BB9B-1C80-D3329DBEC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0" y="3017"/>
                <a:ext cx="60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forestalis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INPA54B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2" name="Freeform 129">
                <a:extLst>
                  <a:ext uri="{FF2B5EF4-FFF2-40B4-BE49-F238E27FC236}">
                    <a16:creationId xmlns:a16="http://schemas.microsoft.com/office/drawing/2014/main" id="{6FCDDF80-DC78-D65F-001D-EC543E440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" y="3039"/>
                <a:ext cx="145" cy="117"/>
              </a:xfrm>
              <a:custGeom>
                <a:avLst/>
                <a:gdLst>
                  <a:gd name="T0" fmla="*/ 0 w 145"/>
                  <a:gd name="T1" fmla="*/ 117 h 117"/>
                  <a:gd name="T2" fmla="*/ 0 w 145"/>
                  <a:gd name="T3" fmla="*/ 0 h 117"/>
                  <a:gd name="T4" fmla="*/ 145 w 145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5" h="117">
                    <a:moveTo>
                      <a:pt x="0" y="117"/>
                    </a:moveTo>
                    <a:lnTo>
                      <a:pt x="0" y="0"/>
                    </a:lnTo>
                    <a:lnTo>
                      <a:pt x="14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23" name="Rectangle 130">
                <a:extLst>
                  <a:ext uri="{FF2B5EF4-FFF2-40B4-BE49-F238E27FC236}">
                    <a16:creationId xmlns:a16="http://schemas.microsoft.com/office/drawing/2014/main" id="{E56D1323-62B5-9057-550A-47EF3FE67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9" y="3084"/>
                <a:ext cx="91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guangdongense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51649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4" name="Freeform 131">
                <a:extLst>
                  <a:ext uri="{FF2B5EF4-FFF2-40B4-BE49-F238E27FC236}">
                    <a16:creationId xmlns:a16="http://schemas.microsoft.com/office/drawing/2014/main" id="{61036D5D-D81C-DDD9-45A0-B21CB4C77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" y="3106"/>
                <a:ext cx="275" cy="33"/>
              </a:xfrm>
              <a:custGeom>
                <a:avLst/>
                <a:gdLst>
                  <a:gd name="T0" fmla="*/ 0 w 275"/>
                  <a:gd name="T1" fmla="*/ 33 h 33"/>
                  <a:gd name="T2" fmla="*/ 0 w 275"/>
                  <a:gd name="T3" fmla="*/ 0 h 33"/>
                  <a:gd name="T4" fmla="*/ 275 w 275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5" h="33">
                    <a:moveTo>
                      <a:pt x="0" y="33"/>
                    </a:moveTo>
                    <a:lnTo>
                      <a:pt x="0" y="0"/>
                    </a:lnTo>
                    <a:lnTo>
                      <a:pt x="27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25" name="Rectangle 132">
                <a:extLst>
                  <a:ext uri="{FF2B5EF4-FFF2-40B4-BE49-F238E27FC236}">
                    <a16:creationId xmlns:a16="http://schemas.microsoft.com/office/drawing/2014/main" id="{5BF4F351-E18F-6F64-CBB3-89D9B45A0A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3152"/>
                <a:ext cx="913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guangzhouense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51670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6" name="Freeform 133">
                <a:extLst>
                  <a:ext uri="{FF2B5EF4-FFF2-40B4-BE49-F238E27FC236}">
                    <a16:creationId xmlns:a16="http://schemas.microsoft.com/office/drawing/2014/main" id="{94A7C27D-534E-59E8-20CE-4A8F41C3F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" y="3142"/>
                <a:ext cx="119" cy="32"/>
              </a:xfrm>
              <a:custGeom>
                <a:avLst/>
                <a:gdLst>
                  <a:gd name="T0" fmla="*/ 0 w 119"/>
                  <a:gd name="T1" fmla="*/ 0 h 32"/>
                  <a:gd name="T2" fmla="*/ 0 w 119"/>
                  <a:gd name="T3" fmla="*/ 32 h 32"/>
                  <a:gd name="T4" fmla="*/ 119 w 119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9" h="32">
                    <a:moveTo>
                      <a:pt x="0" y="0"/>
                    </a:moveTo>
                    <a:lnTo>
                      <a:pt x="0" y="32"/>
                    </a:lnTo>
                    <a:lnTo>
                      <a:pt x="119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27" name="Freeform 134">
                <a:extLst>
                  <a:ext uri="{FF2B5EF4-FFF2-40B4-BE49-F238E27FC236}">
                    <a16:creationId xmlns:a16="http://schemas.microsoft.com/office/drawing/2014/main" id="{96D0B03C-FD22-AE1B-E16E-3741DAB4E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" y="3140"/>
                <a:ext cx="34" cy="50"/>
              </a:xfrm>
              <a:custGeom>
                <a:avLst/>
                <a:gdLst>
                  <a:gd name="T0" fmla="*/ 0 w 34"/>
                  <a:gd name="T1" fmla="*/ 50 h 50"/>
                  <a:gd name="T2" fmla="*/ 0 w 34"/>
                  <a:gd name="T3" fmla="*/ 0 h 50"/>
                  <a:gd name="T4" fmla="*/ 34 w 34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50">
                    <a:moveTo>
                      <a:pt x="0" y="50"/>
                    </a:moveTo>
                    <a:lnTo>
                      <a:pt x="0" y="0"/>
                    </a:lnTo>
                    <a:lnTo>
                      <a:pt x="3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28" name="Rectangle 135">
                <a:extLst>
                  <a:ext uri="{FF2B5EF4-FFF2-40B4-BE49-F238E27FC236}">
                    <a16:creationId xmlns:a16="http://schemas.microsoft.com/office/drawing/2014/main" id="{FD9A97DC-B74D-6865-5927-E5B55BAA8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2" y="3220"/>
                <a:ext cx="68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manausense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3351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9" name="Freeform 136">
                <a:extLst>
                  <a:ext uri="{FF2B5EF4-FFF2-40B4-BE49-F238E27FC236}">
                    <a16:creationId xmlns:a16="http://schemas.microsoft.com/office/drawing/2014/main" id="{472502BF-E4E8-DB15-0268-50F5BAC51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" y="3192"/>
                <a:ext cx="83" cy="50"/>
              </a:xfrm>
              <a:custGeom>
                <a:avLst/>
                <a:gdLst>
                  <a:gd name="T0" fmla="*/ 0 w 83"/>
                  <a:gd name="T1" fmla="*/ 0 h 50"/>
                  <a:gd name="T2" fmla="*/ 0 w 83"/>
                  <a:gd name="T3" fmla="*/ 50 h 50"/>
                  <a:gd name="T4" fmla="*/ 83 w 83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0">
                    <a:moveTo>
                      <a:pt x="0" y="0"/>
                    </a:moveTo>
                    <a:lnTo>
                      <a:pt x="0" y="50"/>
                    </a:lnTo>
                    <a:lnTo>
                      <a:pt x="83" y="5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30" name="Freeform 137">
                <a:extLst>
                  <a:ext uri="{FF2B5EF4-FFF2-40B4-BE49-F238E27FC236}">
                    <a16:creationId xmlns:a16="http://schemas.microsoft.com/office/drawing/2014/main" id="{346284B5-224C-DBE4-39B8-E19AF75F5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3191"/>
                <a:ext cx="86" cy="83"/>
              </a:xfrm>
              <a:custGeom>
                <a:avLst/>
                <a:gdLst>
                  <a:gd name="T0" fmla="*/ 0 w 86"/>
                  <a:gd name="T1" fmla="*/ 83 h 83"/>
                  <a:gd name="T2" fmla="*/ 0 w 86"/>
                  <a:gd name="T3" fmla="*/ 0 h 83"/>
                  <a:gd name="T4" fmla="*/ 86 w 86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83">
                    <a:moveTo>
                      <a:pt x="0" y="83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31" name="Rectangle 138">
                <a:extLst>
                  <a:ext uri="{FF2B5EF4-FFF2-40B4-BE49-F238E27FC236}">
                    <a16:creationId xmlns:a16="http://schemas.microsoft.com/office/drawing/2014/main" id="{084F17FA-9DCE-CB12-65FB-30CB14F637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2" y="3287"/>
                <a:ext cx="653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subterraneum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 2-1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2" name="Freeform 139">
                <a:extLst>
                  <a:ext uri="{FF2B5EF4-FFF2-40B4-BE49-F238E27FC236}">
                    <a16:creationId xmlns:a16="http://schemas.microsoft.com/office/drawing/2014/main" id="{8A4FE718-D3F8-1B6D-3782-3D447994D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" y="3309"/>
                <a:ext cx="184" cy="50"/>
              </a:xfrm>
              <a:custGeom>
                <a:avLst/>
                <a:gdLst>
                  <a:gd name="T0" fmla="*/ 0 w 184"/>
                  <a:gd name="T1" fmla="*/ 50 h 50"/>
                  <a:gd name="T2" fmla="*/ 0 w 184"/>
                  <a:gd name="T3" fmla="*/ 0 h 50"/>
                  <a:gd name="T4" fmla="*/ 184 w 184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4" h="50">
                    <a:moveTo>
                      <a:pt x="0" y="50"/>
                    </a:moveTo>
                    <a:lnTo>
                      <a:pt x="0" y="0"/>
                    </a:lnTo>
                    <a:lnTo>
                      <a:pt x="18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33" name="Rectangle 140">
                <a:extLst>
                  <a:ext uri="{FF2B5EF4-FFF2-40B4-BE49-F238E27FC236}">
                    <a16:creationId xmlns:a16="http://schemas.microsoft.com/office/drawing/2014/main" id="{20078F83-6E3B-4AA0-D06B-FF6E14A84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4" y="3355"/>
                <a:ext cx="39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vignae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7-2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4" name="Freeform 141">
                <a:extLst>
                  <a:ext uri="{FF2B5EF4-FFF2-40B4-BE49-F238E27FC236}">
                    <a16:creationId xmlns:a16="http://schemas.microsoft.com/office/drawing/2014/main" id="{22190218-5DDC-44AA-6C51-34F932F2A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3" y="3377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35" name="Rectangle 142">
                <a:extLst>
                  <a:ext uri="{FF2B5EF4-FFF2-40B4-BE49-F238E27FC236}">
                    <a16:creationId xmlns:a16="http://schemas.microsoft.com/office/drawing/2014/main" id="{4A36ADA4-1D7E-F497-0506-062942605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4" y="3423"/>
                <a:ext cx="87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zhanjiangense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51778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6" name="Freeform 143">
                <a:extLst>
                  <a:ext uri="{FF2B5EF4-FFF2-40B4-BE49-F238E27FC236}">
                    <a16:creationId xmlns:a16="http://schemas.microsoft.com/office/drawing/2014/main" id="{AFF23C70-86F9-F884-A2D6-3A4A934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3" y="3412"/>
                <a:ext cx="0" cy="33"/>
              </a:xfrm>
              <a:custGeom>
                <a:avLst/>
                <a:gdLst>
                  <a:gd name="T0" fmla="*/ 0 h 33"/>
                  <a:gd name="T1" fmla="*/ 33 h 33"/>
                  <a:gd name="T2" fmla="*/ 33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37" name="Freeform 144">
                <a:extLst>
                  <a:ext uri="{FF2B5EF4-FFF2-40B4-BE49-F238E27FC236}">
                    <a16:creationId xmlns:a16="http://schemas.microsoft.com/office/drawing/2014/main" id="{D77B55E4-9961-2CFB-A092-FEAA74A6D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" y="3362"/>
                <a:ext cx="126" cy="49"/>
              </a:xfrm>
              <a:custGeom>
                <a:avLst/>
                <a:gdLst>
                  <a:gd name="T0" fmla="*/ 0 w 126"/>
                  <a:gd name="T1" fmla="*/ 0 h 49"/>
                  <a:gd name="T2" fmla="*/ 0 w 126"/>
                  <a:gd name="T3" fmla="*/ 49 h 49"/>
                  <a:gd name="T4" fmla="*/ 126 w 126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49">
                    <a:moveTo>
                      <a:pt x="0" y="0"/>
                    </a:moveTo>
                    <a:lnTo>
                      <a:pt x="0" y="49"/>
                    </a:lnTo>
                    <a:lnTo>
                      <a:pt x="126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38" name="Freeform 145">
                <a:extLst>
                  <a:ext uri="{FF2B5EF4-FFF2-40B4-BE49-F238E27FC236}">
                    <a16:creationId xmlns:a16="http://schemas.microsoft.com/office/drawing/2014/main" id="{B5FF044C-B500-5E78-2DDD-75B8E6B13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3277"/>
                <a:ext cx="115" cy="83"/>
              </a:xfrm>
              <a:custGeom>
                <a:avLst/>
                <a:gdLst>
                  <a:gd name="T0" fmla="*/ 0 w 115"/>
                  <a:gd name="T1" fmla="*/ 0 h 83"/>
                  <a:gd name="T2" fmla="*/ 0 w 115"/>
                  <a:gd name="T3" fmla="*/ 83 h 83"/>
                  <a:gd name="T4" fmla="*/ 115 w 115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" h="83">
                    <a:moveTo>
                      <a:pt x="0" y="0"/>
                    </a:moveTo>
                    <a:lnTo>
                      <a:pt x="0" y="83"/>
                    </a:lnTo>
                    <a:lnTo>
                      <a:pt x="115" y="8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39" name="Freeform 146">
                <a:extLst>
                  <a:ext uri="{FF2B5EF4-FFF2-40B4-BE49-F238E27FC236}">
                    <a16:creationId xmlns:a16="http://schemas.microsoft.com/office/drawing/2014/main" id="{FD9D7058-4F1F-E998-3C5E-5288E66BF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" y="3159"/>
                <a:ext cx="59" cy="117"/>
              </a:xfrm>
              <a:custGeom>
                <a:avLst/>
                <a:gdLst>
                  <a:gd name="T0" fmla="*/ 0 w 59"/>
                  <a:gd name="T1" fmla="*/ 0 h 117"/>
                  <a:gd name="T2" fmla="*/ 0 w 59"/>
                  <a:gd name="T3" fmla="*/ 117 h 117"/>
                  <a:gd name="T4" fmla="*/ 59 w 59"/>
                  <a:gd name="T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117">
                    <a:moveTo>
                      <a:pt x="0" y="0"/>
                    </a:moveTo>
                    <a:lnTo>
                      <a:pt x="0" y="117"/>
                    </a:lnTo>
                    <a:lnTo>
                      <a:pt x="59" y="11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40" name="Freeform 147">
                <a:extLst>
                  <a:ext uri="{FF2B5EF4-FFF2-40B4-BE49-F238E27FC236}">
                    <a16:creationId xmlns:a16="http://schemas.microsoft.com/office/drawing/2014/main" id="{A8A7F392-A318-B226-A402-C5F68E5BB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3049"/>
                <a:ext cx="85" cy="108"/>
              </a:xfrm>
              <a:custGeom>
                <a:avLst/>
                <a:gdLst>
                  <a:gd name="T0" fmla="*/ 0 w 85"/>
                  <a:gd name="T1" fmla="*/ 0 h 108"/>
                  <a:gd name="T2" fmla="*/ 0 w 85"/>
                  <a:gd name="T3" fmla="*/ 108 h 108"/>
                  <a:gd name="T4" fmla="*/ 85 w 85"/>
                  <a:gd name="T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108">
                    <a:moveTo>
                      <a:pt x="0" y="0"/>
                    </a:moveTo>
                    <a:lnTo>
                      <a:pt x="0" y="108"/>
                    </a:lnTo>
                    <a:lnTo>
                      <a:pt x="85" y="10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41" name="Freeform 148">
                <a:extLst>
                  <a:ext uri="{FF2B5EF4-FFF2-40B4-BE49-F238E27FC236}">
                    <a16:creationId xmlns:a16="http://schemas.microsoft.com/office/drawing/2014/main" id="{24BB5ABD-449C-6C46-5A73-4CB2D9611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3" y="2913"/>
                <a:ext cx="35" cy="134"/>
              </a:xfrm>
              <a:custGeom>
                <a:avLst/>
                <a:gdLst>
                  <a:gd name="T0" fmla="*/ 0 w 35"/>
                  <a:gd name="T1" fmla="*/ 0 h 134"/>
                  <a:gd name="T2" fmla="*/ 0 w 35"/>
                  <a:gd name="T3" fmla="*/ 134 h 134"/>
                  <a:gd name="T4" fmla="*/ 35 w 35"/>
                  <a:gd name="T5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35" y="1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42" name="Freeform 149">
                <a:extLst>
                  <a:ext uri="{FF2B5EF4-FFF2-40B4-BE49-F238E27FC236}">
                    <a16:creationId xmlns:a16="http://schemas.microsoft.com/office/drawing/2014/main" id="{A57F125C-3423-7EED-033B-83F3BC48E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4" y="2723"/>
                <a:ext cx="39" cy="189"/>
              </a:xfrm>
              <a:custGeom>
                <a:avLst/>
                <a:gdLst>
                  <a:gd name="T0" fmla="*/ 0 w 39"/>
                  <a:gd name="T1" fmla="*/ 0 h 189"/>
                  <a:gd name="T2" fmla="*/ 0 w 39"/>
                  <a:gd name="T3" fmla="*/ 189 h 189"/>
                  <a:gd name="T4" fmla="*/ 39 w 39"/>
                  <a:gd name="T5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89">
                    <a:moveTo>
                      <a:pt x="0" y="0"/>
                    </a:moveTo>
                    <a:lnTo>
                      <a:pt x="0" y="189"/>
                    </a:lnTo>
                    <a:lnTo>
                      <a:pt x="39" y="18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43" name="Freeform 150">
                <a:extLst>
                  <a:ext uri="{FF2B5EF4-FFF2-40B4-BE49-F238E27FC236}">
                    <a16:creationId xmlns:a16="http://schemas.microsoft.com/office/drawing/2014/main" id="{349C0BF0-E6B2-51D1-8155-EA3BEC593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6" y="2577"/>
                <a:ext cx="38" cy="145"/>
              </a:xfrm>
              <a:custGeom>
                <a:avLst/>
                <a:gdLst>
                  <a:gd name="T0" fmla="*/ 0 w 38"/>
                  <a:gd name="T1" fmla="*/ 0 h 145"/>
                  <a:gd name="T2" fmla="*/ 0 w 38"/>
                  <a:gd name="T3" fmla="*/ 145 h 145"/>
                  <a:gd name="T4" fmla="*/ 38 w 38"/>
                  <a:gd name="T5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45">
                    <a:moveTo>
                      <a:pt x="0" y="0"/>
                    </a:moveTo>
                    <a:lnTo>
                      <a:pt x="0" y="145"/>
                    </a:lnTo>
                    <a:lnTo>
                      <a:pt x="38" y="14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44" name="Freeform 151">
                <a:extLst>
                  <a:ext uri="{FF2B5EF4-FFF2-40B4-BE49-F238E27FC236}">
                    <a16:creationId xmlns:a16="http://schemas.microsoft.com/office/drawing/2014/main" id="{D84C9DF2-42AB-2751-BF16-6AE8655B6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" y="2470"/>
                <a:ext cx="19" cy="106"/>
              </a:xfrm>
              <a:custGeom>
                <a:avLst/>
                <a:gdLst>
                  <a:gd name="T0" fmla="*/ 0 w 19"/>
                  <a:gd name="T1" fmla="*/ 0 h 106"/>
                  <a:gd name="T2" fmla="*/ 0 w 19"/>
                  <a:gd name="T3" fmla="*/ 106 h 106"/>
                  <a:gd name="T4" fmla="*/ 19 w 19"/>
                  <a:gd name="T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06">
                    <a:moveTo>
                      <a:pt x="0" y="0"/>
                    </a:moveTo>
                    <a:lnTo>
                      <a:pt x="0" y="106"/>
                    </a:lnTo>
                    <a:lnTo>
                      <a:pt x="19" y="10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45" name="Freeform 152">
                <a:extLst>
                  <a:ext uri="{FF2B5EF4-FFF2-40B4-BE49-F238E27FC236}">
                    <a16:creationId xmlns:a16="http://schemas.microsoft.com/office/drawing/2014/main" id="{E935C568-4692-542D-D19F-A84C2D9FD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1" y="2121"/>
                <a:ext cx="16" cy="347"/>
              </a:xfrm>
              <a:custGeom>
                <a:avLst/>
                <a:gdLst>
                  <a:gd name="T0" fmla="*/ 0 w 16"/>
                  <a:gd name="T1" fmla="*/ 0 h 347"/>
                  <a:gd name="T2" fmla="*/ 0 w 16"/>
                  <a:gd name="T3" fmla="*/ 347 h 347"/>
                  <a:gd name="T4" fmla="*/ 16 w 16"/>
                  <a:gd name="T5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47">
                    <a:moveTo>
                      <a:pt x="0" y="0"/>
                    </a:moveTo>
                    <a:lnTo>
                      <a:pt x="0" y="347"/>
                    </a:lnTo>
                    <a:lnTo>
                      <a:pt x="16" y="3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46" name="Freeform 153">
                <a:extLst>
                  <a:ext uri="{FF2B5EF4-FFF2-40B4-BE49-F238E27FC236}">
                    <a16:creationId xmlns:a16="http://schemas.microsoft.com/office/drawing/2014/main" id="{8A53C5F7-3E8E-5C4F-A77C-8AA8B0FAD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2120"/>
                <a:ext cx="62" cy="711"/>
              </a:xfrm>
              <a:custGeom>
                <a:avLst/>
                <a:gdLst>
                  <a:gd name="T0" fmla="*/ 0 w 62"/>
                  <a:gd name="T1" fmla="*/ 711 h 711"/>
                  <a:gd name="T2" fmla="*/ 0 w 62"/>
                  <a:gd name="T3" fmla="*/ 0 h 711"/>
                  <a:gd name="T4" fmla="*/ 62 w 62"/>
                  <a:gd name="T5" fmla="*/ 0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711">
                    <a:moveTo>
                      <a:pt x="0" y="711"/>
                    </a:moveTo>
                    <a:lnTo>
                      <a:pt x="0" y="0"/>
                    </a:lnTo>
                    <a:lnTo>
                      <a:pt x="6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47" name="Rectangle 154">
                <a:extLst>
                  <a:ext uri="{FF2B5EF4-FFF2-40B4-BE49-F238E27FC236}">
                    <a16:creationId xmlns:a16="http://schemas.microsoft.com/office/drawing/2014/main" id="{D6D59CAD-D164-D622-AC17-17CCFED18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3490"/>
                <a:ext cx="83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oligotrophicum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43045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8" name="Freeform 155">
                <a:extLst>
                  <a:ext uri="{FF2B5EF4-FFF2-40B4-BE49-F238E27FC236}">
                    <a16:creationId xmlns:a16="http://schemas.microsoft.com/office/drawing/2014/main" id="{C9D21177-9012-E412-AE8F-51C44AF42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3512"/>
                <a:ext cx="442" cy="33"/>
              </a:xfrm>
              <a:custGeom>
                <a:avLst/>
                <a:gdLst>
                  <a:gd name="T0" fmla="*/ 0 w 442"/>
                  <a:gd name="T1" fmla="*/ 33 h 33"/>
                  <a:gd name="T2" fmla="*/ 0 w 442"/>
                  <a:gd name="T3" fmla="*/ 0 h 33"/>
                  <a:gd name="T4" fmla="*/ 442 w 442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2" h="33">
                    <a:moveTo>
                      <a:pt x="0" y="33"/>
                    </a:moveTo>
                    <a:lnTo>
                      <a:pt x="0" y="0"/>
                    </a:lnTo>
                    <a:lnTo>
                      <a:pt x="44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49" name="Rectangle 156">
                <a:extLst>
                  <a:ext uri="{FF2B5EF4-FFF2-40B4-BE49-F238E27FC236}">
                    <a16:creationId xmlns:a16="http://schemas.microsoft.com/office/drawing/2014/main" id="{60A62E83-3090-81A5-674E-6312797FA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0" y="3558"/>
                <a:ext cx="769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denitrificans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43295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0" name="Freeform 157">
                <a:extLst>
                  <a:ext uri="{FF2B5EF4-FFF2-40B4-BE49-F238E27FC236}">
                    <a16:creationId xmlns:a16="http://schemas.microsoft.com/office/drawing/2014/main" id="{977A20B4-4555-78CD-0EA6-8AA958781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3548"/>
                <a:ext cx="279" cy="32"/>
              </a:xfrm>
              <a:custGeom>
                <a:avLst/>
                <a:gdLst>
                  <a:gd name="T0" fmla="*/ 0 w 279"/>
                  <a:gd name="T1" fmla="*/ 0 h 32"/>
                  <a:gd name="T2" fmla="*/ 0 w 279"/>
                  <a:gd name="T3" fmla="*/ 32 h 32"/>
                  <a:gd name="T4" fmla="*/ 279 w 279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9" h="32">
                    <a:moveTo>
                      <a:pt x="0" y="0"/>
                    </a:moveTo>
                    <a:lnTo>
                      <a:pt x="0" y="32"/>
                    </a:lnTo>
                    <a:lnTo>
                      <a:pt x="279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51" name="Freeform 158">
                <a:extLst>
                  <a:ext uri="{FF2B5EF4-FFF2-40B4-BE49-F238E27FC236}">
                    <a16:creationId xmlns:a16="http://schemas.microsoft.com/office/drawing/2014/main" id="{2A0A502B-CBF4-BF09-E3BF-9B4AE78C2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2834"/>
                <a:ext cx="260" cy="712"/>
              </a:xfrm>
              <a:custGeom>
                <a:avLst/>
                <a:gdLst>
                  <a:gd name="T0" fmla="*/ 0 w 260"/>
                  <a:gd name="T1" fmla="*/ 0 h 712"/>
                  <a:gd name="T2" fmla="*/ 0 w 260"/>
                  <a:gd name="T3" fmla="*/ 712 h 712"/>
                  <a:gd name="T4" fmla="*/ 260 w 260"/>
                  <a:gd name="T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" h="712">
                    <a:moveTo>
                      <a:pt x="0" y="0"/>
                    </a:moveTo>
                    <a:lnTo>
                      <a:pt x="0" y="712"/>
                    </a:lnTo>
                    <a:lnTo>
                      <a:pt x="260" y="71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52" name="Freeform 159">
                <a:extLst>
                  <a:ext uri="{FF2B5EF4-FFF2-40B4-BE49-F238E27FC236}">
                    <a16:creationId xmlns:a16="http://schemas.microsoft.com/office/drawing/2014/main" id="{3C341BB0-CF81-10C8-BF76-27B4B1E9B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" y="2833"/>
                <a:ext cx="20" cy="406"/>
              </a:xfrm>
              <a:custGeom>
                <a:avLst/>
                <a:gdLst>
                  <a:gd name="T0" fmla="*/ 0 w 20"/>
                  <a:gd name="T1" fmla="*/ 406 h 406"/>
                  <a:gd name="T2" fmla="*/ 0 w 20"/>
                  <a:gd name="T3" fmla="*/ 0 h 406"/>
                  <a:gd name="T4" fmla="*/ 20 w 20"/>
                  <a:gd name="T5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406">
                    <a:moveTo>
                      <a:pt x="0" y="406"/>
                    </a:moveTo>
                    <a:lnTo>
                      <a:pt x="0" y="0"/>
                    </a:lnTo>
                    <a:lnTo>
                      <a:pt x="2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53" name="Rectangle 160">
                <a:extLst>
                  <a:ext uri="{FF2B5EF4-FFF2-40B4-BE49-F238E27FC236}">
                    <a16:creationId xmlns:a16="http://schemas.microsoft.com/office/drawing/2014/main" id="{C3F60DEC-3EA3-9E9C-1D88-4715A4C04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3626"/>
                <a:ext cx="71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aeschynomenes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83002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4" name="Freeform 161">
                <a:extLst>
                  <a:ext uri="{FF2B5EF4-FFF2-40B4-BE49-F238E27FC236}">
                    <a16:creationId xmlns:a16="http://schemas.microsoft.com/office/drawing/2014/main" id="{263D5410-B465-8BCB-7DA4-94BAF7A8D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" y="3242"/>
                <a:ext cx="372" cy="406"/>
              </a:xfrm>
              <a:custGeom>
                <a:avLst/>
                <a:gdLst>
                  <a:gd name="T0" fmla="*/ 0 w 372"/>
                  <a:gd name="T1" fmla="*/ 0 h 406"/>
                  <a:gd name="T2" fmla="*/ 0 w 372"/>
                  <a:gd name="T3" fmla="*/ 406 h 406"/>
                  <a:gd name="T4" fmla="*/ 372 w 372"/>
                  <a:gd name="T5" fmla="*/ 406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" h="406">
                    <a:moveTo>
                      <a:pt x="0" y="0"/>
                    </a:moveTo>
                    <a:lnTo>
                      <a:pt x="0" y="406"/>
                    </a:lnTo>
                    <a:lnTo>
                      <a:pt x="372" y="40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55" name="Freeform 162">
                <a:extLst>
                  <a:ext uri="{FF2B5EF4-FFF2-40B4-BE49-F238E27FC236}">
                    <a16:creationId xmlns:a16="http://schemas.microsoft.com/office/drawing/2014/main" id="{4C898C26-DC74-13E7-2E13-D2AA0BB7E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" y="3240"/>
                <a:ext cx="40" cy="647"/>
              </a:xfrm>
              <a:custGeom>
                <a:avLst/>
                <a:gdLst>
                  <a:gd name="T0" fmla="*/ 0 w 40"/>
                  <a:gd name="T1" fmla="*/ 647 h 647"/>
                  <a:gd name="T2" fmla="*/ 0 w 40"/>
                  <a:gd name="T3" fmla="*/ 0 h 647"/>
                  <a:gd name="T4" fmla="*/ 40 w 40"/>
                  <a:gd name="T5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647">
                    <a:moveTo>
                      <a:pt x="0" y="647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56" name="Rectangle 163">
                <a:extLst>
                  <a:ext uri="{FF2B5EF4-FFF2-40B4-BE49-F238E27FC236}">
                    <a16:creationId xmlns:a16="http://schemas.microsoft.com/office/drawing/2014/main" id="{D59C92BF-99E8-880C-0475-FB8289DD3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2" y="3693"/>
                <a:ext cx="70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murdochi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4020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7" name="Freeform 164">
                <a:extLst>
                  <a:ext uri="{FF2B5EF4-FFF2-40B4-BE49-F238E27FC236}">
                    <a16:creationId xmlns:a16="http://schemas.microsoft.com/office/drawing/2014/main" id="{4C223221-9F61-5364-3D27-AD1DE88B4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9" y="3715"/>
                <a:ext cx="32" cy="33"/>
              </a:xfrm>
              <a:custGeom>
                <a:avLst/>
                <a:gdLst>
                  <a:gd name="T0" fmla="*/ 0 w 32"/>
                  <a:gd name="T1" fmla="*/ 33 h 33"/>
                  <a:gd name="T2" fmla="*/ 0 w 32"/>
                  <a:gd name="T3" fmla="*/ 0 h 33"/>
                  <a:gd name="T4" fmla="*/ 32 w 32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3">
                    <a:moveTo>
                      <a:pt x="0" y="33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58" name="Rectangle 165">
                <a:extLst>
                  <a:ext uri="{FF2B5EF4-FFF2-40B4-BE49-F238E27FC236}">
                    <a16:creationId xmlns:a16="http://schemas.microsoft.com/office/drawing/2014/main" id="{B431AE9E-804E-F385-B07B-C4F6F1F2F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3" y="3761"/>
                <a:ext cx="48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retamae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Ro19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9" name="Freeform 166">
                <a:extLst>
                  <a:ext uri="{FF2B5EF4-FFF2-40B4-BE49-F238E27FC236}">
                    <a16:creationId xmlns:a16="http://schemas.microsoft.com/office/drawing/2014/main" id="{C418450A-7F34-3B27-DDEF-AAF5C6A5F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9" y="3751"/>
                <a:ext cx="182" cy="32"/>
              </a:xfrm>
              <a:custGeom>
                <a:avLst/>
                <a:gdLst>
                  <a:gd name="T0" fmla="*/ 0 w 182"/>
                  <a:gd name="T1" fmla="*/ 0 h 32"/>
                  <a:gd name="T2" fmla="*/ 0 w 182"/>
                  <a:gd name="T3" fmla="*/ 32 h 32"/>
                  <a:gd name="T4" fmla="*/ 182 w 18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" h="32">
                    <a:moveTo>
                      <a:pt x="0" y="0"/>
                    </a:moveTo>
                    <a:lnTo>
                      <a:pt x="0" y="32"/>
                    </a:lnTo>
                    <a:lnTo>
                      <a:pt x="18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60" name="Freeform 167">
                <a:extLst>
                  <a:ext uri="{FF2B5EF4-FFF2-40B4-BE49-F238E27FC236}">
                    <a16:creationId xmlns:a16="http://schemas.microsoft.com/office/drawing/2014/main" id="{8BC79390-8671-94B2-FDC6-9896E3A14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3" y="3749"/>
                <a:ext cx="66" cy="50"/>
              </a:xfrm>
              <a:custGeom>
                <a:avLst/>
                <a:gdLst>
                  <a:gd name="T0" fmla="*/ 0 w 66"/>
                  <a:gd name="T1" fmla="*/ 50 h 50"/>
                  <a:gd name="T2" fmla="*/ 0 w 66"/>
                  <a:gd name="T3" fmla="*/ 0 h 50"/>
                  <a:gd name="T4" fmla="*/ 66 w 66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50">
                    <a:moveTo>
                      <a:pt x="0" y="50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61" name="Rectangle 168">
                <a:extLst>
                  <a:ext uri="{FF2B5EF4-FFF2-40B4-BE49-F238E27FC236}">
                    <a16:creationId xmlns:a16="http://schemas.microsoft.com/office/drawing/2014/main" id="{10D5CAAA-84DC-D131-C2F6-BA12961FB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2" y="3829"/>
                <a:ext cx="77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australiense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2" name="Freeform 169">
                <a:extLst>
                  <a:ext uri="{FF2B5EF4-FFF2-40B4-BE49-F238E27FC236}">
                    <a16:creationId xmlns:a16="http://schemas.microsoft.com/office/drawing/2014/main" id="{2F68C87D-66EC-6056-032C-D525CCD27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3" y="3801"/>
                <a:ext cx="367" cy="50"/>
              </a:xfrm>
              <a:custGeom>
                <a:avLst/>
                <a:gdLst>
                  <a:gd name="T0" fmla="*/ 0 w 367"/>
                  <a:gd name="T1" fmla="*/ 0 h 50"/>
                  <a:gd name="T2" fmla="*/ 0 w 367"/>
                  <a:gd name="T3" fmla="*/ 50 h 50"/>
                  <a:gd name="T4" fmla="*/ 367 w 367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" h="50">
                    <a:moveTo>
                      <a:pt x="0" y="0"/>
                    </a:moveTo>
                    <a:lnTo>
                      <a:pt x="0" y="50"/>
                    </a:lnTo>
                    <a:lnTo>
                      <a:pt x="367" y="5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63" name="Freeform 170">
                <a:extLst>
                  <a:ext uri="{FF2B5EF4-FFF2-40B4-BE49-F238E27FC236}">
                    <a16:creationId xmlns:a16="http://schemas.microsoft.com/office/drawing/2014/main" id="{5631747F-D2D6-868F-3808-C8E71D9A8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7" y="3800"/>
                <a:ext cx="196" cy="58"/>
              </a:xfrm>
              <a:custGeom>
                <a:avLst/>
                <a:gdLst>
                  <a:gd name="T0" fmla="*/ 0 w 196"/>
                  <a:gd name="T1" fmla="*/ 58 h 58"/>
                  <a:gd name="T2" fmla="*/ 0 w 196"/>
                  <a:gd name="T3" fmla="*/ 0 h 58"/>
                  <a:gd name="T4" fmla="*/ 196 w 196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6" h="58">
                    <a:moveTo>
                      <a:pt x="0" y="58"/>
                    </a:moveTo>
                    <a:lnTo>
                      <a:pt x="0" y="0"/>
                    </a:lnTo>
                    <a:lnTo>
                      <a:pt x="19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64" name="Rectangle 171">
                <a:extLst>
                  <a:ext uri="{FF2B5EF4-FFF2-40B4-BE49-F238E27FC236}">
                    <a16:creationId xmlns:a16="http://schemas.microsoft.com/office/drawing/2014/main" id="{D589A2FC-18A5-8802-22AE-B4D506A1B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0" y="3896"/>
                <a:ext cx="53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icense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LMTR 13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5" name="Freeform 172">
                <a:extLst>
                  <a:ext uri="{FF2B5EF4-FFF2-40B4-BE49-F238E27FC236}">
                    <a16:creationId xmlns:a16="http://schemas.microsoft.com/office/drawing/2014/main" id="{293BB11D-1436-D69B-A87F-70D7B4A89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7" y="3861"/>
                <a:ext cx="132" cy="57"/>
              </a:xfrm>
              <a:custGeom>
                <a:avLst/>
                <a:gdLst>
                  <a:gd name="T0" fmla="*/ 0 w 132"/>
                  <a:gd name="T1" fmla="*/ 0 h 57"/>
                  <a:gd name="T2" fmla="*/ 0 w 132"/>
                  <a:gd name="T3" fmla="*/ 57 h 57"/>
                  <a:gd name="T4" fmla="*/ 132 w 132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57">
                    <a:moveTo>
                      <a:pt x="0" y="0"/>
                    </a:moveTo>
                    <a:lnTo>
                      <a:pt x="0" y="57"/>
                    </a:lnTo>
                    <a:lnTo>
                      <a:pt x="132" y="5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66" name="Freeform 173">
                <a:extLst>
                  <a:ext uri="{FF2B5EF4-FFF2-40B4-BE49-F238E27FC236}">
                    <a16:creationId xmlns:a16="http://schemas.microsoft.com/office/drawing/2014/main" id="{E488D11C-FCA5-8288-A328-5263D37B6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6" y="3859"/>
                <a:ext cx="41" cy="62"/>
              </a:xfrm>
              <a:custGeom>
                <a:avLst/>
                <a:gdLst>
                  <a:gd name="T0" fmla="*/ 0 w 41"/>
                  <a:gd name="T1" fmla="*/ 62 h 62"/>
                  <a:gd name="T2" fmla="*/ 0 w 41"/>
                  <a:gd name="T3" fmla="*/ 0 h 62"/>
                  <a:gd name="T4" fmla="*/ 41 w 41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62">
                    <a:moveTo>
                      <a:pt x="0" y="62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67" name="Rectangle 174">
                <a:extLst>
                  <a:ext uri="{FF2B5EF4-FFF2-40B4-BE49-F238E27FC236}">
                    <a16:creationId xmlns:a16="http://schemas.microsoft.com/office/drawing/2014/main" id="{7A7B65DE-6365-42F3-8B98-C0E23DC89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2" y="3964"/>
                <a:ext cx="58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valentinum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LmjM3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8" name="Freeform 175">
                <a:extLst>
                  <a:ext uri="{FF2B5EF4-FFF2-40B4-BE49-F238E27FC236}">
                    <a16:creationId xmlns:a16="http://schemas.microsoft.com/office/drawing/2014/main" id="{7B0D8290-D364-467D-B9B9-D02644925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6" y="3924"/>
                <a:ext cx="495" cy="62"/>
              </a:xfrm>
              <a:custGeom>
                <a:avLst/>
                <a:gdLst>
                  <a:gd name="T0" fmla="*/ 0 w 495"/>
                  <a:gd name="T1" fmla="*/ 0 h 62"/>
                  <a:gd name="T2" fmla="*/ 0 w 495"/>
                  <a:gd name="T3" fmla="*/ 62 h 62"/>
                  <a:gd name="T4" fmla="*/ 495 w 495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5" h="62">
                    <a:moveTo>
                      <a:pt x="0" y="0"/>
                    </a:moveTo>
                    <a:lnTo>
                      <a:pt x="0" y="62"/>
                    </a:lnTo>
                    <a:lnTo>
                      <a:pt x="495" y="6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69" name="Freeform 176">
                <a:extLst>
                  <a:ext uri="{FF2B5EF4-FFF2-40B4-BE49-F238E27FC236}">
                    <a16:creationId xmlns:a16="http://schemas.microsoft.com/office/drawing/2014/main" id="{AFCF7B04-A5BA-C977-274E-D6D80DBFA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1" y="3923"/>
                <a:ext cx="55" cy="64"/>
              </a:xfrm>
              <a:custGeom>
                <a:avLst/>
                <a:gdLst>
                  <a:gd name="T0" fmla="*/ 0 w 55"/>
                  <a:gd name="T1" fmla="*/ 64 h 64"/>
                  <a:gd name="T2" fmla="*/ 0 w 55"/>
                  <a:gd name="T3" fmla="*/ 0 h 64"/>
                  <a:gd name="T4" fmla="*/ 55 w 55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64">
                    <a:moveTo>
                      <a:pt x="0" y="64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70" name="Rectangle 177">
                <a:extLst>
                  <a:ext uri="{FF2B5EF4-FFF2-40B4-BE49-F238E27FC236}">
                    <a16:creationId xmlns:a16="http://schemas.microsoft.com/office/drawing/2014/main" id="{8FF5339B-4943-B80C-AAE7-238D21F2E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" y="4032"/>
                <a:ext cx="59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algeriense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RST89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1" name="Freeform 178">
                <a:extLst>
                  <a:ext uri="{FF2B5EF4-FFF2-40B4-BE49-F238E27FC236}">
                    <a16:creationId xmlns:a16="http://schemas.microsoft.com/office/drawing/2014/main" id="{55F146A2-2A8C-9784-06A9-734F61C19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1" y="3990"/>
                <a:ext cx="324" cy="64"/>
              </a:xfrm>
              <a:custGeom>
                <a:avLst/>
                <a:gdLst>
                  <a:gd name="T0" fmla="*/ 0 w 324"/>
                  <a:gd name="T1" fmla="*/ 0 h 64"/>
                  <a:gd name="T2" fmla="*/ 0 w 324"/>
                  <a:gd name="T3" fmla="*/ 64 h 64"/>
                  <a:gd name="T4" fmla="*/ 324 w 324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4" h="64">
                    <a:moveTo>
                      <a:pt x="0" y="0"/>
                    </a:moveTo>
                    <a:lnTo>
                      <a:pt x="0" y="64"/>
                    </a:lnTo>
                    <a:lnTo>
                      <a:pt x="324" y="6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72" name="Freeform 179">
                <a:extLst>
                  <a:ext uri="{FF2B5EF4-FFF2-40B4-BE49-F238E27FC236}">
                    <a16:creationId xmlns:a16="http://schemas.microsoft.com/office/drawing/2014/main" id="{06CACB95-7D4F-1028-6377-DF5DDEDB1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" y="3988"/>
                <a:ext cx="27" cy="95"/>
              </a:xfrm>
              <a:custGeom>
                <a:avLst/>
                <a:gdLst>
                  <a:gd name="T0" fmla="*/ 0 w 27"/>
                  <a:gd name="T1" fmla="*/ 95 h 95"/>
                  <a:gd name="T2" fmla="*/ 0 w 27"/>
                  <a:gd name="T3" fmla="*/ 0 h 95"/>
                  <a:gd name="T4" fmla="*/ 27 w 27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95">
                    <a:moveTo>
                      <a:pt x="0" y="95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73" name="Rectangle 180">
                <a:extLst>
                  <a:ext uri="{FF2B5EF4-FFF2-40B4-BE49-F238E27FC236}">
                    <a16:creationId xmlns:a16="http://schemas.microsoft.com/office/drawing/2014/main" id="{6AA63896-0C54-4A72-37D6-E8B6F8005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0" y="4099"/>
                <a:ext cx="579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sediminis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S2-20-1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4" name="Freeform 181">
                <a:extLst>
                  <a:ext uri="{FF2B5EF4-FFF2-40B4-BE49-F238E27FC236}">
                    <a16:creationId xmlns:a16="http://schemas.microsoft.com/office/drawing/2014/main" id="{0E61CB18-F9FD-A1E0-67C7-040CB7C82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4121"/>
                <a:ext cx="239" cy="58"/>
              </a:xfrm>
              <a:custGeom>
                <a:avLst/>
                <a:gdLst>
                  <a:gd name="T0" fmla="*/ 0 w 239"/>
                  <a:gd name="T1" fmla="*/ 58 h 58"/>
                  <a:gd name="T2" fmla="*/ 0 w 239"/>
                  <a:gd name="T3" fmla="*/ 0 h 58"/>
                  <a:gd name="T4" fmla="*/ 239 w 239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58">
                    <a:moveTo>
                      <a:pt x="0" y="58"/>
                    </a:moveTo>
                    <a:lnTo>
                      <a:pt x="0" y="0"/>
                    </a:lnTo>
                    <a:lnTo>
                      <a:pt x="23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75" name="Rectangle 182">
                <a:extLst>
                  <a:ext uri="{FF2B5EF4-FFF2-40B4-BE49-F238E27FC236}">
                    <a16:creationId xmlns:a16="http://schemas.microsoft.com/office/drawing/2014/main" id="{6F1E90EC-2F66-C34A-2E54-6A8E11B39D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4" y="4167"/>
                <a:ext cx="568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paxllaeri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LMTR21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6" name="Freeform 183">
                <a:extLst>
                  <a:ext uri="{FF2B5EF4-FFF2-40B4-BE49-F238E27FC236}">
                    <a16:creationId xmlns:a16="http://schemas.microsoft.com/office/drawing/2014/main" id="{19C28099-E29F-C616-B38E-92B55EE76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9" y="4189"/>
                <a:ext cx="144" cy="49"/>
              </a:xfrm>
              <a:custGeom>
                <a:avLst/>
                <a:gdLst>
                  <a:gd name="T0" fmla="*/ 0 w 144"/>
                  <a:gd name="T1" fmla="*/ 49 h 49"/>
                  <a:gd name="T2" fmla="*/ 0 w 144"/>
                  <a:gd name="T3" fmla="*/ 0 h 49"/>
                  <a:gd name="T4" fmla="*/ 144 w 144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49">
                    <a:moveTo>
                      <a:pt x="0" y="49"/>
                    </a:moveTo>
                    <a:lnTo>
                      <a:pt x="0" y="0"/>
                    </a:lnTo>
                    <a:lnTo>
                      <a:pt x="14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77" name="Rectangle 184">
                <a:extLst>
                  <a:ext uri="{FF2B5EF4-FFF2-40B4-BE49-F238E27FC236}">
                    <a16:creationId xmlns:a16="http://schemas.microsoft.com/office/drawing/2014/main" id="{DF9ED108-C1AE-B26E-F4AB-C95F01673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0" y="4235"/>
                <a:ext cx="67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lablabi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23086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8" name="Freeform 185">
                <a:extLst>
                  <a:ext uri="{FF2B5EF4-FFF2-40B4-BE49-F238E27FC236}">
                    <a16:creationId xmlns:a16="http://schemas.microsoft.com/office/drawing/2014/main" id="{71B78C73-283B-274E-0458-B31B1212D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3" y="4257"/>
                <a:ext cx="76" cy="32"/>
              </a:xfrm>
              <a:custGeom>
                <a:avLst/>
                <a:gdLst>
                  <a:gd name="T0" fmla="*/ 0 w 76"/>
                  <a:gd name="T1" fmla="*/ 32 h 32"/>
                  <a:gd name="T2" fmla="*/ 0 w 76"/>
                  <a:gd name="T3" fmla="*/ 0 h 32"/>
                  <a:gd name="T4" fmla="*/ 76 w 76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32">
                    <a:moveTo>
                      <a:pt x="0" y="32"/>
                    </a:moveTo>
                    <a:lnTo>
                      <a:pt x="0" y="0"/>
                    </a:lnTo>
                    <a:lnTo>
                      <a:pt x="7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79" name="Rectangle 186">
                <a:extLst>
                  <a:ext uri="{FF2B5EF4-FFF2-40B4-BE49-F238E27FC236}">
                    <a16:creationId xmlns:a16="http://schemas.microsoft.com/office/drawing/2014/main" id="{77D4A668-D44D-E63D-0AE1-35192FDC2D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" y="4302"/>
                <a:ext cx="515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jicamae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PAC68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0" name="Freeform 187">
                <a:extLst>
                  <a:ext uri="{FF2B5EF4-FFF2-40B4-BE49-F238E27FC236}">
                    <a16:creationId xmlns:a16="http://schemas.microsoft.com/office/drawing/2014/main" id="{57C05DF1-F804-9F04-ADEC-444E29574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3" y="4292"/>
                <a:ext cx="156" cy="32"/>
              </a:xfrm>
              <a:custGeom>
                <a:avLst/>
                <a:gdLst>
                  <a:gd name="T0" fmla="*/ 0 w 156"/>
                  <a:gd name="T1" fmla="*/ 0 h 32"/>
                  <a:gd name="T2" fmla="*/ 0 w 156"/>
                  <a:gd name="T3" fmla="*/ 32 h 32"/>
                  <a:gd name="T4" fmla="*/ 156 w 156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" h="32">
                    <a:moveTo>
                      <a:pt x="0" y="0"/>
                    </a:moveTo>
                    <a:lnTo>
                      <a:pt x="0" y="32"/>
                    </a:lnTo>
                    <a:lnTo>
                      <a:pt x="156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81" name="Freeform 188">
                <a:extLst>
                  <a:ext uri="{FF2B5EF4-FFF2-40B4-BE49-F238E27FC236}">
                    <a16:creationId xmlns:a16="http://schemas.microsoft.com/office/drawing/2014/main" id="{AC9AD545-31DD-F2CF-10B1-BA44161DE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9" y="4241"/>
                <a:ext cx="54" cy="50"/>
              </a:xfrm>
              <a:custGeom>
                <a:avLst/>
                <a:gdLst>
                  <a:gd name="T0" fmla="*/ 0 w 54"/>
                  <a:gd name="T1" fmla="*/ 0 h 50"/>
                  <a:gd name="T2" fmla="*/ 0 w 54"/>
                  <a:gd name="T3" fmla="*/ 50 h 50"/>
                  <a:gd name="T4" fmla="*/ 54 w 54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50">
                    <a:moveTo>
                      <a:pt x="0" y="0"/>
                    </a:moveTo>
                    <a:lnTo>
                      <a:pt x="0" y="50"/>
                    </a:lnTo>
                    <a:lnTo>
                      <a:pt x="54" y="5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82" name="Freeform 189">
                <a:extLst>
                  <a:ext uri="{FF2B5EF4-FFF2-40B4-BE49-F238E27FC236}">
                    <a16:creationId xmlns:a16="http://schemas.microsoft.com/office/drawing/2014/main" id="{D9DBD5DF-E1EE-511E-15E2-6740CAEE3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4182"/>
                <a:ext cx="50" cy="58"/>
              </a:xfrm>
              <a:custGeom>
                <a:avLst/>
                <a:gdLst>
                  <a:gd name="T0" fmla="*/ 0 w 50"/>
                  <a:gd name="T1" fmla="*/ 0 h 58"/>
                  <a:gd name="T2" fmla="*/ 0 w 50"/>
                  <a:gd name="T3" fmla="*/ 58 h 58"/>
                  <a:gd name="T4" fmla="*/ 50 w 50"/>
                  <a:gd name="T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58">
                    <a:moveTo>
                      <a:pt x="0" y="0"/>
                    </a:moveTo>
                    <a:lnTo>
                      <a:pt x="0" y="58"/>
                    </a:lnTo>
                    <a:lnTo>
                      <a:pt x="50" y="5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83" name="Freeform 190">
                <a:extLst>
                  <a:ext uri="{FF2B5EF4-FFF2-40B4-BE49-F238E27FC236}">
                    <a16:creationId xmlns:a16="http://schemas.microsoft.com/office/drawing/2014/main" id="{AA0CFCDD-A1AD-EFEB-2331-8E5717840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" y="4085"/>
                <a:ext cx="25" cy="96"/>
              </a:xfrm>
              <a:custGeom>
                <a:avLst/>
                <a:gdLst>
                  <a:gd name="T0" fmla="*/ 0 w 25"/>
                  <a:gd name="T1" fmla="*/ 0 h 96"/>
                  <a:gd name="T2" fmla="*/ 0 w 25"/>
                  <a:gd name="T3" fmla="*/ 96 h 96"/>
                  <a:gd name="T4" fmla="*/ 25 w 25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96">
                    <a:moveTo>
                      <a:pt x="0" y="0"/>
                    </a:moveTo>
                    <a:lnTo>
                      <a:pt x="0" y="96"/>
                    </a:lnTo>
                    <a:lnTo>
                      <a:pt x="25" y="9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84" name="Freeform 191">
                <a:extLst>
                  <a:ext uri="{FF2B5EF4-FFF2-40B4-BE49-F238E27FC236}">
                    <a16:creationId xmlns:a16="http://schemas.microsoft.com/office/drawing/2014/main" id="{6203DBDE-5740-967D-9F16-330B422C0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1" y="4084"/>
                <a:ext cx="83" cy="152"/>
              </a:xfrm>
              <a:custGeom>
                <a:avLst/>
                <a:gdLst>
                  <a:gd name="T0" fmla="*/ 0 w 83"/>
                  <a:gd name="T1" fmla="*/ 152 h 152"/>
                  <a:gd name="T2" fmla="*/ 0 w 83"/>
                  <a:gd name="T3" fmla="*/ 0 h 152"/>
                  <a:gd name="T4" fmla="*/ 83 w 83"/>
                  <a:gd name="T5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52">
                    <a:moveTo>
                      <a:pt x="0" y="152"/>
                    </a:move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85" name="Rectangle 192">
                <a:extLst>
                  <a:ext uri="{FF2B5EF4-FFF2-40B4-BE49-F238E27FC236}">
                    <a16:creationId xmlns:a16="http://schemas.microsoft.com/office/drawing/2014/main" id="{7C37477B-B751-32F4-F4EA-8203C720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4" y="4370"/>
                <a:ext cx="719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archetypum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1744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6" name="Freeform 193">
                <a:extLst>
                  <a:ext uri="{FF2B5EF4-FFF2-40B4-BE49-F238E27FC236}">
                    <a16:creationId xmlns:a16="http://schemas.microsoft.com/office/drawing/2014/main" id="{6EA13279-EDB7-B421-9E01-360E0A33C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1" y="4239"/>
                <a:ext cx="291" cy="153"/>
              </a:xfrm>
              <a:custGeom>
                <a:avLst/>
                <a:gdLst>
                  <a:gd name="T0" fmla="*/ 0 w 291"/>
                  <a:gd name="T1" fmla="*/ 0 h 153"/>
                  <a:gd name="T2" fmla="*/ 0 w 291"/>
                  <a:gd name="T3" fmla="*/ 153 h 153"/>
                  <a:gd name="T4" fmla="*/ 291 w 291"/>
                  <a:gd name="T5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1" h="153">
                    <a:moveTo>
                      <a:pt x="0" y="0"/>
                    </a:moveTo>
                    <a:lnTo>
                      <a:pt x="0" y="153"/>
                    </a:lnTo>
                    <a:lnTo>
                      <a:pt x="291" y="15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87" name="Freeform 194">
                <a:extLst>
                  <a:ext uri="{FF2B5EF4-FFF2-40B4-BE49-F238E27FC236}">
                    <a16:creationId xmlns:a16="http://schemas.microsoft.com/office/drawing/2014/main" id="{45A1A03B-5FEE-E4BC-EBB1-37A418F3D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8" y="4238"/>
                <a:ext cx="53" cy="126"/>
              </a:xfrm>
              <a:custGeom>
                <a:avLst/>
                <a:gdLst>
                  <a:gd name="T0" fmla="*/ 0 w 53"/>
                  <a:gd name="T1" fmla="*/ 126 h 126"/>
                  <a:gd name="T2" fmla="*/ 0 w 53"/>
                  <a:gd name="T3" fmla="*/ 0 h 126"/>
                  <a:gd name="T4" fmla="*/ 53 w 53"/>
                  <a:gd name="T5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126">
                    <a:moveTo>
                      <a:pt x="0" y="126"/>
                    </a:moveTo>
                    <a:lnTo>
                      <a:pt x="0" y="0"/>
                    </a:lnTo>
                    <a:lnTo>
                      <a:pt x="5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88" name="Rectangle 195">
                <a:extLst>
                  <a:ext uri="{FF2B5EF4-FFF2-40B4-BE49-F238E27FC236}">
                    <a16:creationId xmlns:a16="http://schemas.microsoft.com/office/drawing/2014/main" id="{97B26718-ED97-C5CB-D18A-47C20B3E3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" y="4438"/>
                <a:ext cx="68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hereditatis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1738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9" name="Freeform 196">
                <a:extLst>
                  <a:ext uri="{FF2B5EF4-FFF2-40B4-BE49-F238E27FC236}">
                    <a16:creationId xmlns:a16="http://schemas.microsoft.com/office/drawing/2014/main" id="{A44BD175-821E-154E-9CF0-3A10F6F2D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" y="4460"/>
                <a:ext cx="164" cy="32"/>
              </a:xfrm>
              <a:custGeom>
                <a:avLst/>
                <a:gdLst>
                  <a:gd name="T0" fmla="*/ 0 w 164"/>
                  <a:gd name="T1" fmla="*/ 32 h 32"/>
                  <a:gd name="T2" fmla="*/ 0 w 164"/>
                  <a:gd name="T3" fmla="*/ 0 h 32"/>
                  <a:gd name="T4" fmla="*/ 164 w 16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" h="32">
                    <a:moveTo>
                      <a:pt x="0" y="32"/>
                    </a:moveTo>
                    <a:lnTo>
                      <a:pt x="0" y="0"/>
                    </a:lnTo>
                    <a:lnTo>
                      <a:pt x="16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90" name="Rectangle 197">
                <a:extLst>
                  <a:ext uri="{FF2B5EF4-FFF2-40B4-BE49-F238E27FC236}">
                    <a16:creationId xmlns:a16="http://schemas.microsoft.com/office/drawing/2014/main" id="{A5C11966-0DE9-3825-2016-110C30658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0" y="4505"/>
                <a:ext cx="544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namibiense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5-10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1" name="Freeform 198">
                <a:extLst>
                  <a:ext uri="{FF2B5EF4-FFF2-40B4-BE49-F238E27FC236}">
                    <a16:creationId xmlns:a16="http://schemas.microsoft.com/office/drawing/2014/main" id="{05537358-7953-4238-B6AF-C09211D8F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" y="4495"/>
                <a:ext cx="225" cy="32"/>
              </a:xfrm>
              <a:custGeom>
                <a:avLst/>
                <a:gdLst>
                  <a:gd name="T0" fmla="*/ 0 w 225"/>
                  <a:gd name="T1" fmla="*/ 0 h 32"/>
                  <a:gd name="T2" fmla="*/ 0 w 225"/>
                  <a:gd name="T3" fmla="*/ 32 h 32"/>
                  <a:gd name="T4" fmla="*/ 225 w 225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5" h="32">
                    <a:moveTo>
                      <a:pt x="0" y="0"/>
                    </a:moveTo>
                    <a:lnTo>
                      <a:pt x="0" y="32"/>
                    </a:lnTo>
                    <a:lnTo>
                      <a:pt x="225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92" name="Freeform 199">
                <a:extLst>
                  <a:ext uri="{FF2B5EF4-FFF2-40B4-BE49-F238E27FC236}">
                    <a16:creationId xmlns:a16="http://schemas.microsoft.com/office/drawing/2014/main" id="{53990EA0-D5B6-CA72-0848-0FD65FA2D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8" y="4367"/>
                <a:ext cx="16" cy="127"/>
              </a:xfrm>
              <a:custGeom>
                <a:avLst/>
                <a:gdLst>
                  <a:gd name="T0" fmla="*/ 0 w 16"/>
                  <a:gd name="T1" fmla="*/ 0 h 127"/>
                  <a:gd name="T2" fmla="*/ 0 w 16"/>
                  <a:gd name="T3" fmla="*/ 127 h 127"/>
                  <a:gd name="T4" fmla="*/ 16 w 16"/>
                  <a:gd name="T5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27">
                    <a:moveTo>
                      <a:pt x="0" y="0"/>
                    </a:moveTo>
                    <a:lnTo>
                      <a:pt x="0" y="127"/>
                    </a:lnTo>
                    <a:lnTo>
                      <a:pt x="16" y="12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93" name="Freeform 200">
                <a:extLst>
                  <a:ext uri="{FF2B5EF4-FFF2-40B4-BE49-F238E27FC236}">
                    <a16:creationId xmlns:a16="http://schemas.microsoft.com/office/drawing/2014/main" id="{0BE919F7-B64C-A0D7-3C85-8DDE48EA0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9" y="4365"/>
                <a:ext cx="69" cy="171"/>
              </a:xfrm>
              <a:custGeom>
                <a:avLst/>
                <a:gdLst>
                  <a:gd name="T0" fmla="*/ 0 w 69"/>
                  <a:gd name="T1" fmla="*/ 171 h 171"/>
                  <a:gd name="T2" fmla="*/ 0 w 69"/>
                  <a:gd name="T3" fmla="*/ 0 h 171"/>
                  <a:gd name="T4" fmla="*/ 69 w 69"/>
                  <a:gd name="T5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171">
                    <a:moveTo>
                      <a:pt x="0" y="171"/>
                    </a:moveTo>
                    <a:lnTo>
                      <a:pt x="0" y="0"/>
                    </a:lnTo>
                    <a:lnTo>
                      <a:pt x="6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94" name="Rectangle 201">
                <a:extLst>
                  <a:ext uri="{FF2B5EF4-FFF2-40B4-BE49-F238E27FC236}">
                    <a16:creationId xmlns:a16="http://schemas.microsoft.com/office/drawing/2014/main" id="{420B27AC-AD04-B651-2B2F-3E8EA2462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8" y="4573"/>
                <a:ext cx="73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cenepequi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4026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5" name="Freeform 202">
                <a:extLst>
                  <a:ext uri="{FF2B5EF4-FFF2-40B4-BE49-F238E27FC236}">
                    <a16:creationId xmlns:a16="http://schemas.microsoft.com/office/drawing/2014/main" id="{D2F733FF-10BD-4EFB-5F35-BA5B185BA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9" y="4595"/>
                <a:ext cx="648" cy="114"/>
              </a:xfrm>
              <a:custGeom>
                <a:avLst/>
                <a:gdLst>
                  <a:gd name="T0" fmla="*/ 0 w 648"/>
                  <a:gd name="T1" fmla="*/ 114 h 114"/>
                  <a:gd name="T2" fmla="*/ 0 w 648"/>
                  <a:gd name="T3" fmla="*/ 0 h 114"/>
                  <a:gd name="T4" fmla="*/ 648 w 648"/>
                  <a:gd name="T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8" h="114">
                    <a:moveTo>
                      <a:pt x="0" y="114"/>
                    </a:moveTo>
                    <a:lnTo>
                      <a:pt x="0" y="0"/>
                    </a:lnTo>
                    <a:lnTo>
                      <a:pt x="64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596" name="Rectangle 203">
                <a:extLst>
                  <a:ext uri="{FF2B5EF4-FFF2-40B4-BE49-F238E27FC236}">
                    <a16:creationId xmlns:a16="http://schemas.microsoft.com/office/drawing/2014/main" id="{4FFC2F12-774E-5FE5-3D0D-B858E5367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4641"/>
                <a:ext cx="80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erythrophlei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53325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r>
                  <a:rPr lang="en-ZA" sz="800" dirty="0"/>
                  <a:t> 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7" name="Freeform 204">
                <a:extLst>
                  <a:ext uri="{FF2B5EF4-FFF2-40B4-BE49-F238E27FC236}">
                    <a16:creationId xmlns:a16="http://schemas.microsoft.com/office/drawing/2014/main" id="{1A6C2CAE-93D5-D85E-0C1C-D85EB850A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8" y="4663"/>
                <a:ext cx="267" cy="160"/>
              </a:xfrm>
              <a:custGeom>
                <a:avLst/>
                <a:gdLst>
                  <a:gd name="T0" fmla="*/ 0 w 267"/>
                  <a:gd name="T1" fmla="*/ 160 h 160"/>
                  <a:gd name="T2" fmla="*/ 0 w 267"/>
                  <a:gd name="T3" fmla="*/ 0 h 160"/>
                  <a:gd name="T4" fmla="*/ 267 w 267"/>
                  <a:gd name="T5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7" h="160">
                    <a:moveTo>
                      <a:pt x="0" y="160"/>
                    </a:moveTo>
                    <a:lnTo>
                      <a:pt x="0" y="0"/>
                    </a:lnTo>
                    <a:lnTo>
                      <a:pt x="26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</p:grpSp>
        <p:sp>
          <p:nvSpPr>
            <p:cNvPr id="302" name="Rectangle 206">
              <a:extLst>
                <a:ext uri="{FF2B5EF4-FFF2-40B4-BE49-F238E27FC236}">
                  <a16:creationId xmlns:a16="http://schemas.microsoft.com/office/drawing/2014/main" id="{CC83B24F-B8B1-43BE-4E89-C218D7E5C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5" y="4708"/>
              <a:ext cx="50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ivorense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CI-1B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</a:t>
              </a:r>
              <a:r>
                <a:rPr lang="en-ZA" sz="800" dirty="0">
                  <a:cs typeface="Arial" panose="020B0604020202020204" pitchFamily="34" charset="0"/>
                </a:rPr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03" name="Freeform 207">
              <a:extLst>
                <a:ext uri="{FF2B5EF4-FFF2-40B4-BE49-F238E27FC236}">
                  <a16:creationId xmlns:a16="http://schemas.microsoft.com/office/drawing/2014/main" id="{061E56C2-37AA-92A6-6A21-A480B5509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" y="4730"/>
              <a:ext cx="181" cy="256"/>
            </a:xfrm>
            <a:custGeom>
              <a:avLst/>
              <a:gdLst>
                <a:gd name="T0" fmla="*/ 0 w 181"/>
                <a:gd name="T1" fmla="*/ 256 h 256"/>
                <a:gd name="T2" fmla="*/ 0 w 181"/>
                <a:gd name="T3" fmla="*/ 0 h 256"/>
                <a:gd name="T4" fmla="*/ 181 w 181"/>
                <a:gd name="T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" h="256">
                  <a:moveTo>
                    <a:pt x="0" y="256"/>
                  </a:moveTo>
                  <a:lnTo>
                    <a:pt x="0" y="0"/>
                  </a:lnTo>
                  <a:lnTo>
                    <a:pt x="18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04" name="Rectangle 208">
              <a:extLst>
                <a:ext uri="{FF2B5EF4-FFF2-40B4-BE49-F238E27FC236}">
                  <a16:creationId xmlns:a16="http://schemas.microsoft.com/office/drawing/2014/main" id="{46A70708-9424-1111-EBBF-330890B02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8" y="4776"/>
              <a:ext cx="71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semiaridum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1704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5" name="Freeform 209">
              <a:extLst>
                <a:ext uri="{FF2B5EF4-FFF2-40B4-BE49-F238E27FC236}">
                  <a16:creationId xmlns:a16="http://schemas.microsoft.com/office/drawing/2014/main" id="{C295188C-47F6-BBEC-2493-4CBB160E7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" y="4798"/>
              <a:ext cx="285" cy="221"/>
            </a:xfrm>
            <a:custGeom>
              <a:avLst/>
              <a:gdLst>
                <a:gd name="T0" fmla="*/ 0 w 285"/>
                <a:gd name="T1" fmla="*/ 221 h 221"/>
                <a:gd name="T2" fmla="*/ 0 w 285"/>
                <a:gd name="T3" fmla="*/ 0 h 221"/>
                <a:gd name="T4" fmla="*/ 285 w 285"/>
                <a:gd name="T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" h="221">
                  <a:moveTo>
                    <a:pt x="0" y="221"/>
                  </a:moveTo>
                  <a:lnTo>
                    <a:pt x="0" y="0"/>
                  </a:lnTo>
                  <a:lnTo>
                    <a:pt x="28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06" name="Rectangle 210">
              <a:extLst>
                <a:ext uri="{FF2B5EF4-FFF2-40B4-BE49-F238E27FC236}">
                  <a16:creationId xmlns:a16="http://schemas.microsoft.com/office/drawing/2014/main" id="{D5039126-37BC-4795-0BC5-2B402B950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4" y="4844"/>
              <a:ext cx="66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quebecense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66S1MB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7" name="Freeform 211">
              <a:extLst>
                <a:ext uri="{FF2B5EF4-FFF2-40B4-BE49-F238E27FC236}">
                  <a16:creationId xmlns:a16="http://schemas.microsoft.com/office/drawing/2014/main" id="{710941B2-F189-D00E-2B02-9E6C9D2EE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4866"/>
              <a:ext cx="88" cy="32"/>
            </a:xfrm>
            <a:custGeom>
              <a:avLst/>
              <a:gdLst>
                <a:gd name="T0" fmla="*/ 0 w 88"/>
                <a:gd name="T1" fmla="*/ 32 h 32"/>
                <a:gd name="T2" fmla="*/ 0 w 88"/>
                <a:gd name="T3" fmla="*/ 0 h 32"/>
                <a:gd name="T4" fmla="*/ 88 w 88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32">
                  <a:moveTo>
                    <a:pt x="0" y="32"/>
                  </a:moveTo>
                  <a:lnTo>
                    <a:pt x="0" y="0"/>
                  </a:lnTo>
                  <a:lnTo>
                    <a:pt x="8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08" name="Rectangle 212">
              <a:extLst>
                <a:ext uri="{FF2B5EF4-FFF2-40B4-BE49-F238E27FC236}">
                  <a16:creationId xmlns:a16="http://schemas.microsoft.com/office/drawing/2014/main" id="{659EFD91-8494-92E2-019D-0CF889497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8" y="4911"/>
              <a:ext cx="46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altum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Pear77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9" name="Freeform 213">
              <a:extLst>
                <a:ext uri="{FF2B5EF4-FFF2-40B4-BE49-F238E27FC236}">
                  <a16:creationId xmlns:a16="http://schemas.microsoft.com/office/drawing/2014/main" id="{495A4026-A28A-7DD4-7832-A5FF1A954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4901"/>
              <a:ext cx="73" cy="32"/>
            </a:xfrm>
            <a:custGeom>
              <a:avLst/>
              <a:gdLst>
                <a:gd name="T0" fmla="*/ 0 w 73"/>
                <a:gd name="T1" fmla="*/ 0 h 32"/>
                <a:gd name="T2" fmla="*/ 0 w 73"/>
                <a:gd name="T3" fmla="*/ 32 h 32"/>
                <a:gd name="T4" fmla="*/ 73 w 73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32">
                  <a:moveTo>
                    <a:pt x="0" y="0"/>
                  </a:moveTo>
                  <a:lnTo>
                    <a:pt x="0" y="32"/>
                  </a:lnTo>
                  <a:lnTo>
                    <a:pt x="73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10" name="Freeform 214">
              <a:extLst>
                <a:ext uri="{FF2B5EF4-FFF2-40B4-BE49-F238E27FC236}">
                  <a16:creationId xmlns:a16="http://schemas.microsoft.com/office/drawing/2014/main" id="{EDC2ADA3-A1B0-D0E9-D4E1-4268FFAF9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4900"/>
              <a:ext cx="53" cy="49"/>
            </a:xfrm>
            <a:custGeom>
              <a:avLst/>
              <a:gdLst>
                <a:gd name="T0" fmla="*/ 0 w 53"/>
                <a:gd name="T1" fmla="*/ 49 h 49"/>
                <a:gd name="T2" fmla="*/ 0 w 53"/>
                <a:gd name="T3" fmla="*/ 0 h 49"/>
                <a:gd name="T4" fmla="*/ 53 w 53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9">
                  <a:moveTo>
                    <a:pt x="0" y="49"/>
                  </a:moveTo>
                  <a:lnTo>
                    <a:pt x="0" y="0"/>
                  </a:lnTo>
                  <a:lnTo>
                    <a:pt x="5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11" name="Rectangle 215">
              <a:extLst>
                <a:ext uri="{FF2B5EF4-FFF2-40B4-BE49-F238E27FC236}">
                  <a16:creationId xmlns:a16="http://schemas.microsoft.com/office/drawing/2014/main" id="{9DBA072E-14C6-5D37-531E-5C69F0A75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5" y="4979"/>
              <a:ext cx="59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septentrionale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1S1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" name="Freeform 216">
              <a:extLst>
                <a:ext uri="{FF2B5EF4-FFF2-40B4-BE49-F238E27FC236}">
                  <a16:creationId xmlns:a16="http://schemas.microsoft.com/office/drawing/2014/main" id="{791B2F15-2D14-5319-5BC4-7861C08D1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4952"/>
              <a:ext cx="132" cy="49"/>
            </a:xfrm>
            <a:custGeom>
              <a:avLst/>
              <a:gdLst>
                <a:gd name="T0" fmla="*/ 0 w 132"/>
                <a:gd name="T1" fmla="*/ 0 h 49"/>
                <a:gd name="T2" fmla="*/ 0 w 132"/>
                <a:gd name="T3" fmla="*/ 49 h 49"/>
                <a:gd name="T4" fmla="*/ 132 w 132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49">
                  <a:moveTo>
                    <a:pt x="0" y="0"/>
                  </a:moveTo>
                  <a:lnTo>
                    <a:pt x="0" y="49"/>
                  </a:lnTo>
                  <a:lnTo>
                    <a:pt x="132" y="4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13" name="Freeform 217">
              <a:extLst>
                <a:ext uri="{FF2B5EF4-FFF2-40B4-BE49-F238E27FC236}">
                  <a16:creationId xmlns:a16="http://schemas.microsoft.com/office/drawing/2014/main" id="{52F99D22-6A3D-23D5-B4DC-FA5D1353E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" y="4950"/>
              <a:ext cx="69" cy="58"/>
            </a:xfrm>
            <a:custGeom>
              <a:avLst/>
              <a:gdLst>
                <a:gd name="T0" fmla="*/ 0 w 69"/>
                <a:gd name="T1" fmla="*/ 58 h 58"/>
                <a:gd name="T2" fmla="*/ 0 w 69"/>
                <a:gd name="T3" fmla="*/ 0 h 58"/>
                <a:gd name="T4" fmla="*/ 69 w 69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58">
                  <a:moveTo>
                    <a:pt x="0" y="58"/>
                  </a:moveTo>
                  <a:lnTo>
                    <a:pt x="0" y="0"/>
                  </a:lnTo>
                  <a:lnTo>
                    <a:pt x="6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14" name="Rectangle 218">
              <a:extLst>
                <a:ext uri="{FF2B5EF4-FFF2-40B4-BE49-F238E27FC236}">
                  <a16:creationId xmlns:a16="http://schemas.microsoft.com/office/drawing/2014/main" id="{96E6D94A-7C08-D6DA-A75F-7B11F609E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5" y="5047"/>
              <a:ext cx="69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macuxiense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 10303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5" name="Freeform 219">
              <a:extLst>
                <a:ext uri="{FF2B5EF4-FFF2-40B4-BE49-F238E27FC236}">
                  <a16:creationId xmlns:a16="http://schemas.microsoft.com/office/drawing/2014/main" id="{3D9E87AA-BBA2-FB16-E4E5-2437E5AF3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" y="5011"/>
              <a:ext cx="202" cy="58"/>
            </a:xfrm>
            <a:custGeom>
              <a:avLst/>
              <a:gdLst>
                <a:gd name="T0" fmla="*/ 0 w 202"/>
                <a:gd name="T1" fmla="*/ 0 h 58"/>
                <a:gd name="T2" fmla="*/ 0 w 202"/>
                <a:gd name="T3" fmla="*/ 58 h 58"/>
                <a:gd name="T4" fmla="*/ 202 w 202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58">
                  <a:moveTo>
                    <a:pt x="0" y="0"/>
                  </a:moveTo>
                  <a:lnTo>
                    <a:pt x="0" y="58"/>
                  </a:lnTo>
                  <a:lnTo>
                    <a:pt x="202" y="5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16" name="Freeform 220">
              <a:extLst>
                <a:ext uri="{FF2B5EF4-FFF2-40B4-BE49-F238E27FC236}">
                  <a16:creationId xmlns:a16="http://schemas.microsoft.com/office/drawing/2014/main" id="{5A01E17B-1AC7-7368-ACD4-3B44FD452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5009"/>
              <a:ext cx="4" cy="234"/>
            </a:xfrm>
            <a:custGeom>
              <a:avLst/>
              <a:gdLst>
                <a:gd name="T0" fmla="*/ 0 w 4"/>
                <a:gd name="T1" fmla="*/ 234 h 234"/>
                <a:gd name="T2" fmla="*/ 0 w 4"/>
                <a:gd name="T3" fmla="*/ 0 h 234"/>
                <a:gd name="T4" fmla="*/ 4 w 4"/>
                <a:gd name="T5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34">
                  <a:moveTo>
                    <a:pt x="0" y="234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17" name="Rectangle 221">
              <a:extLst>
                <a:ext uri="{FF2B5EF4-FFF2-40B4-BE49-F238E27FC236}">
                  <a16:creationId xmlns:a16="http://schemas.microsoft.com/office/drawing/2014/main" id="{5658F867-5299-CE66-41C7-AA7B61AFD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0" y="5114"/>
              <a:ext cx="84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australafricanum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4400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8" name="Freeform 222">
              <a:extLst>
                <a:ext uri="{FF2B5EF4-FFF2-40B4-BE49-F238E27FC236}">
                  <a16:creationId xmlns:a16="http://schemas.microsoft.com/office/drawing/2014/main" id="{462402F5-E924-4A77-7DB0-EAAFD1769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4" y="5136"/>
              <a:ext cx="45" cy="33"/>
            </a:xfrm>
            <a:custGeom>
              <a:avLst/>
              <a:gdLst>
                <a:gd name="T0" fmla="*/ 0 w 45"/>
                <a:gd name="T1" fmla="*/ 33 h 33"/>
                <a:gd name="T2" fmla="*/ 0 w 45"/>
                <a:gd name="T3" fmla="*/ 0 h 33"/>
                <a:gd name="T4" fmla="*/ 45 w 45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3">
                  <a:moveTo>
                    <a:pt x="0" y="33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19" name="Rectangle 223">
              <a:extLst>
                <a:ext uri="{FF2B5EF4-FFF2-40B4-BE49-F238E27FC236}">
                  <a16:creationId xmlns:a16="http://schemas.microsoft.com/office/drawing/2014/main" id="{B974C625-EB45-85BC-FED5-D9E9B9ECF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5" y="5182"/>
              <a:ext cx="71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brasilense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UFLA03-321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0" name="Freeform 224">
              <a:extLst>
                <a:ext uri="{FF2B5EF4-FFF2-40B4-BE49-F238E27FC236}">
                  <a16:creationId xmlns:a16="http://schemas.microsoft.com/office/drawing/2014/main" id="{7F289B5E-3076-DBD6-02F0-CB9A5D587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4" y="5172"/>
              <a:ext cx="0" cy="32"/>
            </a:xfrm>
            <a:custGeom>
              <a:avLst/>
              <a:gdLst>
                <a:gd name="T0" fmla="*/ 0 h 32"/>
                <a:gd name="T1" fmla="*/ 32 h 32"/>
                <a:gd name="T2" fmla="*/ 32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21" name="Freeform 225">
              <a:extLst>
                <a:ext uri="{FF2B5EF4-FFF2-40B4-BE49-F238E27FC236}">
                  <a16:creationId xmlns:a16="http://schemas.microsoft.com/office/drawing/2014/main" id="{7E38E2DD-0A9B-F07F-755E-EC3C53089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" y="5170"/>
              <a:ext cx="102" cy="50"/>
            </a:xfrm>
            <a:custGeom>
              <a:avLst/>
              <a:gdLst>
                <a:gd name="T0" fmla="*/ 0 w 102"/>
                <a:gd name="T1" fmla="*/ 50 h 50"/>
                <a:gd name="T2" fmla="*/ 0 w 102"/>
                <a:gd name="T3" fmla="*/ 0 h 50"/>
                <a:gd name="T4" fmla="*/ 102 w 102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50">
                  <a:moveTo>
                    <a:pt x="0" y="5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22" name="Rectangle 226">
              <a:extLst>
                <a:ext uri="{FF2B5EF4-FFF2-40B4-BE49-F238E27FC236}">
                  <a16:creationId xmlns:a16="http://schemas.microsoft.com/office/drawing/2014/main" id="{7352A17A-7544-637B-907D-551F37F47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3" y="5250"/>
              <a:ext cx="57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pachyrhizi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PAC48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3" name="Freeform 227">
              <a:extLst>
                <a:ext uri="{FF2B5EF4-FFF2-40B4-BE49-F238E27FC236}">
                  <a16:creationId xmlns:a16="http://schemas.microsoft.com/office/drawing/2014/main" id="{CBBE9B5C-7FD2-0DDD-4F83-93A8CA6F3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" y="5222"/>
              <a:ext cx="0" cy="50"/>
            </a:xfrm>
            <a:custGeom>
              <a:avLst/>
              <a:gdLst>
                <a:gd name="T0" fmla="*/ 0 h 50"/>
                <a:gd name="T1" fmla="*/ 50 h 50"/>
                <a:gd name="T2" fmla="*/ 50 h 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0">
                  <a:moveTo>
                    <a:pt x="0" y="0"/>
                  </a:moveTo>
                  <a:lnTo>
                    <a:pt x="0" y="50"/>
                  </a:lnTo>
                  <a:lnTo>
                    <a:pt x="0" y="5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24" name="Freeform 228">
              <a:extLst>
                <a:ext uri="{FF2B5EF4-FFF2-40B4-BE49-F238E27FC236}">
                  <a16:creationId xmlns:a16="http://schemas.microsoft.com/office/drawing/2014/main" id="{0D9BA41E-C070-04E9-3985-ADCB80B36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" y="5221"/>
              <a:ext cx="16" cy="58"/>
            </a:xfrm>
            <a:custGeom>
              <a:avLst/>
              <a:gdLst>
                <a:gd name="T0" fmla="*/ 0 w 16"/>
                <a:gd name="T1" fmla="*/ 58 h 58"/>
                <a:gd name="T2" fmla="*/ 0 w 16"/>
                <a:gd name="T3" fmla="*/ 0 h 58"/>
                <a:gd name="T4" fmla="*/ 16 w 16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58">
                  <a:moveTo>
                    <a:pt x="0" y="58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25" name="Rectangle 229">
              <a:extLst>
                <a:ext uri="{FF2B5EF4-FFF2-40B4-BE49-F238E27FC236}">
                  <a16:creationId xmlns:a16="http://schemas.microsoft.com/office/drawing/2014/main" id="{A1DB30AC-9490-D28F-2D83-D3BD94413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9" y="5317"/>
              <a:ext cx="5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elkanii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USDA 76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6" name="Freeform 230">
              <a:extLst>
                <a:ext uri="{FF2B5EF4-FFF2-40B4-BE49-F238E27FC236}">
                  <a16:creationId xmlns:a16="http://schemas.microsoft.com/office/drawing/2014/main" id="{4F1DA16B-D335-24F5-7979-CF20735B6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" y="5282"/>
              <a:ext cx="42" cy="57"/>
            </a:xfrm>
            <a:custGeom>
              <a:avLst/>
              <a:gdLst>
                <a:gd name="T0" fmla="*/ 0 w 42"/>
                <a:gd name="T1" fmla="*/ 0 h 57"/>
                <a:gd name="T2" fmla="*/ 0 w 42"/>
                <a:gd name="T3" fmla="*/ 57 h 57"/>
                <a:gd name="T4" fmla="*/ 42 w 42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57">
                  <a:moveTo>
                    <a:pt x="0" y="0"/>
                  </a:moveTo>
                  <a:lnTo>
                    <a:pt x="0" y="57"/>
                  </a:lnTo>
                  <a:lnTo>
                    <a:pt x="42" y="5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27" name="Freeform 231">
              <a:extLst>
                <a:ext uri="{FF2B5EF4-FFF2-40B4-BE49-F238E27FC236}">
                  <a16:creationId xmlns:a16="http://schemas.microsoft.com/office/drawing/2014/main" id="{C5334017-2B78-3150-5D59-B704FBD48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5280"/>
              <a:ext cx="13" cy="62"/>
            </a:xfrm>
            <a:custGeom>
              <a:avLst/>
              <a:gdLst>
                <a:gd name="T0" fmla="*/ 0 w 13"/>
                <a:gd name="T1" fmla="*/ 62 h 62"/>
                <a:gd name="T2" fmla="*/ 0 w 13"/>
                <a:gd name="T3" fmla="*/ 0 h 62"/>
                <a:gd name="T4" fmla="*/ 13 w 13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2">
                  <a:moveTo>
                    <a:pt x="0" y="62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28" name="Rectangle 232">
              <a:extLst>
                <a:ext uri="{FF2B5EF4-FFF2-40B4-BE49-F238E27FC236}">
                  <a16:creationId xmlns:a16="http://schemas.microsoft.com/office/drawing/2014/main" id="{30F8FAC2-5FE3-6BF5-C454-722C054B4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0" y="5385"/>
              <a:ext cx="70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ferriligni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51502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9" name="Freeform 233">
              <a:extLst>
                <a:ext uri="{FF2B5EF4-FFF2-40B4-BE49-F238E27FC236}">
                  <a16:creationId xmlns:a16="http://schemas.microsoft.com/office/drawing/2014/main" id="{E82277A9-849F-869E-8B01-64390A2B9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5345"/>
              <a:ext cx="16" cy="62"/>
            </a:xfrm>
            <a:custGeom>
              <a:avLst/>
              <a:gdLst>
                <a:gd name="T0" fmla="*/ 0 w 16"/>
                <a:gd name="T1" fmla="*/ 0 h 62"/>
                <a:gd name="T2" fmla="*/ 0 w 16"/>
                <a:gd name="T3" fmla="*/ 62 h 62"/>
                <a:gd name="T4" fmla="*/ 16 w 16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2">
                  <a:moveTo>
                    <a:pt x="0" y="0"/>
                  </a:moveTo>
                  <a:lnTo>
                    <a:pt x="0" y="62"/>
                  </a:lnTo>
                  <a:lnTo>
                    <a:pt x="16" y="6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30" name="Rectangle 234">
              <a:extLst>
                <a:ext uri="{FF2B5EF4-FFF2-40B4-BE49-F238E27FC236}">
                  <a16:creationId xmlns:a16="http://schemas.microsoft.com/office/drawing/2014/main" id="{A47CB287-F90E-351E-BD52-0FB76AAD4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5" y="5453"/>
              <a:ext cx="52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oropedii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Pear76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1" name="Freeform 235">
              <a:extLst>
                <a:ext uri="{FF2B5EF4-FFF2-40B4-BE49-F238E27FC236}">
                  <a16:creationId xmlns:a16="http://schemas.microsoft.com/office/drawing/2014/main" id="{B1C88DCE-2AFE-84AF-9905-18F60A1ED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" y="5475"/>
              <a:ext cx="96" cy="32"/>
            </a:xfrm>
            <a:custGeom>
              <a:avLst/>
              <a:gdLst>
                <a:gd name="T0" fmla="*/ 0 w 96"/>
                <a:gd name="T1" fmla="*/ 32 h 32"/>
                <a:gd name="T2" fmla="*/ 0 w 96"/>
                <a:gd name="T3" fmla="*/ 0 h 32"/>
                <a:gd name="T4" fmla="*/ 96 w 96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32">
                  <a:moveTo>
                    <a:pt x="0" y="32"/>
                  </a:moveTo>
                  <a:lnTo>
                    <a:pt x="0" y="0"/>
                  </a:lnTo>
                  <a:lnTo>
                    <a:pt x="9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32" name="Rectangle 236">
              <a:extLst>
                <a:ext uri="{FF2B5EF4-FFF2-40B4-BE49-F238E27FC236}">
                  <a16:creationId xmlns:a16="http://schemas.microsoft.com/office/drawing/2014/main" id="{1D7725F6-48CD-72B9-6705-554C2199C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0" y="5520"/>
              <a:ext cx="47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acaciae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10BB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3" name="Freeform 237">
              <a:extLst>
                <a:ext uri="{FF2B5EF4-FFF2-40B4-BE49-F238E27FC236}">
                  <a16:creationId xmlns:a16="http://schemas.microsoft.com/office/drawing/2014/main" id="{85BCB781-59DB-6E66-A37A-2F1512FCC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" y="5510"/>
              <a:ext cx="71" cy="32"/>
            </a:xfrm>
            <a:custGeom>
              <a:avLst/>
              <a:gdLst>
                <a:gd name="T0" fmla="*/ 0 w 71"/>
                <a:gd name="T1" fmla="*/ 0 h 32"/>
                <a:gd name="T2" fmla="*/ 0 w 71"/>
                <a:gd name="T3" fmla="*/ 32 h 32"/>
                <a:gd name="T4" fmla="*/ 71 w 71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32">
                  <a:moveTo>
                    <a:pt x="0" y="0"/>
                  </a:moveTo>
                  <a:lnTo>
                    <a:pt x="0" y="32"/>
                  </a:lnTo>
                  <a:lnTo>
                    <a:pt x="71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34" name="Freeform 238">
              <a:extLst>
                <a:ext uri="{FF2B5EF4-FFF2-40B4-BE49-F238E27FC236}">
                  <a16:creationId xmlns:a16="http://schemas.microsoft.com/office/drawing/2014/main" id="{E00F98E5-ED8E-D609-752F-4BD581F81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" y="5509"/>
              <a:ext cx="70" cy="49"/>
            </a:xfrm>
            <a:custGeom>
              <a:avLst/>
              <a:gdLst>
                <a:gd name="T0" fmla="*/ 0 w 70"/>
                <a:gd name="T1" fmla="*/ 49 h 49"/>
                <a:gd name="T2" fmla="*/ 0 w 70"/>
                <a:gd name="T3" fmla="*/ 0 h 49"/>
                <a:gd name="T4" fmla="*/ 70 w 70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49">
                  <a:moveTo>
                    <a:pt x="0" y="49"/>
                  </a:moveTo>
                  <a:lnTo>
                    <a:pt x="0" y="0"/>
                  </a:lnTo>
                  <a:lnTo>
                    <a:pt x="7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35" name="Rectangle 239">
              <a:extLst>
                <a:ext uri="{FF2B5EF4-FFF2-40B4-BE49-F238E27FC236}">
                  <a16:creationId xmlns:a16="http://schemas.microsoft.com/office/drawing/2014/main" id="{12499B93-1DD1-CB07-7E99-A0AF99063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4" y="5588"/>
              <a:ext cx="67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viridifuturi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 690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6" name="Freeform 240">
              <a:extLst>
                <a:ext uri="{FF2B5EF4-FFF2-40B4-BE49-F238E27FC236}">
                  <a16:creationId xmlns:a16="http://schemas.microsoft.com/office/drawing/2014/main" id="{0795CF66-BAA3-9110-06BE-8547D81DF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" y="5561"/>
              <a:ext cx="35" cy="49"/>
            </a:xfrm>
            <a:custGeom>
              <a:avLst/>
              <a:gdLst>
                <a:gd name="T0" fmla="*/ 0 w 35"/>
                <a:gd name="T1" fmla="*/ 0 h 49"/>
                <a:gd name="T2" fmla="*/ 0 w 35"/>
                <a:gd name="T3" fmla="*/ 49 h 49"/>
                <a:gd name="T4" fmla="*/ 35 w 35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9">
                  <a:moveTo>
                    <a:pt x="0" y="0"/>
                  </a:moveTo>
                  <a:lnTo>
                    <a:pt x="0" y="49"/>
                  </a:lnTo>
                  <a:lnTo>
                    <a:pt x="35" y="4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37" name="Freeform 241">
              <a:extLst>
                <a:ext uri="{FF2B5EF4-FFF2-40B4-BE49-F238E27FC236}">
                  <a16:creationId xmlns:a16="http://schemas.microsoft.com/office/drawing/2014/main" id="{13CAAB3C-7488-DB30-E457-B8122ABEE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" y="5559"/>
              <a:ext cx="31" cy="117"/>
            </a:xfrm>
            <a:custGeom>
              <a:avLst/>
              <a:gdLst>
                <a:gd name="T0" fmla="*/ 0 w 31"/>
                <a:gd name="T1" fmla="*/ 117 h 117"/>
                <a:gd name="T2" fmla="*/ 0 w 31"/>
                <a:gd name="T3" fmla="*/ 0 h 117"/>
                <a:gd name="T4" fmla="*/ 31 w 31"/>
                <a:gd name="T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17">
                  <a:moveTo>
                    <a:pt x="0" y="117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38" name="Rectangle 242">
              <a:extLst>
                <a:ext uri="{FF2B5EF4-FFF2-40B4-BE49-F238E27FC236}">
                  <a16:creationId xmlns:a16="http://schemas.microsoft.com/office/drawing/2014/main" id="{E40165AB-7BB2-829B-569E-CA6ECF32B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" y="5656"/>
              <a:ext cx="39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ripae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WR4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9" name="Freeform 243">
              <a:extLst>
                <a:ext uri="{FF2B5EF4-FFF2-40B4-BE49-F238E27FC236}">
                  <a16:creationId xmlns:a16="http://schemas.microsoft.com/office/drawing/2014/main" id="{D5D9AB48-4529-4AF6-77DF-48173E163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" y="5678"/>
              <a:ext cx="17" cy="57"/>
            </a:xfrm>
            <a:custGeom>
              <a:avLst/>
              <a:gdLst>
                <a:gd name="T0" fmla="*/ 0 w 17"/>
                <a:gd name="T1" fmla="*/ 57 h 57"/>
                <a:gd name="T2" fmla="*/ 0 w 17"/>
                <a:gd name="T3" fmla="*/ 0 h 57"/>
                <a:gd name="T4" fmla="*/ 17 w 17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57">
                  <a:moveTo>
                    <a:pt x="0" y="57"/>
                  </a:move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40" name="Rectangle 244">
              <a:extLst>
                <a:ext uri="{FF2B5EF4-FFF2-40B4-BE49-F238E27FC236}">
                  <a16:creationId xmlns:a16="http://schemas.microsoft.com/office/drawing/2014/main" id="{34F6373A-CCA3-B99D-C7A2-682F29396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9" y="5723"/>
              <a:ext cx="71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tropiciagri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1112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1" name="Freeform 245">
              <a:extLst>
                <a:ext uri="{FF2B5EF4-FFF2-40B4-BE49-F238E27FC236}">
                  <a16:creationId xmlns:a16="http://schemas.microsoft.com/office/drawing/2014/main" id="{9A8C397F-5F35-A3CA-3D62-C03AF5534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9" y="5745"/>
              <a:ext cx="49" cy="50"/>
            </a:xfrm>
            <a:custGeom>
              <a:avLst/>
              <a:gdLst>
                <a:gd name="T0" fmla="*/ 0 w 49"/>
                <a:gd name="T1" fmla="*/ 50 h 50"/>
                <a:gd name="T2" fmla="*/ 0 w 49"/>
                <a:gd name="T3" fmla="*/ 0 h 50"/>
                <a:gd name="T4" fmla="*/ 49 w 49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50">
                  <a:moveTo>
                    <a:pt x="0" y="50"/>
                  </a:moveTo>
                  <a:lnTo>
                    <a:pt x="0" y="0"/>
                  </a:lnTo>
                  <a:lnTo>
                    <a:pt x="4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42" name="Rectangle 246">
              <a:extLst>
                <a:ext uri="{FF2B5EF4-FFF2-40B4-BE49-F238E27FC236}">
                  <a16:creationId xmlns:a16="http://schemas.microsoft.com/office/drawing/2014/main" id="{F7474838-93E2-A00A-04C2-4861B8FC6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" y="5791"/>
              <a:ext cx="70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mercantei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 6399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3" name="Freeform 247">
              <a:extLst>
                <a:ext uri="{FF2B5EF4-FFF2-40B4-BE49-F238E27FC236}">
                  <a16:creationId xmlns:a16="http://schemas.microsoft.com/office/drawing/2014/main" id="{3D30AD16-A2F3-3E76-4EB0-C938800FF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5813"/>
              <a:ext cx="89" cy="32"/>
            </a:xfrm>
            <a:custGeom>
              <a:avLst/>
              <a:gdLst>
                <a:gd name="T0" fmla="*/ 0 w 89"/>
                <a:gd name="T1" fmla="*/ 32 h 32"/>
                <a:gd name="T2" fmla="*/ 0 w 89"/>
                <a:gd name="T3" fmla="*/ 0 h 32"/>
                <a:gd name="T4" fmla="*/ 89 w 8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32">
                  <a:moveTo>
                    <a:pt x="0" y="32"/>
                  </a:moveTo>
                  <a:lnTo>
                    <a:pt x="0" y="0"/>
                  </a:lnTo>
                  <a:lnTo>
                    <a:pt x="8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44" name="Rectangle 248">
              <a:extLst>
                <a:ext uri="{FF2B5EF4-FFF2-40B4-BE49-F238E27FC236}">
                  <a16:creationId xmlns:a16="http://schemas.microsoft.com/office/drawing/2014/main" id="{D22FDFF9-67F6-F003-F46A-31A921EEB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4" y="5859"/>
              <a:ext cx="78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embrapense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2833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r>
                <a:rPr lang="en-ZA" sz="800" dirty="0"/>
                <a:t> 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5" name="Freeform 249">
              <a:extLst>
                <a:ext uri="{FF2B5EF4-FFF2-40B4-BE49-F238E27FC236}">
                  <a16:creationId xmlns:a16="http://schemas.microsoft.com/office/drawing/2014/main" id="{4BF9459D-1601-F278-B0FE-EE1C1159A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" y="5848"/>
              <a:ext cx="272" cy="33"/>
            </a:xfrm>
            <a:custGeom>
              <a:avLst/>
              <a:gdLst>
                <a:gd name="T0" fmla="*/ 0 w 272"/>
                <a:gd name="T1" fmla="*/ 0 h 33"/>
                <a:gd name="T2" fmla="*/ 0 w 272"/>
                <a:gd name="T3" fmla="*/ 33 h 33"/>
                <a:gd name="T4" fmla="*/ 272 w 272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33">
                  <a:moveTo>
                    <a:pt x="0" y="0"/>
                  </a:moveTo>
                  <a:lnTo>
                    <a:pt x="0" y="33"/>
                  </a:lnTo>
                  <a:lnTo>
                    <a:pt x="272" y="3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46" name="Freeform 250">
              <a:extLst>
                <a:ext uri="{FF2B5EF4-FFF2-40B4-BE49-F238E27FC236}">
                  <a16:creationId xmlns:a16="http://schemas.microsoft.com/office/drawing/2014/main" id="{6615924B-0611-3846-F8B3-17FC44B13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9" y="5798"/>
              <a:ext cx="21" cy="49"/>
            </a:xfrm>
            <a:custGeom>
              <a:avLst/>
              <a:gdLst>
                <a:gd name="T0" fmla="*/ 0 w 21"/>
                <a:gd name="T1" fmla="*/ 0 h 49"/>
                <a:gd name="T2" fmla="*/ 0 w 21"/>
                <a:gd name="T3" fmla="*/ 49 h 49"/>
                <a:gd name="T4" fmla="*/ 21 w 21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9">
                  <a:moveTo>
                    <a:pt x="0" y="0"/>
                  </a:moveTo>
                  <a:lnTo>
                    <a:pt x="0" y="49"/>
                  </a:lnTo>
                  <a:lnTo>
                    <a:pt x="21" y="4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47" name="Freeform 251">
              <a:extLst>
                <a:ext uri="{FF2B5EF4-FFF2-40B4-BE49-F238E27FC236}">
                  <a16:creationId xmlns:a16="http://schemas.microsoft.com/office/drawing/2014/main" id="{6756AC3E-B970-DF2F-414E-0CFEFA6DA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" y="5738"/>
              <a:ext cx="32" cy="58"/>
            </a:xfrm>
            <a:custGeom>
              <a:avLst/>
              <a:gdLst>
                <a:gd name="T0" fmla="*/ 0 w 32"/>
                <a:gd name="T1" fmla="*/ 0 h 58"/>
                <a:gd name="T2" fmla="*/ 0 w 32"/>
                <a:gd name="T3" fmla="*/ 58 h 58"/>
                <a:gd name="T4" fmla="*/ 32 w 32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58">
                  <a:moveTo>
                    <a:pt x="0" y="0"/>
                  </a:moveTo>
                  <a:lnTo>
                    <a:pt x="0" y="58"/>
                  </a:lnTo>
                  <a:lnTo>
                    <a:pt x="32" y="5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48" name="Line 252">
              <a:extLst>
                <a:ext uri="{FF2B5EF4-FFF2-40B4-BE49-F238E27FC236}">
                  <a16:creationId xmlns:a16="http://schemas.microsoft.com/office/drawing/2014/main" id="{5F85B1B4-2939-0806-5A26-29F9215534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7" y="5679"/>
              <a:ext cx="0" cy="117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49" name="Freeform 253">
              <a:extLst>
                <a:ext uri="{FF2B5EF4-FFF2-40B4-BE49-F238E27FC236}">
                  <a16:creationId xmlns:a16="http://schemas.microsoft.com/office/drawing/2014/main" id="{F608A6B2-3E81-F072-5F73-AC2F56765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5480"/>
              <a:ext cx="74" cy="198"/>
            </a:xfrm>
            <a:custGeom>
              <a:avLst/>
              <a:gdLst>
                <a:gd name="T0" fmla="*/ 0 w 74"/>
                <a:gd name="T1" fmla="*/ 0 h 198"/>
                <a:gd name="T2" fmla="*/ 0 w 74"/>
                <a:gd name="T3" fmla="*/ 198 h 198"/>
                <a:gd name="T4" fmla="*/ 74 w 74"/>
                <a:gd name="T5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198">
                  <a:moveTo>
                    <a:pt x="0" y="0"/>
                  </a:moveTo>
                  <a:lnTo>
                    <a:pt x="0" y="198"/>
                  </a:lnTo>
                  <a:lnTo>
                    <a:pt x="74" y="19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0" name="Line 254">
              <a:extLst>
                <a:ext uri="{FF2B5EF4-FFF2-40B4-BE49-F238E27FC236}">
                  <a16:creationId xmlns:a16="http://schemas.microsoft.com/office/drawing/2014/main" id="{8992C1AD-F45E-F1F3-433A-5E197AC693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3" y="5280"/>
              <a:ext cx="0" cy="198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1" name="Freeform 255">
              <a:extLst>
                <a:ext uri="{FF2B5EF4-FFF2-40B4-BE49-F238E27FC236}">
                  <a16:creationId xmlns:a16="http://schemas.microsoft.com/office/drawing/2014/main" id="{E8D85976-C243-F5F3-8832-6C73899E4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5246"/>
              <a:ext cx="85" cy="233"/>
            </a:xfrm>
            <a:custGeom>
              <a:avLst/>
              <a:gdLst>
                <a:gd name="T0" fmla="*/ 0 w 85"/>
                <a:gd name="T1" fmla="*/ 0 h 233"/>
                <a:gd name="T2" fmla="*/ 0 w 85"/>
                <a:gd name="T3" fmla="*/ 233 h 233"/>
                <a:gd name="T4" fmla="*/ 85 w 85"/>
                <a:gd name="T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33">
                  <a:moveTo>
                    <a:pt x="0" y="0"/>
                  </a:moveTo>
                  <a:lnTo>
                    <a:pt x="0" y="233"/>
                  </a:lnTo>
                  <a:lnTo>
                    <a:pt x="85" y="23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2" name="Freeform 256">
              <a:extLst>
                <a:ext uri="{FF2B5EF4-FFF2-40B4-BE49-F238E27FC236}">
                  <a16:creationId xmlns:a16="http://schemas.microsoft.com/office/drawing/2014/main" id="{C4EDEB88-E016-5C74-6CAA-B264E634C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" y="5022"/>
              <a:ext cx="46" cy="222"/>
            </a:xfrm>
            <a:custGeom>
              <a:avLst/>
              <a:gdLst>
                <a:gd name="T0" fmla="*/ 0 w 46"/>
                <a:gd name="T1" fmla="*/ 0 h 222"/>
                <a:gd name="T2" fmla="*/ 0 w 46"/>
                <a:gd name="T3" fmla="*/ 222 h 222"/>
                <a:gd name="T4" fmla="*/ 46 w 46"/>
                <a:gd name="T5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22">
                  <a:moveTo>
                    <a:pt x="0" y="0"/>
                  </a:moveTo>
                  <a:lnTo>
                    <a:pt x="0" y="222"/>
                  </a:lnTo>
                  <a:lnTo>
                    <a:pt x="46" y="22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3" name="Line 257">
              <a:extLst>
                <a:ext uri="{FF2B5EF4-FFF2-40B4-BE49-F238E27FC236}">
                  <a16:creationId xmlns:a16="http://schemas.microsoft.com/office/drawing/2014/main" id="{72719F58-ABED-DA4C-66FF-1E4ACA1E5D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2" y="4988"/>
              <a:ext cx="0" cy="256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4" name="Freeform 258">
              <a:extLst>
                <a:ext uri="{FF2B5EF4-FFF2-40B4-BE49-F238E27FC236}">
                  <a16:creationId xmlns:a16="http://schemas.microsoft.com/office/drawing/2014/main" id="{4078A0D5-1749-B88E-409F-3EAE9D285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" y="4826"/>
              <a:ext cx="124" cy="161"/>
            </a:xfrm>
            <a:custGeom>
              <a:avLst/>
              <a:gdLst>
                <a:gd name="T0" fmla="*/ 0 w 124"/>
                <a:gd name="T1" fmla="*/ 0 h 161"/>
                <a:gd name="T2" fmla="*/ 0 w 124"/>
                <a:gd name="T3" fmla="*/ 161 h 161"/>
                <a:gd name="T4" fmla="*/ 124 w 124"/>
                <a:gd name="T5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161">
                  <a:moveTo>
                    <a:pt x="0" y="0"/>
                  </a:moveTo>
                  <a:lnTo>
                    <a:pt x="0" y="161"/>
                  </a:lnTo>
                  <a:lnTo>
                    <a:pt x="124" y="16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5" name="Freeform 259">
              <a:extLst>
                <a:ext uri="{FF2B5EF4-FFF2-40B4-BE49-F238E27FC236}">
                  <a16:creationId xmlns:a16="http://schemas.microsoft.com/office/drawing/2014/main" id="{49984355-4341-EB67-D82A-E4A31D78C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9" y="4711"/>
              <a:ext cx="219" cy="114"/>
            </a:xfrm>
            <a:custGeom>
              <a:avLst/>
              <a:gdLst>
                <a:gd name="T0" fmla="*/ 0 w 219"/>
                <a:gd name="T1" fmla="*/ 0 h 114"/>
                <a:gd name="T2" fmla="*/ 0 w 219"/>
                <a:gd name="T3" fmla="*/ 114 h 114"/>
                <a:gd name="T4" fmla="*/ 219 w 21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14">
                  <a:moveTo>
                    <a:pt x="0" y="0"/>
                  </a:moveTo>
                  <a:lnTo>
                    <a:pt x="0" y="114"/>
                  </a:lnTo>
                  <a:lnTo>
                    <a:pt x="219" y="11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6" name="Freeform 260">
              <a:extLst>
                <a:ext uri="{FF2B5EF4-FFF2-40B4-BE49-F238E27FC236}">
                  <a16:creationId xmlns:a16="http://schemas.microsoft.com/office/drawing/2014/main" id="{B4118D87-1F76-6B42-5310-AFD2A5D7F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" y="4539"/>
              <a:ext cx="80" cy="171"/>
            </a:xfrm>
            <a:custGeom>
              <a:avLst/>
              <a:gdLst>
                <a:gd name="T0" fmla="*/ 0 w 80"/>
                <a:gd name="T1" fmla="*/ 0 h 171"/>
                <a:gd name="T2" fmla="*/ 0 w 80"/>
                <a:gd name="T3" fmla="*/ 171 h 171"/>
                <a:gd name="T4" fmla="*/ 80 w 80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171">
                  <a:moveTo>
                    <a:pt x="0" y="0"/>
                  </a:moveTo>
                  <a:lnTo>
                    <a:pt x="0" y="171"/>
                  </a:lnTo>
                  <a:lnTo>
                    <a:pt x="80" y="17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7" name="Freeform 261">
              <a:extLst>
                <a:ext uri="{FF2B5EF4-FFF2-40B4-BE49-F238E27FC236}">
                  <a16:creationId xmlns:a16="http://schemas.microsoft.com/office/drawing/2014/main" id="{9E83A09B-D252-1485-8A05-A9B027934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9" y="3890"/>
              <a:ext cx="50" cy="647"/>
            </a:xfrm>
            <a:custGeom>
              <a:avLst/>
              <a:gdLst>
                <a:gd name="T0" fmla="*/ 0 w 50"/>
                <a:gd name="T1" fmla="*/ 0 h 647"/>
                <a:gd name="T2" fmla="*/ 0 w 50"/>
                <a:gd name="T3" fmla="*/ 647 h 647"/>
                <a:gd name="T4" fmla="*/ 50 w 50"/>
                <a:gd name="T5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47">
                  <a:moveTo>
                    <a:pt x="0" y="0"/>
                  </a:moveTo>
                  <a:lnTo>
                    <a:pt x="0" y="647"/>
                  </a:lnTo>
                  <a:lnTo>
                    <a:pt x="50" y="64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8" name="Freeform 262">
              <a:extLst>
                <a:ext uri="{FF2B5EF4-FFF2-40B4-BE49-F238E27FC236}">
                  <a16:creationId xmlns:a16="http://schemas.microsoft.com/office/drawing/2014/main" id="{90C1D289-EBF2-2B42-15CC-6CAD27C44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0" y="3889"/>
              <a:ext cx="179" cy="1054"/>
            </a:xfrm>
            <a:custGeom>
              <a:avLst/>
              <a:gdLst>
                <a:gd name="T0" fmla="*/ 0 w 179"/>
                <a:gd name="T1" fmla="*/ 1054 h 1054"/>
                <a:gd name="T2" fmla="*/ 0 w 179"/>
                <a:gd name="T3" fmla="*/ 0 h 1054"/>
                <a:gd name="T4" fmla="*/ 179 w 179"/>
                <a:gd name="T5" fmla="*/ 0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054">
                  <a:moveTo>
                    <a:pt x="0" y="1054"/>
                  </a:moveTo>
                  <a:lnTo>
                    <a:pt x="0" y="0"/>
                  </a:lnTo>
                  <a:lnTo>
                    <a:pt x="17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59" name="Rectangle 263">
              <a:extLst>
                <a:ext uri="{FF2B5EF4-FFF2-40B4-BE49-F238E27FC236}">
                  <a16:creationId xmlns:a16="http://schemas.microsoft.com/office/drawing/2014/main" id="{1D30A3CC-21D1-A1C4-514E-4E2FFEFB0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" y="5926"/>
              <a:ext cx="90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DX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0" name="Freeform 264">
              <a:extLst>
                <a:ext uri="{FF2B5EF4-FFF2-40B4-BE49-F238E27FC236}">
                  <a16:creationId xmlns:a16="http://schemas.microsoft.com/office/drawing/2014/main" id="{A8EB57A2-5EDB-F466-B3E9-7DD44207F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" y="5948"/>
              <a:ext cx="263" cy="50"/>
            </a:xfrm>
            <a:custGeom>
              <a:avLst/>
              <a:gdLst>
                <a:gd name="T0" fmla="*/ 0 w 263"/>
                <a:gd name="T1" fmla="*/ 50 h 50"/>
                <a:gd name="T2" fmla="*/ 0 w 263"/>
                <a:gd name="T3" fmla="*/ 0 h 50"/>
                <a:gd name="T4" fmla="*/ 263 w 263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3" h="50">
                  <a:moveTo>
                    <a:pt x="0" y="50"/>
                  </a:moveTo>
                  <a:lnTo>
                    <a:pt x="0" y="0"/>
                  </a:lnTo>
                  <a:lnTo>
                    <a:pt x="26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61" name="Rectangle 265">
              <a:extLst>
                <a:ext uri="{FF2B5EF4-FFF2-40B4-BE49-F238E27FC236}">
                  <a16:creationId xmlns:a16="http://schemas.microsoft.com/office/drawing/2014/main" id="{4CC22EC2-D25B-61DE-5404-EC3E96F2C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5" y="5994"/>
              <a:ext cx="91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TIE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2" name="Freeform 266">
              <a:extLst>
                <a:ext uri="{FF2B5EF4-FFF2-40B4-BE49-F238E27FC236}">
                  <a16:creationId xmlns:a16="http://schemas.microsoft.com/office/drawing/2014/main" id="{4914B850-83DD-AF8B-EF81-926733E8B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9" y="6016"/>
              <a:ext cx="45" cy="32"/>
            </a:xfrm>
            <a:custGeom>
              <a:avLst/>
              <a:gdLst>
                <a:gd name="T0" fmla="*/ 0 w 45"/>
                <a:gd name="T1" fmla="*/ 32 h 32"/>
                <a:gd name="T2" fmla="*/ 0 w 45"/>
                <a:gd name="T3" fmla="*/ 0 h 32"/>
                <a:gd name="T4" fmla="*/ 45 w 45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2">
                  <a:moveTo>
                    <a:pt x="0" y="32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63" name="Rectangle 267">
              <a:extLst>
                <a:ext uri="{FF2B5EF4-FFF2-40B4-BE49-F238E27FC236}">
                  <a16:creationId xmlns:a16="http://schemas.microsoft.com/office/drawing/2014/main" id="{FDF6D98D-420A-76C2-1E43-75696BD96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6062"/>
              <a:ext cx="99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CGA009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4" name="Freeform 268">
              <a:extLst>
                <a:ext uri="{FF2B5EF4-FFF2-40B4-BE49-F238E27FC236}">
                  <a16:creationId xmlns:a16="http://schemas.microsoft.com/office/drawing/2014/main" id="{CB3FC849-E4CF-9D67-4DB7-F123E1510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9" y="6051"/>
              <a:ext cx="41" cy="33"/>
            </a:xfrm>
            <a:custGeom>
              <a:avLst/>
              <a:gdLst>
                <a:gd name="T0" fmla="*/ 0 w 41"/>
                <a:gd name="T1" fmla="*/ 0 h 33"/>
                <a:gd name="T2" fmla="*/ 0 w 41"/>
                <a:gd name="T3" fmla="*/ 33 h 33"/>
                <a:gd name="T4" fmla="*/ 41 w 41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3">
                  <a:moveTo>
                    <a:pt x="0" y="0"/>
                  </a:moveTo>
                  <a:lnTo>
                    <a:pt x="0" y="33"/>
                  </a:lnTo>
                  <a:lnTo>
                    <a:pt x="41" y="3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65" name="Freeform 269">
              <a:extLst>
                <a:ext uri="{FF2B5EF4-FFF2-40B4-BE49-F238E27FC236}">
                  <a16:creationId xmlns:a16="http://schemas.microsoft.com/office/drawing/2014/main" id="{FB904B34-3D30-1B83-6499-583F1C6A0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" y="6001"/>
              <a:ext cx="92" cy="49"/>
            </a:xfrm>
            <a:custGeom>
              <a:avLst/>
              <a:gdLst>
                <a:gd name="T0" fmla="*/ 0 w 92"/>
                <a:gd name="T1" fmla="*/ 0 h 49"/>
                <a:gd name="T2" fmla="*/ 0 w 92"/>
                <a:gd name="T3" fmla="*/ 49 h 49"/>
                <a:gd name="T4" fmla="*/ 92 w 92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49">
                  <a:moveTo>
                    <a:pt x="0" y="0"/>
                  </a:moveTo>
                  <a:lnTo>
                    <a:pt x="0" y="49"/>
                  </a:lnTo>
                  <a:lnTo>
                    <a:pt x="92" y="4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66" name="Freeform 270">
              <a:extLst>
                <a:ext uri="{FF2B5EF4-FFF2-40B4-BE49-F238E27FC236}">
                  <a16:creationId xmlns:a16="http://schemas.microsoft.com/office/drawing/2014/main" id="{BAC2174A-7B80-CD5F-4901-59E198B0A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0" y="4945"/>
              <a:ext cx="387" cy="1054"/>
            </a:xfrm>
            <a:custGeom>
              <a:avLst/>
              <a:gdLst>
                <a:gd name="T0" fmla="*/ 0 w 387"/>
                <a:gd name="T1" fmla="*/ 0 h 1054"/>
                <a:gd name="T2" fmla="*/ 0 w 387"/>
                <a:gd name="T3" fmla="*/ 1054 h 1054"/>
                <a:gd name="T4" fmla="*/ 387 w 387"/>
                <a:gd name="T5" fmla="*/ 1054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7" h="1054">
                  <a:moveTo>
                    <a:pt x="0" y="0"/>
                  </a:moveTo>
                  <a:lnTo>
                    <a:pt x="0" y="1054"/>
                  </a:lnTo>
                  <a:lnTo>
                    <a:pt x="387" y="105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67" name="Rectangle 271">
              <a:extLst>
                <a:ext uri="{FF2B5EF4-FFF2-40B4-BE49-F238E27FC236}">
                  <a16:creationId xmlns:a16="http://schemas.microsoft.com/office/drawing/2014/main" id="{6D22B0BB-D32A-0BC0-E5DC-7F69B22A6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0" y="84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68" name="Rectangle 272">
              <a:extLst>
                <a:ext uri="{FF2B5EF4-FFF2-40B4-BE49-F238E27FC236}">
                  <a16:creationId xmlns:a16="http://schemas.microsoft.com/office/drawing/2014/main" id="{E2D52846-418E-11D9-B936-53D73F0B0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2" y="211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69" name="Rectangle 273">
              <a:extLst>
                <a:ext uri="{FF2B5EF4-FFF2-40B4-BE49-F238E27FC236}">
                  <a16:creationId xmlns:a16="http://schemas.microsoft.com/office/drawing/2014/main" id="{4561C512-CF6C-9F16-6964-F79CC567B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0" y="203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0" name="Rectangle 274">
              <a:extLst>
                <a:ext uri="{FF2B5EF4-FFF2-40B4-BE49-F238E27FC236}">
                  <a16:creationId xmlns:a16="http://schemas.microsoft.com/office/drawing/2014/main" id="{90D48D0B-2B8B-7818-A609-F9FDF8640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8" y="179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1" name="Rectangle 275">
              <a:extLst>
                <a:ext uri="{FF2B5EF4-FFF2-40B4-BE49-F238E27FC236}">
                  <a16:creationId xmlns:a16="http://schemas.microsoft.com/office/drawing/2014/main" id="{8F2F1FE1-5230-08AB-6191-3090626AC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60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2" name="Rectangle 276">
              <a:extLst>
                <a:ext uri="{FF2B5EF4-FFF2-40B4-BE49-F238E27FC236}">
                  <a16:creationId xmlns:a16="http://schemas.microsoft.com/office/drawing/2014/main" id="{B67D1A18-8F20-1358-5493-61627702C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5" y="287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3" name="Rectangle 277">
              <a:extLst>
                <a:ext uri="{FF2B5EF4-FFF2-40B4-BE49-F238E27FC236}">
                  <a16:creationId xmlns:a16="http://schemas.microsoft.com/office/drawing/2014/main" id="{0A015ED7-16D2-D28D-184D-05955C169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40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4" name="Rectangle 278">
              <a:extLst>
                <a:ext uri="{FF2B5EF4-FFF2-40B4-BE49-F238E27FC236}">
                  <a16:creationId xmlns:a16="http://schemas.microsoft.com/office/drawing/2014/main" id="{2A0364EA-3B30-8F85-72E1-C8A978EDF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0" y="335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5" name="Rectangle 279">
              <a:extLst>
                <a:ext uri="{FF2B5EF4-FFF2-40B4-BE49-F238E27FC236}">
                  <a16:creationId xmlns:a16="http://schemas.microsoft.com/office/drawing/2014/main" id="{E9D327E6-F47D-DA57-100F-369E479A9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9" y="353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6" name="Rectangle 280">
              <a:extLst>
                <a:ext uri="{FF2B5EF4-FFF2-40B4-BE49-F238E27FC236}">
                  <a16:creationId xmlns:a16="http://schemas.microsoft.com/office/drawing/2014/main" id="{A6AF0076-6BCE-6CA8-E5C8-B6DF3D5BF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605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7" name="Rectangle 281">
              <a:extLst>
                <a:ext uri="{FF2B5EF4-FFF2-40B4-BE49-F238E27FC236}">
                  <a16:creationId xmlns:a16="http://schemas.microsoft.com/office/drawing/2014/main" id="{9FE15C63-CA63-C0BC-70EA-EBB6FBC3A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5998"/>
              <a:ext cx="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8" name="Rectangle 282">
              <a:extLst>
                <a:ext uri="{FF2B5EF4-FFF2-40B4-BE49-F238E27FC236}">
                  <a16:creationId xmlns:a16="http://schemas.microsoft.com/office/drawing/2014/main" id="{B67220B2-9F08-06F3-D374-E37CD4255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" y="510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9" name="Rectangle 283">
              <a:extLst>
                <a:ext uri="{FF2B5EF4-FFF2-40B4-BE49-F238E27FC236}">
                  <a16:creationId xmlns:a16="http://schemas.microsoft.com/office/drawing/2014/main" id="{860BD314-84EE-1815-3AF8-5155A81F6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6" y="516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0" name="Rectangle 284">
              <a:extLst>
                <a:ext uri="{FF2B5EF4-FFF2-40B4-BE49-F238E27FC236}">
                  <a16:creationId xmlns:a16="http://schemas.microsoft.com/office/drawing/2014/main" id="{215D3934-63DB-1091-82CB-D1844FE13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2" y="544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1" name="Rectangle 285">
              <a:extLst>
                <a:ext uri="{FF2B5EF4-FFF2-40B4-BE49-F238E27FC236}">
                  <a16:creationId xmlns:a16="http://schemas.microsoft.com/office/drawing/2014/main" id="{2D2FB901-8C0F-05B0-1D40-8F3653D78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5" y="483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2" name="Rectangle 286">
              <a:extLst>
                <a:ext uri="{FF2B5EF4-FFF2-40B4-BE49-F238E27FC236}">
                  <a16:creationId xmlns:a16="http://schemas.microsoft.com/office/drawing/2014/main" id="{A10A9E1F-D956-E659-9A34-1813761D0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482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3" name="Rectangle 287">
              <a:extLst>
                <a:ext uri="{FF2B5EF4-FFF2-40B4-BE49-F238E27FC236}">
                  <a16:creationId xmlns:a16="http://schemas.microsoft.com/office/drawing/2014/main" id="{12CD04B4-34F6-D70B-96D1-CBD364F16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369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4" name="Rectangle 288">
              <a:extLst>
                <a:ext uri="{FF2B5EF4-FFF2-40B4-BE49-F238E27FC236}">
                  <a16:creationId xmlns:a16="http://schemas.microsoft.com/office/drawing/2014/main" id="{3A7F2B26-EE43-1288-CAF0-5CEFB936A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3" y="374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5" name="Rectangle 289">
              <a:extLst>
                <a:ext uri="{FF2B5EF4-FFF2-40B4-BE49-F238E27FC236}">
                  <a16:creationId xmlns:a16="http://schemas.microsoft.com/office/drawing/2014/main" id="{BE38A72C-6240-CFA3-7EB9-A80657C75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2" y="423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6" name="Rectangle 290">
              <a:extLst>
                <a:ext uri="{FF2B5EF4-FFF2-40B4-BE49-F238E27FC236}">
                  <a16:creationId xmlns:a16="http://schemas.microsoft.com/office/drawing/2014/main" id="{B1F7E893-26EF-00D8-53B8-1EDC6E90E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25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7" name="Rectangle 291">
              <a:extLst>
                <a:ext uri="{FF2B5EF4-FFF2-40B4-BE49-F238E27FC236}">
                  <a16:creationId xmlns:a16="http://schemas.microsoft.com/office/drawing/2014/main" id="{C6A57FAB-B2A3-CED2-F77E-AC2EBA0E7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3" y="170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8" name="Rectangle 292">
              <a:extLst>
                <a:ext uri="{FF2B5EF4-FFF2-40B4-BE49-F238E27FC236}">
                  <a16:creationId xmlns:a16="http://schemas.microsoft.com/office/drawing/2014/main" id="{EF6FF58A-D48C-7D24-A66F-D7BC6CEBD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3" y="157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89" name="Rectangle 293">
              <a:extLst>
                <a:ext uri="{FF2B5EF4-FFF2-40B4-BE49-F238E27FC236}">
                  <a16:creationId xmlns:a16="http://schemas.microsoft.com/office/drawing/2014/main" id="{BBEFECED-4416-D324-02D6-04EC9AC33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9" y="152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0" name="Rectangle 294">
              <a:extLst>
                <a:ext uri="{FF2B5EF4-FFF2-40B4-BE49-F238E27FC236}">
                  <a16:creationId xmlns:a16="http://schemas.microsoft.com/office/drawing/2014/main" id="{5C6100FC-042C-D08A-684F-5FC825B17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2" y="13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1" name="Rectangle 295">
              <a:extLst>
                <a:ext uri="{FF2B5EF4-FFF2-40B4-BE49-F238E27FC236}">
                  <a16:creationId xmlns:a16="http://schemas.microsoft.com/office/drawing/2014/main" id="{9A705F96-174E-DA07-6AF7-B6CE713BA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" y="49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2" name="Rectangle 296">
              <a:extLst>
                <a:ext uri="{FF2B5EF4-FFF2-40B4-BE49-F238E27FC236}">
                  <a16:creationId xmlns:a16="http://schemas.microsoft.com/office/drawing/2014/main" id="{8AC72014-B630-3018-6BB1-D1C0B1B7A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28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3" name="Rectangle 297">
              <a:extLst>
                <a:ext uri="{FF2B5EF4-FFF2-40B4-BE49-F238E27FC236}">
                  <a16:creationId xmlns:a16="http://schemas.microsoft.com/office/drawing/2014/main" id="{9F0C3B53-AB8E-691F-F113-64D579B1D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3" y="44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4" name="Line 298">
              <a:extLst>
                <a:ext uri="{FF2B5EF4-FFF2-40B4-BE49-F238E27FC236}">
                  <a16:creationId xmlns:a16="http://schemas.microsoft.com/office/drawing/2014/main" id="{2E822CA3-4286-E3D0-ACD9-014890CAB7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1" y="6180"/>
              <a:ext cx="74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95" name="Line 299">
              <a:extLst>
                <a:ext uri="{FF2B5EF4-FFF2-40B4-BE49-F238E27FC236}">
                  <a16:creationId xmlns:a16="http://schemas.microsoft.com/office/drawing/2014/main" id="{7FBA7B7F-B16B-5013-AB88-4153804903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1" y="6169"/>
              <a:ext cx="0" cy="23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96" name="Line 300">
              <a:extLst>
                <a:ext uri="{FF2B5EF4-FFF2-40B4-BE49-F238E27FC236}">
                  <a16:creationId xmlns:a16="http://schemas.microsoft.com/office/drawing/2014/main" id="{B460C9D2-A63E-3B9F-23CB-7A954D18EA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5" y="6169"/>
              <a:ext cx="0" cy="23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397" name="Rectangle 301">
              <a:extLst>
                <a:ext uri="{FF2B5EF4-FFF2-40B4-BE49-F238E27FC236}">
                  <a16:creationId xmlns:a16="http://schemas.microsoft.com/office/drawing/2014/main" id="{729A3AB2-0C3D-6F13-C806-0DBA70D05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8" y="6193"/>
              <a:ext cx="1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0.01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598" name="TextBox 597">
            <a:extLst>
              <a:ext uri="{FF2B5EF4-FFF2-40B4-BE49-F238E27FC236}">
                <a16:creationId xmlns:a16="http://schemas.microsoft.com/office/drawing/2014/main" id="{903C8B32-1AD2-FD40-080C-09A88F267696}"/>
              </a:ext>
            </a:extLst>
          </p:cNvPr>
          <p:cNvSpPr txBox="1"/>
          <p:nvPr/>
        </p:nvSpPr>
        <p:spPr>
          <a:xfrm>
            <a:off x="4529708" y="4763"/>
            <a:ext cx="850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i="1" dirty="0" err="1"/>
              <a:t>dnaK</a:t>
            </a:r>
            <a:endParaRPr lang="en-ZA" sz="1400" b="1" i="1" dirty="0"/>
          </a:p>
        </p:txBody>
      </p:sp>
      <p:grpSp>
        <p:nvGrpSpPr>
          <p:cNvPr id="599" name="Group 4">
            <a:extLst>
              <a:ext uri="{FF2B5EF4-FFF2-40B4-BE49-F238E27FC236}">
                <a16:creationId xmlns:a16="http://schemas.microsoft.com/office/drawing/2014/main" id="{FC94CA39-4C54-EECA-1B95-378F9B2D13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680227" y="15082"/>
            <a:ext cx="3098801" cy="9939338"/>
            <a:chOff x="1363" y="0"/>
            <a:chExt cx="1952" cy="6261"/>
          </a:xfrm>
        </p:grpSpPr>
        <p:sp>
          <p:nvSpPr>
            <p:cNvPr id="600" name="AutoShape 3">
              <a:extLst>
                <a:ext uri="{FF2B5EF4-FFF2-40B4-BE49-F238E27FC236}">
                  <a16:creationId xmlns:a16="http://schemas.microsoft.com/office/drawing/2014/main" id="{E14C8ECA-69A9-28CA-8E3C-235BFC3A140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63" y="0"/>
              <a:ext cx="1594" cy="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grpSp>
          <p:nvGrpSpPr>
            <p:cNvPr id="601" name="Group 205">
              <a:extLst>
                <a:ext uri="{FF2B5EF4-FFF2-40B4-BE49-F238E27FC236}">
                  <a16:creationId xmlns:a16="http://schemas.microsoft.com/office/drawing/2014/main" id="{760EA31F-D707-4CE6-953F-222D365F64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1" y="39"/>
              <a:ext cx="1624" cy="4704"/>
              <a:chOff x="1691" y="39"/>
              <a:chExt cx="1624" cy="4704"/>
            </a:xfrm>
          </p:grpSpPr>
          <p:sp>
            <p:nvSpPr>
              <p:cNvPr id="706" name="Rectangle 5">
                <a:extLst>
                  <a:ext uri="{FF2B5EF4-FFF2-40B4-BE49-F238E27FC236}">
                    <a16:creationId xmlns:a16="http://schemas.microsoft.com/office/drawing/2014/main" id="{5A9B8C73-77D1-B0CD-62BB-8F9CF0D1E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1" y="39"/>
                <a:ext cx="3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20BH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7" name="Freeform 6">
                <a:extLst>
                  <a:ext uri="{FF2B5EF4-FFF2-40B4-BE49-F238E27FC236}">
                    <a16:creationId xmlns:a16="http://schemas.microsoft.com/office/drawing/2014/main" id="{8A22A63C-3170-9C0A-CCE9-67273920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0" y="60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08" name="Rectangle 7">
                <a:extLst>
                  <a:ext uri="{FF2B5EF4-FFF2-40B4-BE49-F238E27FC236}">
                    <a16:creationId xmlns:a16="http://schemas.microsoft.com/office/drawing/2014/main" id="{FD9888F2-0CBB-6C51-EDC5-F32BF56CF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1" y="105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2AA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9" name="Freeform 8">
                <a:extLst>
                  <a:ext uri="{FF2B5EF4-FFF2-40B4-BE49-F238E27FC236}">
                    <a16:creationId xmlns:a16="http://schemas.microsoft.com/office/drawing/2014/main" id="{18811A0F-50FE-9B42-0C91-AB1391290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0" y="95"/>
                <a:ext cx="0" cy="31"/>
              </a:xfrm>
              <a:custGeom>
                <a:avLst/>
                <a:gdLst>
                  <a:gd name="T0" fmla="*/ 0 h 31"/>
                  <a:gd name="T1" fmla="*/ 31 h 31"/>
                  <a:gd name="T2" fmla="*/ 31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0"/>
                    </a:moveTo>
                    <a:lnTo>
                      <a:pt x="0" y="31"/>
                    </a:lnTo>
                    <a:lnTo>
                      <a:pt x="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10" name="Rectangle 9">
                <a:extLst>
                  <a:ext uri="{FF2B5EF4-FFF2-40B4-BE49-F238E27FC236}">
                    <a16:creationId xmlns:a16="http://schemas.microsoft.com/office/drawing/2014/main" id="{87F6AC6F-11B0-0475-FE7B-E5742B207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1" y="171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1" name="Freeform 10">
                <a:extLst>
                  <a:ext uri="{FF2B5EF4-FFF2-40B4-BE49-F238E27FC236}">
                    <a16:creationId xmlns:a16="http://schemas.microsoft.com/office/drawing/2014/main" id="{D67ECE28-3E02-CC84-DCF0-C33ED79A1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0" y="128"/>
                <a:ext cx="0" cy="65"/>
              </a:xfrm>
              <a:custGeom>
                <a:avLst/>
                <a:gdLst>
                  <a:gd name="T0" fmla="*/ 0 h 65"/>
                  <a:gd name="T1" fmla="*/ 65 h 65"/>
                  <a:gd name="T2" fmla="*/ 65 h 6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5">
                    <a:moveTo>
                      <a:pt x="0" y="0"/>
                    </a:moveTo>
                    <a:lnTo>
                      <a:pt x="0" y="65"/>
                    </a:lnTo>
                    <a:lnTo>
                      <a:pt x="0" y="6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12" name="Rectangle 11">
                <a:extLst>
                  <a:ext uri="{FF2B5EF4-FFF2-40B4-BE49-F238E27FC236}">
                    <a16:creationId xmlns:a16="http://schemas.microsoft.com/office/drawing/2014/main" id="{5DBE7D22-1C64-5A5D-8484-9F888E785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1" y="237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3" name="Freeform 12">
                <a:extLst>
                  <a:ext uri="{FF2B5EF4-FFF2-40B4-BE49-F238E27FC236}">
                    <a16:creationId xmlns:a16="http://schemas.microsoft.com/office/drawing/2014/main" id="{CF1A2B3C-31CE-ABDE-BFB0-004650E1D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0" y="259"/>
                <a:ext cx="0" cy="31"/>
              </a:xfrm>
              <a:custGeom>
                <a:avLst/>
                <a:gdLst>
                  <a:gd name="T0" fmla="*/ 31 h 31"/>
                  <a:gd name="T1" fmla="*/ 0 h 31"/>
                  <a:gd name="T2" fmla="*/ 0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3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14" name="Rectangle 13">
                <a:extLst>
                  <a:ext uri="{FF2B5EF4-FFF2-40B4-BE49-F238E27FC236}">
                    <a16:creationId xmlns:a16="http://schemas.microsoft.com/office/drawing/2014/main" id="{11F25DD4-4783-4BE9-4F59-E9220E0CA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1" y="304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2BB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5" name="Freeform 14">
                <a:extLst>
                  <a:ext uri="{FF2B5EF4-FFF2-40B4-BE49-F238E27FC236}">
                    <a16:creationId xmlns:a16="http://schemas.microsoft.com/office/drawing/2014/main" id="{63F73695-9AEF-0E31-E16E-DAC5C3D64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0" y="293"/>
                <a:ext cx="0" cy="32"/>
              </a:xfrm>
              <a:custGeom>
                <a:avLst/>
                <a:gdLst>
                  <a:gd name="T0" fmla="*/ 0 h 32"/>
                  <a:gd name="T1" fmla="*/ 32 h 32"/>
                  <a:gd name="T2" fmla="*/ 32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16" name="Rectangle 15">
                <a:extLst>
                  <a:ext uri="{FF2B5EF4-FFF2-40B4-BE49-F238E27FC236}">
                    <a16:creationId xmlns:a16="http://schemas.microsoft.com/office/drawing/2014/main" id="{A3A27F08-3EBA-F079-8675-10EAC2245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1" y="370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7" name="Freeform 16">
                <a:extLst>
                  <a:ext uri="{FF2B5EF4-FFF2-40B4-BE49-F238E27FC236}">
                    <a16:creationId xmlns:a16="http://schemas.microsoft.com/office/drawing/2014/main" id="{770329B1-92C8-10E4-1F0D-DB2B68198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0" y="227"/>
                <a:ext cx="0" cy="164"/>
              </a:xfrm>
              <a:custGeom>
                <a:avLst/>
                <a:gdLst>
                  <a:gd name="T0" fmla="*/ 0 h 164"/>
                  <a:gd name="T1" fmla="*/ 164 h 164"/>
                  <a:gd name="T2" fmla="*/ 164 h 16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64">
                    <a:moveTo>
                      <a:pt x="0" y="0"/>
                    </a:moveTo>
                    <a:lnTo>
                      <a:pt x="0" y="164"/>
                    </a:lnTo>
                    <a:lnTo>
                      <a:pt x="0" y="16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18" name="Line 17">
                <a:extLst>
                  <a:ext uri="{FF2B5EF4-FFF2-40B4-BE49-F238E27FC236}">
                    <a16:creationId xmlns:a16="http://schemas.microsoft.com/office/drawing/2014/main" id="{A5AB8A9A-AEC5-B5F9-D0BD-081E0E0F06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20" y="60"/>
                <a:ext cx="0" cy="164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19" name="Freeform 18">
                <a:extLst>
                  <a:ext uri="{FF2B5EF4-FFF2-40B4-BE49-F238E27FC236}">
                    <a16:creationId xmlns:a16="http://schemas.microsoft.com/office/drawing/2014/main" id="{5798FBB7-00ED-D298-F39C-258EB682D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2" y="226"/>
                <a:ext cx="8" cy="164"/>
              </a:xfrm>
              <a:custGeom>
                <a:avLst/>
                <a:gdLst>
                  <a:gd name="T0" fmla="*/ 0 w 8"/>
                  <a:gd name="T1" fmla="*/ 164 h 164"/>
                  <a:gd name="T2" fmla="*/ 0 w 8"/>
                  <a:gd name="T3" fmla="*/ 0 h 164"/>
                  <a:gd name="T4" fmla="*/ 8 w 8"/>
                  <a:gd name="T5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64">
                    <a:moveTo>
                      <a:pt x="0" y="164"/>
                    </a:move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20" name="Rectangle 19">
                <a:extLst>
                  <a:ext uri="{FF2B5EF4-FFF2-40B4-BE49-F238E27FC236}">
                    <a16:creationId xmlns:a16="http://schemas.microsoft.com/office/drawing/2014/main" id="{A2CE0323-45AB-07DC-2073-9E94FC0D5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436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1" name="Freeform 20">
                <a:extLst>
                  <a:ext uri="{FF2B5EF4-FFF2-40B4-BE49-F238E27FC236}">
                    <a16:creationId xmlns:a16="http://schemas.microsoft.com/office/drawing/2014/main" id="{794A357C-DD1F-2474-E277-BF6A980C8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457"/>
                <a:ext cx="8" cy="98"/>
              </a:xfrm>
              <a:custGeom>
                <a:avLst/>
                <a:gdLst>
                  <a:gd name="T0" fmla="*/ 0 w 8"/>
                  <a:gd name="T1" fmla="*/ 98 h 98"/>
                  <a:gd name="T2" fmla="*/ 0 w 8"/>
                  <a:gd name="T3" fmla="*/ 0 h 98"/>
                  <a:gd name="T4" fmla="*/ 8 w 8"/>
                  <a:gd name="T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8">
                    <a:moveTo>
                      <a:pt x="0" y="98"/>
                    </a:move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22" name="Rectangle 21">
                <a:extLst>
                  <a:ext uri="{FF2B5EF4-FFF2-40B4-BE49-F238E27FC236}">
                    <a16:creationId xmlns:a16="http://schemas.microsoft.com/office/drawing/2014/main" id="{FD771836-6141-7D9D-A759-5AB333CF4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9" y="502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20DD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3" name="Freeform 22">
                <a:extLst>
                  <a:ext uri="{FF2B5EF4-FFF2-40B4-BE49-F238E27FC236}">
                    <a16:creationId xmlns:a16="http://schemas.microsoft.com/office/drawing/2014/main" id="{89B2C5D2-896F-994C-C151-D3263B1CC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524"/>
                <a:ext cx="0" cy="65"/>
              </a:xfrm>
              <a:custGeom>
                <a:avLst/>
                <a:gdLst>
                  <a:gd name="T0" fmla="*/ 65 h 65"/>
                  <a:gd name="T1" fmla="*/ 0 h 65"/>
                  <a:gd name="T2" fmla="*/ 0 h 6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5">
                    <a:moveTo>
                      <a:pt x="0" y="65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24" name="Rectangle 23">
                <a:extLst>
                  <a:ext uri="{FF2B5EF4-FFF2-40B4-BE49-F238E27FC236}">
                    <a16:creationId xmlns:a16="http://schemas.microsoft.com/office/drawing/2014/main" id="{CEA7D3FC-1EF0-BD79-2D2A-B424D761C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9" y="568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20BK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5" name="Freeform 24">
                <a:extLst>
                  <a:ext uri="{FF2B5EF4-FFF2-40B4-BE49-F238E27FC236}">
                    <a16:creationId xmlns:a16="http://schemas.microsoft.com/office/drawing/2014/main" id="{B61A8169-7B13-0749-9FE4-D98192048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590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26" name="Rectangle 25">
                <a:extLst>
                  <a:ext uri="{FF2B5EF4-FFF2-40B4-BE49-F238E27FC236}">
                    <a16:creationId xmlns:a16="http://schemas.microsoft.com/office/drawing/2014/main" id="{D73E281B-0502-E7E7-8115-C05A9EA24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9" y="635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altLang="en-US" sz="700" i="1" dirty="0">
                    <a:solidFill>
                      <a:srgbClr val="000000"/>
                    </a:solidFill>
                  </a:rPr>
                  <a:t>B. </a:t>
                </a:r>
                <a:r>
                  <a:rPr lang="en-US" altLang="en-US" sz="700" dirty="0">
                    <a:solidFill>
                      <a:srgbClr val="000000"/>
                    </a:solidFill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20CC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7" name="Freeform 26">
                <a:extLst>
                  <a:ext uri="{FF2B5EF4-FFF2-40B4-BE49-F238E27FC236}">
                    <a16:creationId xmlns:a16="http://schemas.microsoft.com/office/drawing/2014/main" id="{BA7936FB-1370-478A-292D-3E649C291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624"/>
                <a:ext cx="0" cy="32"/>
              </a:xfrm>
              <a:custGeom>
                <a:avLst/>
                <a:gdLst>
                  <a:gd name="T0" fmla="*/ 0 h 32"/>
                  <a:gd name="T1" fmla="*/ 32 h 32"/>
                  <a:gd name="T2" fmla="*/ 32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28" name="Line 27">
                <a:extLst>
                  <a:ext uri="{FF2B5EF4-FFF2-40B4-BE49-F238E27FC236}">
                    <a16:creationId xmlns:a16="http://schemas.microsoft.com/office/drawing/2014/main" id="{068729FD-FDE8-2AA4-CE80-C296E7659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27" y="558"/>
                <a:ext cx="0" cy="98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29" name="Freeform 28">
                <a:extLst>
                  <a:ext uri="{FF2B5EF4-FFF2-40B4-BE49-F238E27FC236}">
                    <a16:creationId xmlns:a16="http://schemas.microsoft.com/office/drawing/2014/main" id="{276CF3A3-3A99-A10C-1FF8-C10DE487C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2" y="393"/>
                <a:ext cx="15" cy="164"/>
              </a:xfrm>
              <a:custGeom>
                <a:avLst/>
                <a:gdLst>
                  <a:gd name="T0" fmla="*/ 0 w 15"/>
                  <a:gd name="T1" fmla="*/ 0 h 164"/>
                  <a:gd name="T2" fmla="*/ 0 w 15"/>
                  <a:gd name="T3" fmla="*/ 164 h 164"/>
                  <a:gd name="T4" fmla="*/ 15 w 15"/>
                  <a:gd name="T5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64">
                    <a:moveTo>
                      <a:pt x="0" y="0"/>
                    </a:moveTo>
                    <a:lnTo>
                      <a:pt x="0" y="164"/>
                    </a:lnTo>
                    <a:lnTo>
                      <a:pt x="15" y="16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30" name="Freeform 29">
                <a:extLst>
                  <a:ext uri="{FF2B5EF4-FFF2-40B4-BE49-F238E27FC236}">
                    <a16:creationId xmlns:a16="http://schemas.microsoft.com/office/drawing/2014/main" id="{579B9242-669B-8678-5CAB-F3898CCE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" y="391"/>
                <a:ext cx="41" cy="214"/>
              </a:xfrm>
              <a:custGeom>
                <a:avLst/>
                <a:gdLst>
                  <a:gd name="T0" fmla="*/ 0 w 41"/>
                  <a:gd name="T1" fmla="*/ 214 h 214"/>
                  <a:gd name="T2" fmla="*/ 0 w 41"/>
                  <a:gd name="T3" fmla="*/ 0 h 214"/>
                  <a:gd name="T4" fmla="*/ 41 w 41"/>
                  <a:gd name="T5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14">
                    <a:moveTo>
                      <a:pt x="0" y="214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31" name="Rectangle 30">
                <a:extLst>
                  <a:ext uri="{FF2B5EF4-FFF2-40B4-BE49-F238E27FC236}">
                    <a16:creationId xmlns:a16="http://schemas.microsoft.com/office/drawing/2014/main" id="{831FD17B-010E-4DA9-6B88-1A4B65A34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8" y="701"/>
                <a:ext cx="53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iriomotense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EK05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2" name="Freeform 31">
                <a:extLst>
                  <a:ext uri="{FF2B5EF4-FFF2-40B4-BE49-F238E27FC236}">
                    <a16:creationId xmlns:a16="http://schemas.microsoft.com/office/drawing/2014/main" id="{C8DA26B6-228F-86C9-9491-B1D3C2331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2" y="722"/>
                <a:ext cx="125" cy="32"/>
              </a:xfrm>
              <a:custGeom>
                <a:avLst/>
                <a:gdLst>
                  <a:gd name="T0" fmla="*/ 0 w 125"/>
                  <a:gd name="T1" fmla="*/ 32 h 32"/>
                  <a:gd name="T2" fmla="*/ 0 w 125"/>
                  <a:gd name="T3" fmla="*/ 0 h 32"/>
                  <a:gd name="T4" fmla="*/ 125 w 125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" h="32">
                    <a:moveTo>
                      <a:pt x="0" y="32"/>
                    </a:moveTo>
                    <a:lnTo>
                      <a:pt x="0" y="0"/>
                    </a:lnTo>
                    <a:lnTo>
                      <a:pt x="12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33" name="Rectangle 32">
                <a:extLst>
                  <a:ext uri="{FF2B5EF4-FFF2-40B4-BE49-F238E27FC236}">
                    <a16:creationId xmlns:a16="http://schemas.microsoft.com/office/drawing/2014/main" id="{216E64E6-C528-ECDF-F3FE-27ED97AC9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8" y="767"/>
                <a:ext cx="4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ingae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10250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4" name="Freeform 33">
                <a:extLst>
                  <a:ext uri="{FF2B5EF4-FFF2-40B4-BE49-F238E27FC236}">
                    <a16:creationId xmlns:a16="http://schemas.microsoft.com/office/drawing/2014/main" id="{822E8779-3681-7A56-25F9-2C8D2524B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2" y="757"/>
                <a:ext cx="45" cy="32"/>
              </a:xfrm>
              <a:custGeom>
                <a:avLst/>
                <a:gdLst>
                  <a:gd name="T0" fmla="*/ 0 w 45"/>
                  <a:gd name="T1" fmla="*/ 0 h 32"/>
                  <a:gd name="T2" fmla="*/ 0 w 45"/>
                  <a:gd name="T3" fmla="*/ 32 h 32"/>
                  <a:gd name="T4" fmla="*/ 45 w 45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2">
                    <a:moveTo>
                      <a:pt x="0" y="0"/>
                    </a:moveTo>
                    <a:lnTo>
                      <a:pt x="0" y="32"/>
                    </a:lnTo>
                    <a:lnTo>
                      <a:pt x="45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35" name="Freeform 34">
                <a:extLst>
                  <a:ext uri="{FF2B5EF4-FFF2-40B4-BE49-F238E27FC236}">
                    <a16:creationId xmlns:a16="http://schemas.microsoft.com/office/drawing/2014/main" id="{B176BA45-652F-723B-5CE0-D1CFAC530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2" y="755"/>
                <a:ext cx="10" cy="65"/>
              </a:xfrm>
              <a:custGeom>
                <a:avLst/>
                <a:gdLst>
                  <a:gd name="T0" fmla="*/ 0 w 10"/>
                  <a:gd name="T1" fmla="*/ 65 h 65"/>
                  <a:gd name="T2" fmla="*/ 0 w 10"/>
                  <a:gd name="T3" fmla="*/ 0 h 65"/>
                  <a:gd name="T4" fmla="*/ 10 w 10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5">
                    <a:moveTo>
                      <a:pt x="0" y="65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36" name="Rectangle 35">
                <a:extLst>
                  <a:ext uri="{FF2B5EF4-FFF2-40B4-BE49-F238E27FC236}">
                    <a16:creationId xmlns:a16="http://schemas.microsoft.com/office/drawing/2014/main" id="{91CB0BEF-B09E-E912-28D4-FEE956002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9" y="833"/>
                <a:ext cx="5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canariense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BTA-1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7" name="Freeform 36">
                <a:extLst>
                  <a:ext uri="{FF2B5EF4-FFF2-40B4-BE49-F238E27FC236}">
                    <a16:creationId xmlns:a16="http://schemas.microsoft.com/office/drawing/2014/main" id="{55630FA3-5A6E-57E9-0066-49DE865EB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855"/>
                <a:ext cx="40" cy="32"/>
              </a:xfrm>
              <a:custGeom>
                <a:avLst/>
                <a:gdLst>
                  <a:gd name="T0" fmla="*/ 0 w 40"/>
                  <a:gd name="T1" fmla="*/ 32 h 32"/>
                  <a:gd name="T2" fmla="*/ 0 w 40"/>
                  <a:gd name="T3" fmla="*/ 0 h 32"/>
                  <a:gd name="T4" fmla="*/ 40 w 4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2">
                    <a:moveTo>
                      <a:pt x="0" y="32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38" name="Rectangle 37">
                <a:extLst>
                  <a:ext uri="{FF2B5EF4-FFF2-40B4-BE49-F238E27FC236}">
                    <a16:creationId xmlns:a16="http://schemas.microsoft.com/office/drawing/2014/main" id="{7879F2A4-51A7-0C3A-A99E-1A0A1377A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4" y="900"/>
                <a:ext cx="53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lupini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3051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9" name="Freeform 38">
                <a:extLst>
                  <a:ext uri="{FF2B5EF4-FFF2-40B4-BE49-F238E27FC236}">
                    <a16:creationId xmlns:a16="http://schemas.microsoft.com/office/drawing/2014/main" id="{7BCEA692-7F57-4903-4294-342873577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889"/>
                <a:ext cx="85" cy="32"/>
              </a:xfrm>
              <a:custGeom>
                <a:avLst/>
                <a:gdLst>
                  <a:gd name="T0" fmla="*/ 0 w 85"/>
                  <a:gd name="T1" fmla="*/ 0 h 32"/>
                  <a:gd name="T2" fmla="*/ 0 w 85"/>
                  <a:gd name="T3" fmla="*/ 32 h 32"/>
                  <a:gd name="T4" fmla="*/ 85 w 85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32">
                    <a:moveTo>
                      <a:pt x="0" y="0"/>
                    </a:moveTo>
                    <a:lnTo>
                      <a:pt x="0" y="32"/>
                    </a:lnTo>
                    <a:lnTo>
                      <a:pt x="85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40" name="Freeform 39">
                <a:extLst>
                  <a:ext uri="{FF2B5EF4-FFF2-40B4-BE49-F238E27FC236}">
                    <a16:creationId xmlns:a16="http://schemas.microsoft.com/office/drawing/2014/main" id="{B23783DE-76FE-3998-0ACB-E093FF4F8D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2" y="823"/>
                <a:ext cx="76" cy="65"/>
              </a:xfrm>
              <a:custGeom>
                <a:avLst/>
                <a:gdLst>
                  <a:gd name="T0" fmla="*/ 0 w 76"/>
                  <a:gd name="T1" fmla="*/ 0 h 65"/>
                  <a:gd name="T2" fmla="*/ 0 w 76"/>
                  <a:gd name="T3" fmla="*/ 65 h 65"/>
                  <a:gd name="T4" fmla="*/ 76 w 76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5">
                    <a:moveTo>
                      <a:pt x="0" y="0"/>
                    </a:moveTo>
                    <a:lnTo>
                      <a:pt x="0" y="65"/>
                    </a:lnTo>
                    <a:lnTo>
                      <a:pt x="76" y="6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41" name="Freeform 40">
                <a:extLst>
                  <a:ext uri="{FF2B5EF4-FFF2-40B4-BE49-F238E27FC236}">
                    <a16:creationId xmlns:a16="http://schemas.microsoft.com/office/drawing/2014/main" id="{70FAE242-50EA-4226-55C3-98825170E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" y="608"/>
                <a:ext cx="11" cy="214"/>
              </a:xfrm>
              <a:custGeom>
                <a:avLst/>
                <a:gdLst>
                  <a:gd name="T0" fmla="*/ 0 w 11"/>
                  <a:gd name="T1" fmla="*/ 0 h 214"/>
                  <a:gd name="T2" fmla="*/ 0 w 11"/>
                  <a:gd name="T3" fmla="*/ 214 h 214"/>
                  <a:gd name="T4" fmla="*/ 11 w 11"/>
                  <a:gd name="T5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14">
                    <a:moveTo>
                      <a:pt x="0" y="0"/>
                    </a:moveTo>
                    <a:lnTo>
                      <a:pt x="0" y="214"/>
                    </a:lnTo>
                    <a:lnTo>
                      <a:pt x="11" y="21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42" name="Freeform 41">
                <a:extLst>
                  <a:ext uri="{FF2B5EF4-FFF2-40B4-BE49-F238E27FC236}">
                    <a16:creationId xmlns:a16="http://schemas.microsoft.com/office/drawing/2014/main" id="{602BEFBB-3928-6B29-7336-4D68D9354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606"/>
                <a:ext cx="33" cy="287"/>
              </a:xfrm>
              <a:custGeom>
                <a:avLst/>
                <a:gdLst>
                  <a:gd name="T0" fmla="*/ 0 w 33"/>
                  <a:gd name="T1" fmla="*/ 287 h 287"/>
                  <a:gd name="T2" fmla="*/ 0 w 33"/>
                  <a:gd name="T3" fmla="*/ 0 h 287"/>
                  <a:gd name="T4" fmla="*/ 33 w 33"/>
                  <a:gd name="T5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87">
                    <a:moveTo>
                      <a:pt x="0" y="287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43" name="Rectangle 42">
                <a:extLst>
                  <a:ext uri="{FF2B5EF4-FFF2-40B4-BE49-F238E27FC236}">
                    <a16:creationId xmlns:a16="http://schemas.microsoft.com/office/drawing/2014/main" id="{0D158546-28E9-F4CD-5273-19094FDBD7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966"/>
                <a:ext cx="69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japonicum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10324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4" name="Freeform 43">
                <a:extLst>
                  <a:ext uri="{FF2B5EF4-FFF2-40B4-BE49-F238E27FC236}">
                    <a16:creationId xmlns:a16="http://schemas.microsoft.com/office/drawing/2014/main" id="{BCFBDA23-37FE-02EB-1419-CE1BF605D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9" y="987"/>
                <a:ext cx="24" cy="32"/>
              </a:xfrm>
              <a:custGeom>
                <a:avLst/>
                <a:gdLst>
                  <a:gd name="T0" fmla="*/ 0 w 24"/>
                  <a:gd name="T1" fmla="*/ 32 h 32"/>
                  <a:gd name="T2" fmla="*/ 0 w 24"/>
                  <a:gd name="T3" fmla="*/ 0 h 32"/>
                  <a:gd name="T4" fmla="*/ 24 w 2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2">
                    <a:moveTo>
                      <a:pt x="0" y="32"/>
                    </a:moveTo>
                    <a:lnTo>
                      <a:pt x="0" y="0"/>
                    </a:lnTo>
                    <a:lnTo>
                      <a:pt x="2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45" name="Rectangle 44">
                <a:extLst>
                  <a:ext uri="{FF2B5EF4-FFF2-40B4-BE49-F238E27FC236}">
                    <a16:creationId xmlns:a16="http://schemas.microsoft.com/office/drawing/2014/main" id="{AE4B4E66-814C-F6CC-961C-532638935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1" y="1032"/>
                <a:ext cx="4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barranii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144S4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6" name="Freeform 45">
                <a:extLst>
                  <a:ext uri="{FF2B5EF4-FFF2-40B4-BE49-F238E27FC236}">
                    <a16:creationId xmlns:a16="http://schemas.microsoft.com/office/drawing/2014/main" id="{4AE67C4B-F337-501B-E4BE-ACB1F2B7A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9" y="1022"/>
                <a:ext cx="41" cy="32"/>
              </a:xfrm>
              <a:custGeom>
                <a:avLst/>
                <a:gdLst>
                  <a:gd name="T0" fmla="*/ 0 w 41"/>
                  <a:gd name="T1" fmla="*/ 0 h 32"/>
                  <a:gd name="T2" fmla="*/ 0 w 41"/>
                  <a:gd name="T3" fmla="*/ 32 h 32"/>
                  <a:gd name="T4" fmla="*/ 41 w 41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0" y="0"/>
                    </a:moveTo>
                    <a:lnTo>
                      <a:pt x="0" y="32"/>
                    </a:lnTo>
                    <a:lnTo>
                      <a:pt x="41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47" name="Freeform 46">
                <a:extLst>
                  <a:ext uri="{FF2B5EF4-FFF2-40B4-BE49-F238E27FC236}">
                    <a16:creationId xmlns:a16="http://schemas.microsoft.com/office/drawing/2014/main" id="{F3E3F105-9DBF-0F04-9903-A97B9703B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" y="1020"/>
                <a:ext cx="32" cy="49"/>
              </a:xfrm>
              <a:custGeom>
                <a:avLst/>
                <a:gdLst>
                  <a:gd name="T0" fmla="*/ 0 w 32"/>
                  <a:gd name="T1" fmla="*/ 49 h 49"/>
                  <a:gd name="T2" fmla="*/ 0 w 32"/>
                  <a:gd name="T3" fmla="*/ 0 h 49"/>
                  <a:gd name="T4" fmla="*/ 32 w 32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49">
                    <a:moveTo>
                      <a:pt x="0" y="49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48" name="Rectangle 47">
                <a:extLst>
                  <a:ext uri="{FF2B5EF4-FFF2-40B4-BE49-F238E27FC236}">
                    <a16:creationId xmlns:a16="http://schemas.microsoft.com/office/drawing/2014/main" id="{D1577F3F-1A47-D3AC-7360-CA646E119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" y="1098"/>
                <a:ext cx="5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liaoningense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2281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9" name="Freeform 48">
                <a:extLst>
                  <a:ext uri="{FF2B5EF4-FFF2-40B4-BE49-F238E27FC236}">
                    <a16:creationId xmlns:a16="http://schemas.microsoft.com/office/drawing/2014/main" id="{2DCE03D1-B6BF-7B64-48D2-D56194514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" y="1071"/>
                <a:ext cx="128" cy="49"/>
              </a:xfrm>
              <a:custGeom>
                <a:avLst/>
                <a:gdLst>
                  <a:gd name="T0" fmla="*/ 0 w 128"/>
                  <a:gd name="T1" fmla="*/ 0 h 49"/>
                  <a:gd name="T2" fmla="*/ 0 w 128"/>
                  <a:gd name="T3" fmla="*/ 49 h 49"/>
                  <a:gd name="T4" fmla="*/ 128 w 128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" h="49">
                    <a:moveTo>
                      <a:pt x="0" y="0"/>
                    </a:moveTo>
                    <a:lnTo>
                      <a:pt x="0" y="49"/>
                    </a:lnTo>
                    <a:lnTo>
                      <a:pt x="128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50" name="Freeform 49">
                <a:extLst>
                  <a:ext uri="{FF2B5EF4-FFF2-40B4-BE49-F238E27FC236}">
                    <a16:creationId xmlns:a16="http://schemas.microsoft.com/office/drawing/2014/main" id="{96EF64ED-56D5-7BEF-2275-4C5D5D489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7" y="1070"/>
                <a:ext cx="10" cy="113"/>
              </a:xfrm>
              <a:custGeom>
                <a:avLst/>
                <a:gdLst>
                  <a:gd name="T0" fmla="*/ 0 w 10"/>
                  <a:gd name="T1" fmla="*/ 113 h 113"/>
                  <a:gd name="T2" fmla="*/ 0 w 10"/>
                  <a:gd name="T3" fmla="*/ 0 h 113"/>
                  <a:gd name="T4" fmla="*/ 10 w 10"/>
                  <a:gd name="T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13">
                    <a:moveTo>
                      <a:pt x="0" y="113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51" name="Rectangle 50">
                <a:extLst>
                  <a:ext uri="{FF2B5EF4-FFF2-40B4-BE49-F238E27FC236}">
                    <a16:creationId xmlns:a16="http://schemas.microsoft.com/office/drawing/2014/main" id="{29AC3DB9-9827-9FDC-52BA-A53F0FA52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1" y="1165"/>
                <a:ext cx="46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betae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PL7HG1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2" name="Freeform 51">
                <a:extLst>
                  <a:ext uri="{FF2B5EF4-FFF2-40B4-BE49-F238E27FC236}">
                    <a16:creationId xmlns:a16="http://schemas.microsoft.com/office/drawing/2014/main" id="{28E181A2-664B-CC7A-4999-C65590160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8" y="1186"/>
                <a:ext cx="41" cy="32"/>
              </a:xfrm>
              <a:custGeom>
                <a:avLst/>
                <a:gdLst>
                  <a:gd name="T0" fmla="*/ 0 w 41"/>
                  <a:gd name="T1" fmla="*/ 32 h 32"/>
                  <a:gd name="T2" fmla="*/ 0 w 41"/>
                  <a:gd name="T3" fmla="*/ 0 h 32"/>
                  <a:gd name="T4" fmla="*/ 41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0" y="32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53" name="Rectangle 52">
                <a:extLst>
                  <a:ext uri="{FF2B5EF4-FFF2-40B4-BE49-F238E27FC236}">
                    <a16:creationId xmlns:a16="http://schemas.microsoft.com/office/drawing/2014/main" id="{678A432B-17A9-91B1-2B05-805AE4688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1231"/>
                <a:ext cx="49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cosmicum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58S1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4" name="Freeform 53">
                <a:extLst>
                  <a:ext uri="{FF2B5EF4-FFF2-40B4-BE49-F238E27FC236}">
                    <a16:creationId xmlns:a16="http://schemas.microsoft.com/office/drawing/2014/main" id="{D9C1669C-C21B-1750-37AA-AB52A92E4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8" y="1220"/>
                <a:ext cx="49" cy="32"/>
              </a:xfrm>
              <a:custGeom>
                <a:avLst/>
                <a:gdLst>
                  <a:gd name="T0" fmla="*/ 0 w 49"/>
                  <a:gd name="T1" fmla="*/ 0 h 32"/>
                  <a:gd name="T2" fmla="*/ 0 w 49"/>
                  <a:gd name="T3" fmla="*/ 32 h 32"/>
                  <a:gd name="T4" fmla="*/ 49 w 49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32">
                    <a:moveTo>
                      <a:pt x="0" y="0"/>
                    </a:moveTo>
                    <a:lnTo>
                      <a:pt x="0" y="32"/>
                    </a:lnTo>
                    <a:lnTo>
                      <a:pt x="49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55" name="Freeform 54">
                <a:extLst>
                  <a:ext uri="{FF2B5EF4-FFF2-40B4-BE49-F238E27FC236}">
                    <a16:creationId xmlns:a16="http://schemas.microsoft.com/office/drawing/2014/main" id="{166692A3-F7E6-BAAD-D7C7-0A44CEC5B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" y="1219"/>
                <a:ext cx="55" cy="77"/>
              </a:xfrm>
              <a:custGeom>
                <a:avLst/>
                <a:gdLst>
                  <a:gd name="T0" fmla="*/ 0 w 55"/>
                  <a:gd name="T1" fmla="*/ 77 h 77"/>
                  <a:gd name="T2" fmla="*/ 0 w 55"/>
                  <a:gd name="T3" fmla="*/ 0 h 77"/>
                  <a:gd name="T4" fmla="*/ 55 w 55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77">
                    <a:moveTo>
                      <a:pt x="0" y="77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56" name="Rectangle 55">
                <a:extLst>
                  <a:ext uri="{FF2B5EF4-FFF2-40B4-BE49-F238E27FC236}">
                    <a16:creationId xmlns:a16="http://schemas.microsoft.com/office/drawing/2014/main" id="{F3975572-F6BB-CAA5-CCC9-74D138896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8" y="1297"/>
                <a:ext cx="56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niftali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3448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7" name="Freeform 56">
                <a:extLst>
                  <a:ext uri="{FF2B5EF4-FFF2-40B4-BE49-F238E27FC236}">
                    <a16:creationId xmlns:a16="http://schemas.microsoft.com/office/drawing/2014/main" id="{6BA42D80-5EC8-D063-A8C0-041B50FFE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" y="1318"/>
                <a:ext cx="45" cy="57"/>
              </a:xfrm>
              <a:custGeom>
                <a:avLst/>
                <a:gdLst>
                  <a:gd name="T0" fmla="*/ 0 w 45"/>
                  <a:gd name="T1" fmla="*/ 57 h 57"/>
                  <a:gd name="T2" fmla="*/ 0 w 45"/>
                  <a:gd name="T3" fmla="*/ 0 h 57"/>
                  <a:gd name="T4" fmla="*/ 45 w 45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57">
                    <a:moveTo>
                      <a:pt x="0" y="57"/>
                    </a:moveTo>
                    <a:lnTo>
                      <a:pt x="0" y="0"/>
                    </a:lnTo>
                    <a:lnTo>
                      <a:pt x="4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58" name="Rectangle 57">
                <a:extLst>
                  <a:ext uri="{FF2B5EF4-FFF2-40B4-BE49-F238E27FC236}">
                    <a16:creationId xmlns:a16="http://schemas.microsoft.com/office/drawing/2014/main" id="{C3399599-D5EA-19C6-E806-091ADACFB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6" y="1363"/>
                <a:ext cx="71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diazoefficiens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110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9" name="Freeform 58">
                <a:extLst>
                  <a:ext uri="{FF2B5EF4-FFF2-40B4-BE49-F238E27FC236}">
                    <a16:creationId xmlns:a16="http://schemas.microsoft.com/office/drawing/2014/main" id="{5B15D46E-696E-B4A2-52C5-DD4BAA11C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9" y="1385"/>
                <a:ext cx="15" cy="48"/>
              </a:xfrm>
              <a:custGeom>
                <a:avLst/>
                <a:gdLst>
                  <a:gd name="T0" fmla="*/ 0 w 15"/>
                  <a:gd name="T1" fmla="*/ 48 h 48"/>
                  <a:gd name="T2" fmla="*/ 0 w 15"/>
                  <a:gd name="T3" fmla="*/ 0 h 48"/>
                  <a:gd name="T4" fmla="*/ 15 w 15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48">
                    <a:moveTo>
                      <a:pt x="0" y="48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60" name="Rectangle 59">
                <a:extLst>
                  <a:ext uri="{FF2B5EF4-FFF2-40B4-BE49-F238E27FC236}">
                    <a16:creationId xmlns:a16="http://schemas.microsoft.com/office/drawing/2014/main" id="{E4ADCF7B-02B5-78C1-E443-7BF52B970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1429"/>
                <a:ext cx="71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amphicarpaeae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39S1MB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1" name="Freeform 60">
                <a:extLst>
                  <a:ext uri="{FF2B5EF4-FFF2-40B4-BE49-F238E27FC236}">
                    <a16:creationId xmlns:a16="http://schemas.microsoft.com/office/drawing/2014/main" id="{80E6F6C7-A482-BECD-B392-51B512B60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7" y="1451"/>
                <a:ext cx="49" cy="32"/>
              </a:xfrm>
              <a:custGeom>
                <a:avLst/>
                <a:gdLst>
                  <a:gd name="T0" fmla="*/ 0 w 49"/>
                  <a:gd name="T1" fmla="*/ 32 h 32"/>
                  <a:gd name="T2" fmla="*/ 0 w 49"/>
                  <a:gd name="T3" fmla="*/ 0 h 32"/>
                  <a:gd name="T4" fmla="*/ 49 w 4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32">
                    <a:moveTo>
                      <a:pt x="0" y="32"/>
                    </a:moveTo>
                    <a:lnTo>
                      <a:pt x="0" y="0"/>
                    </a:lnTo>
                    <a:lnTo>
                      <a:pt x="4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62" name="Rectangle 61">
                <a:extLst>
                  <a:ext uri="{FF2B5EF4-FFF2-40B4-BE49-F238E27FC236}">
                    <a16:creationId xmlns:a16="http://schemas.microsoft.com/office/drawing/2014/main" id="{62DA9309-EF95-FFAB-BE9E-58EDCF859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4" y="1496"/>
                <a:ext cx="7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symbiodeficiens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85S1MB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3" name="Freeform 62">
                <a:extLst>
                  <a:ext uri="{FF2B5EF4-FFF2-40B4-BE49-F238E27FC236}">
                    <a16:creationId xmlns:a16="http://schemas.microsoft.com/office/drawing/2014/main" id="{FF33F84C-1F07-D6B5-0DEF-E842D8267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7" y="1485"/>
                <a:ext cx="16" cy="32"/>
              </a:xfrm>
              <a:custGeom>
                <a:avLst/>
                <a:gdLst>
                  <a:gd name="T0" fmla="*/ 0 w 16"/>
                  <a:gd name="T1" fmla="*/ 0 h 32"/>
                  <a:gd name="T2" fmla="*/ 0 w 16"/>
                  <a:gd name="T3" fmla="*/ 32 h 32"/>
                  <a:gd name="T4" fmla="*/ 16 w 16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2">
                    <a:moveTo>
                      <a:pt x="0" y="0"/>
                    </a:moveTo>
                    <a:lnTo>
                      <a:pt x="0" y="32"/>
                    </a:lnTo>
                    <a:lnTo>
                      <a:pt x="16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64" name="Freeform 63">
                <a:extLst>
                  <a:ext uri="{FF2B5EF4-FFF2-40B4-BE49-F238E27FC236}">
                    <a16:creationId xmlns:a16="http://schemas.microsoft.com/office/drawing/2014/main" id="{B9631557-C659-EE27-8398-3F3B90A48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9" y="1436"/>
                <a:ext cx="68" cy="48"/>
              </a:xfrm>
              <a:custGeom>
                <a:avLst/>
                <a:gdLst>
                  <a:gd name="T0" fmla="*/ 0 w 68"/>
                  <a:gd name="T1" fmla="*/ 0 h 48"/>
                  <a:gd name="T2" fmla="*/ 0 w 68"/>
                  <a:gd name="T3" fmla="*/ 48 h 48"/>
                  <a:gd name="T4" fmla="*/ 68 w 68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48">
                    <a:moveTo>
                      <a:pt x="0" y="0"/>
                    </a:moveTo>
                    <a:lnTo>
                      <a:pt x="0" y="48"/>
                    </a:lnTo>
                    <a:lnTo>
                      <a:pt x="68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65" name="Freeform 64">
                <a:extLst>
                  <a:ext uri="{FF2B5EF4-FFF2-40B4-BE49-F238E27FC236}">
                    <a16:creationId xmlns:a16="http://schemas.microsoft.com/office/drawing/2014/main" id="{8ACB26E6-13D6-C203-9559-4B84D1554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1" y="1378"/>
                <a:ext cx="8" cy="56"/>
              </a:xfrm>
              <a:custGeom>
                <a:avLst/>
                <a:gdLst>
                  <a:gd name="T0" fmla="*/ 0 w 8"/>
                  <a:gd name="T1" fmla="*/ 0 h 56"/>
                  <a:gd name="T2" fmla="*/ 0 w 8"/>
                  <a:gd name="T3" fmla="*/ 56 h 56"/>
                  <a:gd name="T4" fmla="*/ 8 w 8"/>
                  <a:gd name="T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6">
                    <a:moveTo>
                      <a:pt x="0" y="0"/>
                    </a:moveTo>
                    <a:lnTo>
                      <a:pt x="0" y="56"/>
                    </a:lnTo>
                    <a:lnTo>
                      <a:pt x="8" y="5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66" name="Freeform 65">
                <a:extLst>
                  <a:ext uri="{FF2B5EF4-FFF2-40B4-BE49-F238E27FC236}">
                    <a16:creationId xmlns:a16="http://schemas.microsoft.com/office/drawing/2014/main" id="{BE642BAB-8E51-91E6-E83E-2CD79121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" y="1299"/>
                <a:ext cx="8" cy="77"/>
              </a:xfrm>
              <a:custGeom>
                <a:avLst/>
                <a:gdLst>
                  <a:gd name="T0" fmla="*/ 0 w 8"/>
                  <a:gd name="T1" fmla="*/ 0 h 77"/>
                  <a:gd name="T2" fmla="*/ 0 w 8"/>
                  <a:gd name="T3" fmla="*/ 77 h 77"/>
                  <a:gd name="T4" fmla="*/ 8 w 8"/>
                  <a:gd name="T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7">
                    <a:moveTo>
                      <a:pt x="0" y="0"/>
                    </a:moveTo>
                    <a:lnTo>
                      <a:pt x="0" y="77"/>
                    </a:lnTo>
                    <a:lnTo>
                      <a:pt x="8" y="7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67" name="Freeform 66">
                <a:extLst>
                  <a:ext uri="{FF2B5EF4-FFF2-40B4-BE49-F238E27FC236}">
                    <a16:creationId xmlns:a16="http://schemas.microsoft.com/office/drawing/2014/main" id="{9586A02B-AE27-2436-2637-3F2CB3255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7" y="1185"/>
                <a:ext cx="16" cy="113"/>
              </a:xfrm>
              <a:custGeom>
                <a:avLst/>
                <a:gdLst>
                  <a:gd name="T0" fmla="*/ 0 w 16"/>
                  <a:gd name="T1" fmla="*/ 0 h 113"/>
                  <a:gd name="T2" fmla="*/ 0 w 16"/>
                  <a:gd name="T3" fmla="*/ 113 h 113"/>
                  <a:gd name="T4" fmla="*/ 16 w 16"/>
                  <a:gd name="T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6" y="11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68" name="Freeform 67">
                <a:extLst>
                  <a:ext uri="{FF2B5EF4-FFF2-40B4-BE49-F238E27FC236}">
                    <a16:creationId xmlns:a16="http://schemas.microsoft.com/office/drawing/2014/main" id="{F7355051-7A06-1471-A4AD-8D1D96296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896"/>
                <a:ext cx="9" cy="288"/>
              </a:xfrm>
              <a:custGeom>
                <a:avLst/>
                <a:gdLst>
                  <a:gd name="T0" fmla="*/ 0 w 9"/>
                  <a:gd name="T1" fmla="*/ 0 h 288"/>
                  <a:gd name="T2" fmla="*/ 0 w 9"/>
                  <a:gd name="T3" fmla="*/ 288 h 288"/>
                  <a:gd name="T4" fmla="*/ 9 w 9"/>
                  <a:gd name="T5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88">
                    <a:moveTo>
                      <a:pt x="0" y="0"/>
                    </a:moveTo>
                    <a:lnTo>
                      <a:pt x="0" y="288"/>
                    </a:lnTo>
                    <a:lnTo>
                      <a:pt x="9" y="28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69" name="Freeform 68">
                <a:extLst>
                  <a:ext uri="{FF2B5EF4-FFF2-40B4-BE49-F238E27FC236}">
                    <a16:creationId xmlns:a16="http://schemas.microsoft.com/office/drawing/2014/main" id="{C3C78B7E-5D8B-5D20-FE3A-4EC4AFF6C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4" y="895"/>
                <a:ext cx="24" cy="368"/>
              </a:xfrm>
              <a:custGeom>
                <a:avLst/>
                <a:gdLst>
                  <a:gd name="T0" fmla="*/ 0 w 24"/>
                  <a:gd name="T1" fmla="*/ 368 h 368"/>
                  <a:gd name="T2" fmla="*/ 0 w 24"/>
                  <a:gd name="T3" fmla="*/ 0 h 368"/>
                  <a:gd name="T4" fmla="*/ 24 w 24"/>
                  <a:gd name="T5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68">
                    <a:moveTo>
                      <a:pt x="0" y="368"/>
                    </a:moveTo>
                    <a:lnTo>
                      <a:pt x="0" y="0"/>
                    </a:lnTo>
                    <a:lnTo>
                      <a:pt x="2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70" name="Rectangle 69">
                <a:extLst>
                  <a:ext uri="{FF2B5EF4-FFF2-40B4-BE49-F238E27FC236}">
                    <a16:creationId xmlns:a16="http://schemas.microsoft.com/office/drawing/2014/main" id="{4C0DA7F5-5DA6-9F76-FB44-3871DBF5E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0" y="1562"/>
                <a:ext cx="66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ganzhouense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RITF806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1" name="Freeform 70">
                <a:extLst>
                  <a:ext uri="{FF2B5EF4-FFF2-40B4-BE49-F238E27FC236}">
                    <a16:creationId xmlns:a16="http://schemas.microsoft.com/office/drawing/2014/main" id="{0C550B7B-4449-CD19-5CE9-6D4F52C7D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5" y="1583"/>
                <a:ext cx="24" cy="49"/>
              </a:xfrm>
              <a:custGeom>
                <a:avLst/>
                <a:gdLst>
                  <a:gd name="T0" fmla="*/ 0 w 24"/>
                  <a:gd name="T1" fmla="*/ 49 h 49"/>
                  <a:gd name="T2" fmla="*/ 0 w 24"/>
                  <a:gd name="T3" fmla="*/ 0 h 49"/>
                  <a:gd name="T4" fmla="*/ 24 w 24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9">
                    <a:moveTo>
                      <a:pt x="0" y="49"/>
                    </a:moveTo>
                    <a:lnTo>
                      <a:pt x="0" y="0"/>
                    </a:lnTo>
                    <a:lnTo>
                      <a:pt x="2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72" name="Rectangle 71">
                <a:extLst>
                  <a:ext uri="{FF2B5EF4-FFF2-40B4-BE49-F238E27FC236}">
                    <a16:creationId xmlns:a16="http://schemas.microsoft.com/office/drawing/2014/main" id="{4083A595-99DE-9589-6DD4-0F5975748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2" y="1628"/>
                <a:ext cx="50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rifense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3" name="Freeform 72">
                <a:extLst>
                  <a:ext uri="{FF2B5EF4-FFF2-40B4-BE49-F238E27FC236}">
                    <a16:creationId xmlns:a16="http://schemas.microsoft.com/office/drawing/2014/main" id="{851E9BEA-5D85-639C-F5CB-584C569136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8" y="1650"/>
                <a:ext cx="33" cy="31"/>
              </a:xfrm>
              <a:custGeom>
                <a:avLst/>
                <a:gdLst>
                  <a:gd name="T0" fmla="*/ 0 w 33"/>
                  <a:gd name="T1" fmla="*/ 31 h 31"/>
                  <a:gd name="T2" fmla="*/ 0 w 33"/>
                  <a:gd name="T3" fmla="*/ 0 h 31"/>
                  <a:gd name="T4" fmla="*/ 33 w 33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1">
                    <a:moveTo>
                      <a:pt x="0" y="31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74" name="Rectangle 73">
                <a:extLst>
                  <a:ext uri="{FF2B5EF4-FFF2-40B4-BE49-F238E27FC236}">
                    <a16:creationId xmlns:a16="http://schemas.microsoft.com/office/drawing/2014/main" id="{CEEA9E1D-A744-2A69-C71E-FBDC803E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3" y="1694"/>
                <a:ext cx="46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cytisi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5" name="Freeform 74">
                <a:extLst>
                  <a:ext uri="{FF2B5EF4-FFF2-40B4-BE49-F238E27FC236}">
                    <a16:creationId xmlns:a16="http://schemas.microsoft.com/office/drawing/2014/main" id="{16B1DBAF-2C1E-8676-4FF0-576B318EC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8" y="1684"/>
                <a:ext cx="103" cy="32"/>
              </a:xfrm>
              <a:custGeom>
                <a:avLst/>
                <a:gdLst>
                  <a:gd name="T0" fmla="*/ 0 w 103"/>
                  <a:gd name="T1" fmla="*/ 0 h 32"/>
                  <a:gd name="T2" fmla="*/ 0 w 103"/>
                  <a:gd name="T3" fmla="*/ 32 h 32"/>
                  <a:gd name="T4" fmla="*/ 103 w 103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3" h="32">
                    <a:moveTo>
                      <a:pt x="0" y="0"/>
                    </a:moveTo>
                    <a:lnTo>
                      <a:pt x="0" y="32"/>
                    </a:lnTo>
                    <a:lnTo>
                      <a:pt x="103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76" name="Freeform 75">
                <a:extLst>
                  <a:ext uri="{FF2B5EF4-FFF2-40B4-BE49-F238E27FC236}">
                    <a16:creationId xmlns:a16="http://schemas.microsoft.com/office/drawing/2014/main" id="{758B73A0-4A59-8D82-E093-83CD05718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5" y="1634"/>
                <a:ext cx="33" cy="49"/>
              </a:xfrm>
              <a:custGeom>
                <a:avLst/>
                <a:gdLst>
                  <a:gd name="T0" fmla="*/ 0 w 33"/>
                  <a:gd name="T1" fmla="*/ 0 h 49"/>
                  <a:gd name="T2" fmla="*/ 0 w 33"/>
                  <a:gd name="T3" fmla="*/ 49 h 49"/>
                  <a:gd name="T4" fmla="*/ 33 w 33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49">
                    <a:moveTo>
                      <a:pt x="0" y="0"/>
                    </a:moveTo>
                    <a:lnTo>
                      <a:pt x="0" y="49"/>
                    </a:lnTo>
                    <a:lnTo>
                      <a:pt x="33" y="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77" name="Freeform 76">
                <a:extLst>
                  <a:ext uri="{FF2B5EF4-FFF2-40B4-BE49-F238E27FC236}">
                    <a16:creationId xmlns:a16="http://schemas.microsoft.com/office/drawing/2014/main" id="{E1C93CF8-ABC3-ED6D-F1CB-5A41D6B17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4" y="1265"/>
                <a:ext cx="51" cy="368"/>
              </a:xfrm>
              <a:custGeom>
                <a:avLst/>
                <a:gdLst>
                  <a:gd name="T0" fmla="*/ 0 w 51"/>
                  <a:gd name="T1" fmla="*/ 0 h 368"/>
                  <a:gd name="T2" fmla="*/ 0 w 51"/>
                  <a:gd name="T3" fmla="*/ 368 h 368"/>
                  <a:gd name="T4" fmla="*/ 51 w 51"/>
                  <a:gd name="T5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368">
                    <a:moveTo>
                      <a:pt x="0" y="0"/>
                    </a:moveTo>
                    <a:lnTo>
                      <a:pt x="0" y="368"/>
                    </a:lnTo>
                    <a:lnTo>
                      <a:pt x="51" y="36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78" name="Rectangle 77">
                <a:extLst>
                  <a:ext uri="{FF2B5EF4-FFF2-40B4-BE49-F238E27FC236}">
                    <a16:creationId xmlns:a16="http://schemas.microsoft.com/office/drawing/2014/main" id="{5C7E84A4-F8B9-0029-FBA8-D323A6029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7" y="1761"/>
                <a:ext cx="67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frederickii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3426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9" name="Freeform 78">
                <a:extLst>
                  <a:ext uri="{FF2B5EF4-FFF2-40B4-BE49-F238E27FC236}">
                    <a16:creationId xmlns:a16="http://schemas.microsoft.com/office/drawing/2014/main" id="{E50FAE4E-DD4F-641B-C624-A25666924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4" y="1340"/>
                <a:ext cx="142" cy="442"/>
              </a:xfrm>
              <a:custGeom>
                <a:avLst/>
                <a:gdLst>
                  <a:gd name="T0" fmla="*/ 0 w 142"/>
                  <a:gd name="T1" fmla="*/ 0 h 442"/>
                  <a:gd name="T2" fmla="*/ 0 w 142"/>
                  <a:gd name="T3" fmla="*/ 442 h 442"/>
                  <a:gd name="T4" fmla="*/ 142 w 142"/>
                  <a:gd name="T5" fmla="*/ 44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442">
                    <a:moveTo>
                      <a:pt x="0" y="0"/>
                    </a:moveTo>
                    <a:lnTo>
                      <a:pt x="0" y="442"/>
                    </a:lnTo>
                    <a:lnTo>
                      <a:pt x="142" y="44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80" name="Line 79">
                <a:extLst>
                  <a:ext uri="{FF2B5EF4-FFF2-40B4-BE49-F238E27FC236}">
                    <a16:creationId xmlns:a16="http://schemas.microsoft.com/office/drawing/2014/main" id="{D8C0A98A-98C2-5246-8FCA-FAD861D456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4" y="895"/>
                <a:ext cx="0" cy="442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81" name="Freeform 80">
                <a:extLst>
                  <a:ext uri="{FF2B5EF4-FFF2-40B4-BE49-F238E27FC236}">
                    <a16:creationId xmlns:a16="http://schemas.microsoft.com/office/drawing/2014/main" id="{4001DC56-8C76-2D41-0C97-8502F2159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" y="1338"/>
                <a:ext cx="69" cy="254"/>
              </a:xfrm>
              <a:custGeom>
                <a:avLst/>
                <a:gdLst>
                  <a:gd name="T0" fmla="*/ 0 w 69"/>
                  <a:gd name="T1" fmla="*/ 254 h 254"/>
                  <a:gd name="T2" fmla="*/ 0 w 69"/>
                  <a:gd name="T3" fmla="*/ 0 h 254"/>
                  <a:gd name="T4" fmla="*/ 69 w 69"/>
                  <a:gd name="T5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254">
                    <a:moveTo>
                      <a:pt x="0" y="254"/>
                    </a:moveTo>
                    <a:lnTo>
                      <a:pt x="0" y="0"/>
                    </a:lnTo>
                    <a:lnTo>
                      <a:pt x="6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82" name="Rectangle 81">
                <a:extLst>
                  <a:ext uri="{FF2B5EF4-FFF2-40B4-BE49-F238E27FC236}">
                    <a16:creationId xmlns:a16="http://schemas.microsoft.com/office/drawing/2014/main" id="{E99CF80E-E576-4EBC-7803-7404D93DA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0" y="1827"/>
                <a:ext cx="93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huanghuaihaiense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23303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3" name="Freeform 82">
                <a:extLst>
                  <a:ext uri="{FF2B5EF4-FFF2-40B4-BE49-F238E27FC236}">
                    <a16:creationId xmlns:a16="http://schemas.microsoft.com/office/drawing/2014/main" id="{B3F519D4-825C-E92B-1C8B-A66C65778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" y="1594"/>
                <a:ext cx="93" cy="254"/>
              </a:xfrm>
              <a:custGeom>
                <a:avLst/>
                <a:gdLst>
                  <a:gd name="T0" fmla="*/ 0 w 93"/>
                  <a:gd name="T1" fmla="*/ 0 h 254"/>
                  <a:gd name="T2" fmla="*/ 0 w 93"/>
                  <a:gd name="T3" fmla="*/ 254 h 254"/>
                  <a:gd name="T4" fmla="*/ 93 w 93"/>
                  <a:gd name="T5" fmla="*/ 25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254">
                    <a:moveTo>
                      <a:pt x="0" y="0"/>
                    </a:moveTo>
                    <a:lnTo>
                      <a:pt x="0" y="254"/>
                    </a:lnTo>
                    <a:lnTo>
                      <a:pt x="93" y="25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84" name="Freeform 83">
                <a:extLst>
                  <a:ext uri="{FF2B5EF4-FFF2-40B4-BE49-F238E27FC236}">
                    <a16:creationId xmlns:a16="http://schemas.microsoft.com/office/drawing/2014/main" id="{6B245AF7-DF60-4BD8-E687-134B06B56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8" y="1593"/>
                <a:ext cx="7" cy="184"/>
              </a:xfrm>
              <a:custGeom>
                <a:avLst/>
                <a:gdLst>
                  <a:gd name="T0" fmla="*/ 0 w 7"/>
                  <a:gd name="T1" fmla="*/ 184 h 184"/>
                  <a:gd name="T2" fmla="*/ 0 w 7"/>
                  <a:gd name="T3" fmla="*/ 0 h 184"/>
                  <a:gd name="T4" fmla="*/ 7 w 7"/>
                  <a:gd name="T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84">
                    <a:moveTo>
                      <a:pt x="0" y="184"/>
                    </a:move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85" name="Rectangle 84">
                <a:extLst>
                  <a:ext uri="{FF2B5EF4-FFF2-40B4-BE49-F238E27FC236}">
                    <a16:creationId xmlns:a16="http://schemas.microsoft.com/office/drawing/2014/main" id="{3E9FBFD1-0F72-7363-C30E-7A99C717F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5" y="1893"/>
                <a:ext cx="59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stylosanthis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446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6" name="Freeform 85">
                <a:extLst>
                  <a:ext uri="{FF2B5EF4-FFF2-40B4-BE49-F238E27FC236}">
                    <a16:creationId xmlns:a16="http://schemas.microsoft.com/office/drawing/2014/main" id="{A6410DBB-BC99-7C02-79A8-7DC525E9B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2" y="1914"/>
                <a:ext cx="31" cy="49"/>
              </a:xfrm>
              <a:custGeom>
                <a:avLst/>
                <a:gdLst>
                  <a:gd name="T0" fmla="*/ 0 w 31"/>
                  <a:gd name="T1" fmla="*/ 49 h 49"/>
                  <a:gd name="T2" fmla="*/ 0 w 31"/>
                  <a:gd name="T3" fmla="*/ 0 h 49"/>
                  <a:gd name="T4" fmla="*/ 31 w 31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49">
                    <a:moveTo>
                      <a:pt x="0" y="49"/>
                    </a:moveTo>
                    <a:lnTo>
                      <a:pt x="0" y="0"/>
                    </a:lnTo>
                    <a:lnTo>
                      <a:pt x="3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87" name="Rectangle 86">
                <a:extLst>
                  <a:ext uri="{FF2B5EF4-FFF2-40B4-BE49-F238E27FC236}">
                    <a16:creationId xmlns:a16="http://schemas.microsoft.com/office/drawing/2014/main" id="{2595917B-E387-B9D5-D971-751242E70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1959"/>
                <a:ext cx="5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sediminis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S2-20-1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8" name="Freeform 87">
                <a:extLst>
                  <a:ext uri="{FF2B5EF4-FFF2-40B4-BE49-F238E27FC236}">
                    <a16:creationId xmlns:a16="http://schemas.microsoft.com/office/drawing/2014/main" id="{1E7BE048-A975-47E9-E540-9FFF47324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981"/>
                <a:ext cx="670" cy="31"/>
              </a:xfrm>
              <a:custGeom>
                <a:avLst/>
                <a:gdLst>
                  <a:gd name="T0" fmla="*/ 0 w 670"/>
                  <a:gd name="T1" fmla="*/ 31 h 31"/>
                  <a:gd name="T2" fmla="*/ 0 w 670"/>
                  <a:gd name="T3" fmla="*/ 0 h 31"/>
                  <a:gd name="T4" fmla="*/ 670 w 67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0" h="31">
                    <a:moveTo>
                      <a:pt x="0" y="31"/>
                    </a:moveTo>
                    <a:lnTo>
                      <a:pt x="0" y="0"/>
                    </a:lnTo>
                    <a:lnTo>
                      <a:pt x="67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89" name="Rectangle 88">
                <a:extLst>
                  <a:ext uri="{FF2B5EF4-FFF2-40B4-BE49-F238E27FC236}">
                    <a16:creationId xmlns:a16="http://schemas.microsoft.com/office/drawing/2014/main" id="{08750BEC-892E-3EA4-974E-339865BD6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026"/>
                <a:ext cx="70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diversitatis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0" name="Freeform 89">
                <a:extLst>
                  <a:ext uri="{FF2B5EF4-FFF2-40B4-BE49-F238E27FC236}">
                    <a16:creationId xmlns:a16="http://schemas.microsoft.com/office/drawing/2014/main" id="{1CCC2B4B-CE5E-4F82-9234-754C1E152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2015"/>
                <a:ext cx="111" cy="32"/>
              </a:xfrm>
              <a:custGeom>
                <a:avLst/>
                <a:gdLst>
                  <a:gd name="T0" fmla="*/ 0 w 111"/>
                  <a:gd name="T1" fmla="*/ 0 h 32"/>
                  <a:gd name="T2" fmla="*/ 0 w 111"/>
                  <a:gd name="T3" fmla="*/ 32 h 32"/>
                  <a:gd name="T4" fmla="*/ 111 w 111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32">
                    <a:moveTo>
                      <a:pt x="0" y="0"/>
                    </a:moveTo>
                    <a:lnTo>
                      <a:pt x="0" y="32"/>
                    </a:lnTo>
                    <a:lnTo>
                      <a:pt x="111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91" name="Freeform 90">
                <a:extLst>
                  <a:ext uri="{FF2B5EF4-FFF2-40B4-BE49-F238E27FC236}">
                    <a16:creationId xmlns:a16="http://schemas.microsoft.com/office/drawing/2014/main" id="{42E88818-9041-9179-7164-F79DA3224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2" y="1966"/>
                <a:ext cx="47" cy="48"/>
              </a:xfrm>
              <a:custGeom>
                <a:avLst/>
                <a:gdLst>
                  <a:gd name="T0" fmla="*/ 0 w 47"/>
                  <a:gd name="T1" fmla="*/ 0 h 48"/>
                  <a:gd name="T2" fmla="*/ 0 w 47"/>
                  <a:gd name="T3" fmla="*/ 48 h 48"/>
                  <a:gd name="T4" fmla="*/ 47 w 47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48">
                    <a:moveTo>
                      <a:pt x="0" y="0"/>
                    </a:moveTo>
                    <a:lnTo>
                      <a:pt x="0" y="48"/>
                    </a:lnTo>
                    <a:lnTo>
                      <a:pt x="47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92" name="Freeform 91">
                <a:extLst>
                  <a:ext uri="{FF2B5EF4-FFF2-40B4-BE49-F238E27FC236}">
                    <a16:creationId xmlns:a16="http://schemas.microsoft.com/office/drawing/2014/main" id="{43AAFBB5-934F-1D5E-DDCB-BBA291106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8" y="1780"/>
                <a:ext cx="14" cy="184"/>
              </a:xfrm>
              <a:custGeom>
                <a:avLst/>
                <a:gdLst>
                  <a:gd name="T0" fmla="*/ 0 w 14"/>
                  <a:gd name="T1" fmla="*/ 0 h 184"/>
                  <a:gd name="T2" fmla="*/ 0 w 14"/>
                  <a:gd name="T3" fmla="*/ 184 h 184"/>
                  <a:gd name="T4" fmla="*/ 14 w 14"/>
                  <a:gd name="T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84">
                    <a:moveTo>
                      <a:pt x="0" y="0"/>
                    </a:moveTo>
                    <a:lnTo>
                      <a:pt x="0" y="184"/>
                    </a:lnTo>
                    <a:lnTo>
                      <a:pt x="14" y="18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93" name="Freeform 92">
                <a:extLst>
                  <a:ext uri="{FF2B5EF4-FFF2-40B4-BE49-F238E27FC236}">
                    <a16:creationId xmlns:a16="http://schemas.microsoft.com/office/drawing/2014/main" id="{B4FE7956-F044-8D41-0965-8D29773F6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6" y="1779"/>
                <a:ext cx="62" cy="165"/>
              </a:xfrm>
              <a:custGeom>
                <a:avLst/>
                <a:gdLst>
                  <a:gd name="T0" fmla="*/ 0 w 62"/>
                  <a:gd name="T1" fmla="*/ 165 h 165"/>
                  <a:gd name="T2" fmla="*/ 0 w 62"/>
                  <a:gd name="T3" fmla="*/ 0 h 165"/>
                  <a:gd name="T4" fmla="*/ 62 w 62"/>
                  <a:gd name="T5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165">
                    <a:moveTo>
                      <a:pt x="0" y="165"/>
                    </a:moveTo>
                    <a:lnTo>
                      <a:pt x="0" y="0"/>
                    </a:lnTo>
                    <a:lnTo>
                      <a:pt x="6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94" name="Rectangle 93">
                <a:extLst>
                  <a:ext uri="{FF2B5EF4-FFF2-40B4-BE49-F238E27FC236}">
                    <a16:creationId xmlns:a16="http://schemas.microsoft.com/office/drawing/2014/main" id="{BA0D3626-2BC7-3333-EDED-67C6439E4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1" y="2092"/>
                <a:ext cx="55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sacchari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BR10280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5" name="Freeform 94">
                <a:extLst>
                  <a:ext uri="{FF2B5EF4-FFF2-40B4-BE49-F238E27FC236}">
                    <a16:creationId xmlns:a16="http://schemas.microsoft.com/office/drawing/2014/main" id="{B4751A37-3C09-5FF9-A2CF-280A21E42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6" y="1947"/>
                <a:ext cx="44" cy="166"/>
              </a:xfrm>
              <a:custGeom>
                <a:avLst/>
                <a:gdLst>
                  <a:gd name="T0" fmla="*/ 0 w 44"/>
                  <a:gd name="T1" fmla="*/ 0 h 166"/>
                  <a:gd name="T2" fmla="*/ 0 w 44"/>
                  <a:gd name="T3" fmla="*/ 166 h 166"/>
                  <a:gd name="T4" fmla="*/ 44 w 44"/>
                  <a:gd name="T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166">
                    <a:moveTo>
                      <a:pt x="0" y="0"/>
                    </a:moveTo>
                    <a:lnTo>
                      <a:pt x="0" y="166"/>
                    </a:lnTo>
                    <a:lnTo>
                      <a:pt x="44" y="1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96" name="Freeform 95">
                <a:extLst>
                  <a:ext uri="{FF2B5EF4-FFF2-40B4-BE49-F238E27FC236}">
                    <a16:creationId xmlns:a16="http://schemas.microsoft.com/office/drawing/2014/main" id="{79D75BE1-4860-9A51-C107-6D298898E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946"/>
                <a:ext cx="51" cy="115"/>
              </a:xfrm>
              <a:custGeom>
                <a:avLst/>
                <a:gdLst>
                  <a:gd name="T0" fmla="*/ 0 w 51"/>
                  <a:gd name="T1" fmla="*/ 115 h 115"/>
                  <a:gd name="T2" fmla="*/ 0 w 51"/>
                  <a:gd name="T3" fmla="*/ 0 h 115"/>
                  <a:gd name="T4" fmla="*/ 51 w 51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115">
                    <a:moveTo>
                      <a:pt x="0" y="115"/>
                    </a:moveTo>
                    <a:lnTo>
                      <a:pt x="0" y="0"/>
                    </a:lnTo>
                    <a:lnTo>
                      <a:pt x="5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97" name="Rectangle 96">
                <a:extLst>
                  <a:ext uri="{FF2B5EF4-FFF2-40B4-BE49-F238E27FC236}">
                    <a16:creationId xmlns:a16="http://schemas.microsoft.com/office/drawing/2014/main" id="{CAD45FBE-8439-60D8-685C-349603D34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0" y="2158"/>
                <a:ext cx="6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manausense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3351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8" name="Freeform 97">
                <a:extLst>
                  <a:ext uri="{FF2B5EF4-FFF2-40B4-BE49-F238E27FC236}">
                    <a16:creationId xmlns:a16="http://schemas.microsoft.com/office/drawing/2014/main" id="{D2AB4FBD-C688-0747-B75A-1AC4AA56C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2064"/>
                <a:ext cx="94" cy="115"/>
              </a:xfrm>
              <a:custGeom>
                <a:avLst/>
                <a:gdLst>
                  <a:gd name="T0" fmla="*/ 0 w 94"/>
                  <a:gd name="T1" fmla="*/ 0 h 115"/>
                  <a:gd name="T2" fmla="*/ 0 w 94"/>
                  <a:gd name="T3" fmla="*/ 115 h 115"/>
                  <a:gd name="T4" fmla="*/ 94 w 94"/>
                  <a:gd name="T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115">
                    <a:moveTo>
                      <a:pt x="0" y="0"/>
                    </a:moveTo>
                    <a:lnTo>
                      <a:pt x="0" y="115"/>
                    </a:lnTo>
                    <a:lnTo>
                      <a:pt x="94" y="11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799" name="Freeform 98">
                <a:extLst>
                  <a:ext uri="{FF2B5EF4-FFF2-40B4-BE49-F238E27FC236}">
                    <a16:creationId xmlns:a16="http://schemas.microsoft.com/office/drawing/2014/main" id="{A3686E44-1D7B-0A88-BE76-633C77AC1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2" y="2062"/>
                <a:ext cx="23" cy="91"/>
              </a:xfrm>
              <a:custGeom>
                <a:avLst/>
                <a:gdLst>
                  <a:gd name="T0" fmla="*/ 0 w 23"/>
                  <a:gd name="T1" fmla="*/ 91 h 91"/>
                  <a:gd name="T2" fmla="*/ 0 w 23"/>
                  <a:gd name="T3" fmla="*/ 0 h 91"/>
                  <a:gd name="T4" fmla="*/ 23 w 23"/>
                  <a:gd name="T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91">
                    <a:moveTo>
                      <a:pt x="0" y="91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00" name="Rectangle 99">
                <a:extLst>
                  <a:ext uri="{FF2B5EF4-FFF2-40B4-BE49-F238E27FC236}">
                    <a16:creationId xmlns:a16="http://schemas.microsoft.com/office/drawing/2014/main" id="{07558C10-AE54-574A-95CA-73394E0EF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2" y="2224"/>
                <a:ext cx="6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agreste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1" name="Freeform 100">
                <a:extLst>
                  <a:ext uri="{FF2B5EF4-FFF2-40B4-BE49-F238E27FC236}">
                    <a16:creationId xmlns:a16="http://schemas.microsoft.com/office/drawing/2014/main" id="{582E5130-7738-7171-AA66-C7C424313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2" y="2155"/>
                <a:ext cx="89" cy="91"/>
              </a:xfrm>
              <a:custGeom>
                <a:avLst/>
                <a:gdLst>
                  <a:gd name="T0" fmla="*/ 0 w 89"/>
                  <a:gd name="T1" fmla="*/ 0 h 91"/>
                  <a:gd name="T2" fmla="*/ 0 w 89"/>
                  <a:gd name="T3" fmla="*/ 91 h 91"/>
                  <a:gd name="T4" fmla="*/ 89 w 89"/>
                  <a:gd name="T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91">
                    <a:moveTo>
                      <a:pt x="0" y="0"/>
                    </a:moveTo>
                    <a:lnTo>
                      <a:pt x="0" y="91"/>
                    </a:lnTo>
                    <a:lnTo>
                      <a:pt x="89" y="9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02" name="Freeform 101">
                <a:extLst>
                  <a:ext uri="{FF2B5EF4-FFF2-40B4-BE49-F238E27FC236}">
                    <a16:creationId xmlns:a16="http://schemas.microsoft.com/office/drawing/2014/main" id="{A1CA4391-E48F-742C-84C3-980E8A23C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3" y="2154"/>
                <a:ext cx="9" cy="251"/>
              </a:xfrm>
              <a:custGeom>
                <a:avLst/>
                <a:gdLst>
                  <a:gd name="T0" fmla="*/ 0 w 9"/>
                  <a:gd name="T1" fmla="*/ 251 h 251"/>
                  <a:gd name="T2" fmla="*/ 0 w 9"/>
                  <a:gd name="T3" fmla="*/ 0 h 251"/>
                  <a:gd name="T4" fmla="*/ 9 w 9"/>
                  <a:gd name="T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51">
                    <a:moveTo>
                      <a:pt x="0" y="251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03" name="Rectangle 102">
                <a:extLst>
                  <a:ext uri="{FF2B5EF4-FFF2-40B4-BE49-F238E27FC236}">
                    <a16:creationId xmlns:a16="http://schemas.microsoft.com/office/drawing/2014/main" id="{BB87C6E6-9FDF-B064-308A-A85944D64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4" y="2290"/>
                <a:ext cx="73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arachidis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051107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4" name="Freeform 103">
                <a:extLst>
                  <a:ext uri="{FF2B5EF4-FFF2-40B4-BE49-F238E27FC236}">
                    <a16:creationId xmlns:a16="http://schemas.microsoft.com/office/drawing/2014/main" id="{7E60FFB6-46EE-EFB4-FA37-EDB49A7FA8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9" y="2312"/>
                <a:ext cx="73" cy="32"/>
              </a:xfrm>
              <a:custGeom>
                <a:avLst/>
                <a:gdLst>
                  <a:gd name="T0" fmla="*/ 0 w 73"/>
                  <a:gd name="T1" fmla="*/ 32 h 32"/>
                  <a:gd name="T2" fmla="*/ 0 w 73"/>
                  <a:gd name="T3" fmla="*/ 0 h 32"/>
                  <a:gd name="T4" fmla="*/ 73 w 73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32">
                    <a:moveTo>
                      <a:pt x="0" y="32"/>
                    </a:moveTo>
                    <a:lnTo>
                      <a:pt x="0" y="0"/>
                    </a:lnTo>
                    <a:lnTo>
                      <a:pt x="7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05" name="Rectangle 104">
                <a:extLst>
                  <a:ext uri="{FF2B5EF4-FFF2-40B4-BE49-F238E27FC236}">
                    <a16:creationId xmlns:a16="http://schemas.microsoft.com/office/drawing/2014/main" id="{1143EDC0-A914-335F-05A6-9437A0183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357"/>
                <a:ext cx="5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cajani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AMBPC1010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6" name="Freeform 105">
                <a:extLst>
                  <a:ext uri="{FF2B5EF4-FFF2-40B4-BE49-F238E27FC236}">
                    <a16:creationId xmlns:a16="http://schemas.microsoft.com/office/drawing/2014/main" id="{D58108C0-7110-BF09-F23E-678FE1153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9" y="2346"/>
                <a:ext cx="132" cy="32"/>
              </a:xfrm>
              <a:custGeom>
                <a:avLst/>
                <a:gdLst>
                  <a:gd name="T0" fmla="*/ 0 w 132"/>
                  <a:gd name="T1" fmla="*/ 0 h 32"/>
                  <a:gd name="T2" fmla="*/ 0 w 132"/>
                  <a:gd name="T3" fmla="*/ 32 h 32"/>
                  <a:gd name="T4" fmla="*/ 132 w 13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32">
                    <a:moveTo>
                      <a:pt x="0" y="0"/>
                    </a:moveTo>
                    <a:lnTo>
                      <a:pt x="0" y="32"/>
                    </a:lnTo>
                    <a:lnTo>
                      <a:pt x="13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07" name="Freeform 106">
                <a:extLst>
                  <a:ext uri="{FF2B5EF4-FFF2-40B4-BE49-F238E27FC236}">
                    <a16:creationId xmlns:a16="http://schemas.microsoft.com/office/drawing/2014/main" id="{28CBD212-2D3B-2EC7-C184-BC092A00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6" y="2345"/>
                <a:ext cx="13" cy="48"/>
              </a:xfrm>
              <a:custGeom>
                <a:avLst/>
                <a:gdLst>
                  <a:gd name="T0" fmla="*/ 0 w 13"/>
                  <a:gd name="T1" fmla="*/ 48 h 48"/>
                  <a:gd name="T2" fmla="*/ 0 w 13"/>
                  <a:gd name="T3" fmla="*/ 0 h 48"/>
                  <a:gd name="T4" fmla="*/ 13 w 13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48">
                    <a:moveTo>
                      <a:pt x="0" y="48"/>
                    </a:moveTo>
                    <a:lnTo>
                      <a:pt x="0" y="0"/>
                    </a:lnTo>
                    <a:lnTo>
                      <a:pt x="1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08" name="Rectangle 107">
                <a:extLst>
                  <a:ext uri="{FF2B5EF4-FFF2-40B4-BE49-F238E27FC236}">
                    <a16:creationId xmlns:a16="http://schemas.microsoft.com/office/drawing/2014/main" id="{C7AF9949-E31B-1645-7E1F-17E0AB447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8" y="2423"/>
                <a:ext cx="5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ottawaense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OO99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9" name="Freeform 108">
                <a:extLst>
                  <a:ext uri="{FF2B5EF4-FFF2-40B4-BE49-F238E27FC236}">
                    <a16:creationId xmlns:a16="http://schemas.microsoft.com/office/drawing/2014/main" id="{CB1B26E1-88F8-C0CE-5778-95E9C0E4F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6" y="2396"/>
                <a:ext cx="101" cy="48"/>
              </a:xfrm>
              <a:custGeom>
                <a:avLst/>
                <a:gdLst>
                  <a:gd name="T0" fmla="*/ 0 w 101"/>
                  <a:gd name="T1" fmla="*/ 0 h 48"/>
                  <a:gd name="T2" fmla="*/ 0 w 101"/>
                  <a:gd name="T3" fmla="*/ 48 h 48"/>
                  <a:gd name="T4" fmla="*/ 101 w 101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48">
                    <a:moveTo>
                      <a:pt x="0" y="0"/>
                    </a:moveTo>
                    <a:lnTo>
                      <a:pt x="0" y="48"/>
                    </a:lnTo>
                    <a:lnTo>
                      <a:pt x="101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10" name="Freeform 109">
                <a:extLst>
                  <a:ext uri="{FF2B5EF4-FFF2-40B4-BE49-F238E27FC236}">
                    <a16:creationId xmlns:a16="http://schemas.microsoft.com/office/drawing/2014/main" id="{F57B3103-152C-9E29-2721-B5A971CA0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" y="2395"/>
                <a:ext cx="15" cy="81"/>
              </a:xfrm>
              <a:custGeom>
                <a:avLst/>
                <a:gdLst>
                  <a:gd name="T0" fmla="*/ 0 w 15"/>
                  <a:gd name="T1" fmla="*/ 81 h 81"/>
                  <a:gd name="T2" fmla="*/ 0 w 15"/>
                  <a:gd name="T3" fmla="*/ 0 h 81"/>
                  <a:gd name="T4" fmla="*/ 15 w 15"/>
                  <a:gd name="T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81">
                    <a:moveTo>
                      <a:pt x="0" y="81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11" name="Rectangle 110">
                <a:extLst>
                  <a:ext uri="{FF2B5EF4-FFF2-40B4-BE49-F238E27FC236}">
                    <a16:creationId xmlns:a16="http://schemas.microsoft.com/office/drawing/2014/main" id="{BF8C62DA-6910-107D-0AF5-5BD90AE61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6" y="2489"/>
                <a:ext cx="8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zhanjiangense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51778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2" name="Freeform 111">
                <a:extLst>
                  <a:ext uri="{FF2B5EF4-FFF2-40B4-BE49-F238E27FC236}">
                    <a16:creationId xmlns:a16="http://schemas.microsoft.com/office/drawing/2014/main" id="{36A45B1B-E057-2AF6-3409-67D937EE7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9" y="2511"/>
                <a:ext cx="86" cy="48"/>
              </a:xfrm>
              <a:custGeom>
                <a:avLst/>
                <a:gdLst>
                  <a:gd name="T0" fmla="*/ 0 w 86"/>
                  <a:gd name="T1" fmla="*/ 48 h 48"/>
                  <a:gd name="T2" fmla="*/ 0 w 86"/>
                  <a:gd name="T3" fmla="*/ 0 h 48"/>
                  <a:gd name="T4" fmla="*/ 86 w 86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48">
                    <a:moveTo>
                      <a:pt x="0" y="48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13" name="Rectangle 112">
                <a:extLst>
                  <a:ext uri="{FF2B5EF4-FFF2-40B4-BE49-F238E27FC236}">
                    <a16:creationId xmlns:a16="http://schemas.microsoft.com/office/drawing/2014/main" id="{22C7D403-9F67-C21D-BB4B-255FFDC52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0" y="2555"/>
                <a:ext cx="76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daqingense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15774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4" name="Freeform 113">
                <a:extLst>
                  <a:ext uri="{FF2B5EF4-FFF2-40B4-BE49-F238E27FC236}">
                    <a16:creationId xmlns:a16="http://schemas.microsoft.com/office/drawing/2014/main" id="{98D51BA8-AB8B-E9C6-966C-DB5CAEAB8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6" y="2577"/>
                <a:ext cx="33" cy="32"/>
              </a:xfrm>
              <a:custGeom>
                <a:avLst/>
                <a:gdLst>
                  <a:gd name="T0" fmla="*/ 0 w 33"/>
                  <a:gd name="T1" fmla="*/ 32 h 32"/>
                  <a:gd name="T2" fmla="*/ 0 w 33"/>
                  <a:gd name="T3" fmla="*/ 0 h 32"/>
                  <a:gd name="T4" fmla="*/ 33 w 33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2">
                    <a:moveTo>
                      <a:pt x="0" y="32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15" name="Rectangle 114">
                <a:extLst>
                  <a:ext uri="{FF2B5EF4-FFF2-40B4-BE49-F238E27FC236}">
                    <a16:creationId xmlns:a16="http://schemas.microsoft.com/office/drawing/2014/main" id="{C8FF6064-BA9B-C1D2-D0B3-8206E54B3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5" y="2622"/>
                <a:ext cx="6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americanum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Roboto" panose="02000000000000000000" pitchFamily="2" charset="0"/>
                  </a:rPr>
                  <a:t>CMVU44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Roboto" panose="02000000000000000000" pitchFamily="2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6" name="Freeform 115">
                <a:extLst>
                  <a:ext uri="{FF2B5EF4-FFF2-40B4-BE49-F238E27FC236}">
                    <a16:creationId xmlns:a16="http://schemas.microsoft.com/office/drawing/2014/main" id="{18C5B65F-BAA4-AC3A-7B11-BA75DD0EBE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6" y="2611"/>
                <a:ext cx="27" cy="32"/>
              </a:xfrm>
              <a:custGeom>
                <a:avLst/>
                <a:gdLst>
                  <a:gd name="T0" fmla="*/ 0 w 27"/>
                  <a:gd name="T1" fmla="*/ 0 h 32"/>
                  <a:gd name="T2" fmla="*/ 0 w 27"/>
                  <a:gd name="T3" fmla="*/ 32 h 32"/>
                  <a:gd name="T4" fmla="*/ 27 w 27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2">
                    <a:moveTo>
                      <a:pt x="0" y="0"/>
                    </a:moveTo>
                    <a:lnTo>
                      <a:pt x="0" y="32"/>
                    </a:lnTo>
                    <a:lnTo>
                      <a:pt x="27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17" name="Freeform 116">
                <a:extLst>
                  <a:ext uri="{FF2B5EF4-FFF2-40B4-BE49-F238E27FC236}">
                    <a16:creationId xmlns:a16="http://schemas.microsoft.com/office/drawing/2014/main" id="{F508BF2E-57C1-DBD9-538D-CE961C5AD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9" y="2562"/>
                <a:ext cx="57" cy="48"/>
              </a:xfrm>
              <a:custGeom>
                <a:avLst/>
                <a:gdLst>
                  <a:gd name="T0" fmla="*/ 0 w 57"/>
                  <a:gd name="T1" fmla="*/ 0 h 48"/>
                  <a:gd name="T2" fmla="*/ 0 w 57"/>
                  <a:gd name="T3" fmla="*/ 48 h 48"/>
                  <a:gd name="T4" fmla="*/ 57 w 57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48">
                    <a:moveTo>
                      <a:pt x="0" y="0"/>
                    </a:moveTo>
                    <a:lnTo>
                      <a:pt x="0" y="48"/>
                    </a:lnTo>
                    <a:lnTo>
                      <a:pt x="57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18" name="Freeform 117">
                <a:extLst>
                  <a:ext uri="{FF2B5EF4-FFF2-40B4-BE49-F238E27FC236}">
                    <a16:creationId xmlns:a16="http://schemas.microsoft.com/office/drawing/2014/main" id="{5014992E-5D96-742C-097F-439ADAF8C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" y="2479"/>
                <a:ext cx="18" cy="81"/>
              </a:xfrm>
              <a:custGeom>
                <a:avLst/>
                <a:gdLst>
                  <a:gd name="T0" fmla="*/ 0 w 18"/>
                  <a:gd name="T1" fmla="*/ 0 h 81"/>
                  <a:gd name="T2" fmla="*/ 0 w 18"/>
                  <a:gd name="T3" fmla="*/ 81 h 81"/>
                  <a:gd name="T4" fmla="*/ 18 w 18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81">
                    <a:moveTo>
                      <a:pt x="0" y="0"/>
                    </a:moveTo>
                    <a:lnTo>
                      <a:pt x="0" y="81"/>
                    </a:lnTo>
                    <a:lnTo>
                      <a:pt x="18" y="8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19" name="Freeform 118">
                <a:extLst>
                  <a:ext uri="{FF2B5EF4-FFF2-40B4-BE49-F238E27FC236}">
                    <a16:creationId xmlns:a16="http://schemas.microsoft.com/office/drawing/2014/main" id="{772178E3-C6B6-D28D-9150-2268CAED4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" y="2477"/>
                <a:ext cx="34" cy="181"/>
              </a:xfrm>
              <a:custGeom>
                <a:avLst/>
                <a:gdLst>
                  <a:gd name="T0" fmla="*/ 0 w 34"/>
                  <a:gd name="T1" fmla="*/ 181 h 181"/>
                  <a:gd name="T2" fmla="*/ 0 w 34"/>
                  <a:gd name="T3" fmla="*/ 0 h 181"/>
                  <a:gd name="T4" fmla="*/ 34 w 34"/>
                  <a:gd name="T5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181">
                    <a:moveTo>
                      <a:pt x="0" y="181"/>
                    </a:moveTo>
                    <a:lnTo>
                      <a:pt x="0" y="0"/>
                    </a:lnTo>
                    <a:lnTo>
                      <a:pt x="3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20" name="Rectangle 119">
                <a:extLst>
                  <a:ext uri="{FF2B5EF4-FFF2-40B4-BE49-F238E27FC236}">
                    <a16:creationId xmlns:a16="http://schemas.microsoft.com/office/drawing/2014/main" id="{AC545FB2-0566-C010-BDE1-509B5B428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2688"/>
                <a:ext cx="54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shewense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ERR11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1" name="Freeform 120">
                <a:extLst>
                  <a:ext uri="{FF2B5EF4-FFF2-40B4-BE49-F238E27FC236}">
                    <a16:creationId xmlns:a16="http://schemas.microsoft.com/office/drawing/2014/main" id="{92CC9280-525F-7651-EFD3-85CC593E3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7" y="2709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22" name="Rectangle 121">
                <a:extLst>
                  <a:ext uri="{FF2B5EF4-FFF2-40B4-BE49-F238E27FC236}">
                    <a16:creationId xmlns:a16="http://schemas.microsoft.com/office/drawing/2014/main" id="{097DD852-E671-EB4D-2AFF-4ADDF33E1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2754"/>
                <a:ext cx="8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yuanmingense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10071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3" name="Freeform 122">
                <a:extLst>
                  <a:ext uri="{FF2B5EF4-FFF2-40B4-BE49-F238E27FC236}">
                    <a16:creationId xmlns:a16="http://schemas.microsoft.com/office/drawing/2014/main" id="{3F49B24B-9350-3375-BB17-392DE6E4B0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7" y="2744"/>
                <a:ext cx="0" cy="31"/>
              </a:xfrm>
              <a:custGeom>
                <a:avLst/>
                <a:gdLst>
                  <a:gd name="T0" fmla="*/ 0 h 31"/>
                  <a:gd name="T1" fmla="*/ 31 h 31"/>
                  <a:gd name="T2" fmla="*/ 31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0"/>
                    </a:moveTo>
                    <a:lnTo>
                      <a:pt x="0" y="31"/>
                    </a:lnTo>
                    <a:lnTo>
                      <a:pt x="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24" name="Freeform 123">
                <a:extLst>
                  <a:ext uri="{FF2B5EF4-FFF2-40B4-BE49-F238E27FC236}">
                    <a16:creationId xmlns:a16="http://schemas.microsoft.com/office/drawing/2014/main" id="{D42B65E5-D55A-C4F4-C101-91A5F003F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4" y="2742"/>
                <a:ext cx="83" cy="98"/>
              </a:xfrm>
              <a:custGeom>
                <a:avLst/>
                <a:gdLst>
                  <a:gd name="T0" fmla="*/ 0 w 83"/>
                  <a:gd name="T1" fmla="*/ 98 h 98"/>
                  <a:gd name="T2" fmla="*/ 0 w 83"/>
                  <a:gd name="T3" fmla="*/ 0 h 98"/>
                  <a:gd name="T4" fmla="*/ 83 w 83"/>
                  <a:gd name="T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98">
                    <a:moveTo>
                      <a:pt x="0" y="98"/>
                    </a:move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25" name="Rectangle 124">
                <a:extLst>
                  <a:ext uri="{FF2B5EF4-FFF2-40B4-BE49-F238E27FC236}">
                    <a16:creationId xmlns:a16="http://schemas.microsoft.com/office/drawing/2014/main" id="{D348B22B-0C10-F1A0-A919-57E7D174D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7" y="2820"/>
                <a:ext cx="56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forestalis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INPA54B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6" name="Freeform 125">
                <a:extLst>
                  <a:ext uri="{FF2B5EF4-FFF2-40B4-BE49-F238E27FC236}">
                    <a16:creationId xmlns:a16="http://schemas.microsoft.com/office/drawing/2014/main" id="{EC4FC509-144C-966E-BE5C-76C4CE7EEA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" y="2842"/>
                <a:ext cx="41" cy="31"/>
              </a:xfrm>
              <a:custGeom>
                <a:avLst/>
                <a:gdLst>
                  <a:gd name="T0" fmla="*/ 0 w 41"/>
                  <a:gd name="T1" fmla="*/ 31 h 31"/>
                  <a:gd name="T2" fmla="*/ 0 w 41"/>
                  <a:gd name="T3" fmla="*/ 0 h 31"/>
                  <a:gd name="T4" fmla="*/ 41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0" y="31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27" name="Rectangle 126">
                <a:extLst>
                  <a:ext uri="{FF2B5EF4-FFF2-40B4-BE49-F238E27FC236}">
                    <a16:creationId xmlns:a16="http://schemas.microsoft.com/office/drawing/2014/main" id="{4829606C-601E-1831-E9FF-8561ABE80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" y="2887"/>
                <a:ext cx="61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subterraneum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 2-1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8" name="Freeform 127">
                <a:extLst>
                  <a:ext uri="{FF2B5EF4-FFF2-40B4-BE49-F238E27FC236}">
                    <a16:creationId xmlns:a16="http://schemas.microsoft.com/office/drawing/2014/main" id="{1D7A29FF-DF74-7F5D-88F4-979F91029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" y="2876"/>
                <a:ext cx="48" cy="32"/>
              </a:xfrm>
              <a:custGeom>
                <a:avLst/>
                <a:gdLst>
                  <a:gd name="T0" fmla="*/ 0 w 48"/>
                  <a:gd name="T1" fmla="*/ 0 h 32"/>
                  <a:gd name="T2" fmla="*/ 0 w 48"/>
                  <a:gd name="T3" fmla="*/ 32 h 32"/>
                  <a:gd name="T4" fmla="*/ 48 w 48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2">
                    <a:moveTo>
                      <a:pt x="0" y="0"/>
                    </a:moveTo>
                    <a:lnTo>
                      <a:pt x="0" y="32"/>
                    </a:lnTo>
                    <a:lnTo>
                      <a:pt x="48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29" name="Freeform 128">
                <a:extLst>
                  <a:ext uri="{FF2B5EF4-FFF2-40B4-BE49-F238E27FC236}">
                    <a16:creationId xmlns:a16="http://schemas.microsoft.com/office/drawing/2014/main" id="{BB3D65F1-FF9C-250C-55E9-AB018F97B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2875"/>
                <a:ext cx="23" cy="65"/>
              </a:xfrm>
              <a:custGeom>
                <a:avLst/>
                <a:gdLst>
                  <a:gd name="T0" fmla="*/ 0 w 23"/>
                  <a:gd name="T1" fmla="*/ 65 h 65"/>
                  <a:gd name="T2" fmla="*/ 0 w 23"/>
                  <a:gd name="T3" fmla="*/ 0 h 65"/>
                  <a:gd name="T4" fmla="*/ 23 w 23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65">
                    <a:moveTo>
                      <a:pt x="0" y="65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30" name="Rectangle 129">
                <a:extLst>
                  <a:ext uri="{FF2B5EF4-FFF2-40B4-BE49-F238E27FC236}">
                    <a16:creationId xmlns:a16="http://schemas.microsoft.com/office/drawing/2014/main" id="{B4E612B3-D453-C83D-E0F8-D713A58BB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2953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centrolobii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BR 10245T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1" name="Freeform 130">
                <a:extLst>
                  <a:ext uri="{FF2B5EF4-FFF2-40B4-BE49-F238E27FC236}">
                    <a16:creationId xmlns:a16="http://schemas.microsoft.com/office/drawing/2014/main" id="{1DB480F0-B0DD-A6C3-1A6C-3223AB985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" y="2974"/>
                <a:ext cx="17" cy="32"/>
              </a:xfrm>
              <a:custGeom>
                <a:avLst/>
                <a:gdLst>
                  <a:gd name="T0" fmla="*/ 0 w 17"/>
                  <a:gd name="T1" fmla="*/ 32 h 32"/>
                  <a:gd name="T2" fmla="*/ 0 w 17"/>
                  <a:gd name="T3" fmla="*/ 0 h 32"/>
                  <a:gd name="T4" fmla="*/ 17 w 17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2">
                    <a:moveTo>
                      <a:pt x="0" y="32"/>
                    </a:moveTo>
                    <a:lnTo>
                      <a:pt x="0" y="0"/>
                    </a:lnTo>
                    <a:lnTo>
                      <a:pt x="1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32" name="Rectangle 131">
                <a:extLst>
                  <a:ext uri="{FF2B5EF4-FFF2-40B4-BE49-F238E27FC236}">
                    <a16:creationId xmlns:a16="http://schemas.microsoft.com/office/drawing/2014/main" id="{87791544-38AB-0C41-53E4-9ADB02C5E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0" y="3019"/>
                <a:ext cx="65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neotropicale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BR10247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3" name="Freeform 132">
                <a:extLst>
                  <a:ext uri="{FF2B5EF4-FFF2-40B4-BE49-F238E27FC236}">
                    <a16:creationId xmlns:a16="http://schemas.microsoft.com/office/drawing/2014/main" id="{657F3973-604D-E485-F528-F674EE2A5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" y="3009"/>
                <a:ext cx="89" cy="31"/>
              </a:xfrm>
              <a:custGeom>
                <a:avLst/>
                <a:gdLst>
                  <a:gd name="T0" fmla="*/ 0 w 89"/>
                  <a:gd name="T1" fmla="*/ 0 h 31"/>
                  <a:gd name="T2" fmla="*/ 0 w 89"/>
                  <a:gd name="T3" fmla="*/ 31 h 31"/>
                  <a:gd name="T4" fmla="*/ 89 w 89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31">
                    <a:moveTo>
                      <a:pt x="0" y="0"/>
                    </a:moveTo>
                    <a:lnTo>
                      <a:pt x="0" y="31"/>
                    </a:lnTo>
                    <a:lnTo>
                      <a:pt x="89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34" name="Freeform 133">
                <a:extLst>
                  <a:ext uri="{FF2B5EF4-FFF2-40B4-BE49-F238E27FC236}">
                    <a16:creationId xmlns:a16="http://schemas.microsoft.com/office/drawing/2014/main" id="{51DB253D-7AA0-5FC6-CDCA-84BCB75D3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2942"/>
                <a:ext cx="58" cy="65"/>
              </a:xfrm>
              <a:custGeom>
                <a:avLst/>
                <a:gdLst>
                  <a:gd name="T0" fmla="*/ 0 w 58"/>
                  <a:gd name="T1" fmla="*/ 0 h 65"/>
                  <a:gd name="T2" fmla="*/ 0 w 58"/>
                  <a:gd name="T3" fmla="*/ 65 h 65"/>
                  <a:gd name="T4" fmla="*/ 58 w 58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65">
                    <a:moveTo>
                      <a:pt x="0" y="0"/>
                    </a:moveTo>
                    <a:lnTo>
                      <a:pt x="0" y="65"/>
                    </a:lnTo>
                    <a:lnTo>
                      <a:pt x="58" y="6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35" name="Freeform 134">
                <a:extLst>
                  <a:ext uri="{FF2B5EF4-FFF2-40B4-BE49-F238E27FC236}">
                    <a16:creationId xmlns:a16="http://schemas.microsoft.com/office/drawing/2014/main" id="{4CEE4205-7183-7640-5225-F87239969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4" y="2843"/>
                <a:ext cx="8" cy="98"/>
              </a:xfrm>
              <a:custGeom>
                <a:avLst/>
                <a:gdLst>
                  <a:gd name="T0" fmla="*/ 0 w 8"/>
                  <a:gd name="T1" fmla="*/ 0 h 98"/>
                  <a:gd name="T2" fmla="*/ 0 w 8"/>
                  <a:gd name="T3" fmla="*/ 98 h 98"/>
                  <a:gd name="T4" fmla="*/ 8 w 8"/>
                  <a:gd name="T5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8">
                    <a:moveTo>
                      <a:pt x="0" y="0"/>
                    </a:moveTo>
                    <a:lnTo>
                      <a:pt x="0" y="98"/>
                    </a:lnTo>
                    <a:lnTo>
                      <a:pt x="8" y="9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36" name="Freeform 135">
                <a:extLst>
                  <a:ext uri="{FF2B5EF4-FFF2-40B4-BE49-F238E27FC236}">
                    <a16:creationId xmlns:a16="http://schemas.microsoft.com/office/drawing/2014/main" id="{6AA1C883-5D78-D60C-1B7E-94BB73E34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" y="2661"/>
                <a:ext cx="7" cy="181"/>
              </a:xfrm>
              <a:custGeom>
                <a:avLst/>
                <a:gdLst>
                  <a:gd name="T0" fmla="*/ 0 w 7"/>
                  <a:gd name="T1" fmla="*/ 0 h 181"/>
                  <a:gd name="T2" fmla="*/ 0 w 7"/>
                  <a:gd name="T3" fmla="*/ 181 h 181"/>
                  <a:gd name="T4" fmla="*/ 7 w 7"/>
                  <a:gd name="T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81">
                    <a:moveTo>
                      <a:pt x="0" y="0"/>
                    </a:moveTo>
                    <a:lnTo>
                      <a:pt x="0" y="181"/>
                    </a:lnTo>
                    <a:lnTo>
                      <a:pt x="7" y="18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37" name="Freeform 136">
                <a:extLst>
                  <a:ext uri="{FF2B5EF4-FFF2-40B4-BE49-F238E27FC236}">
                    <a16:creationId xmlns:a16="http://schemas.microsoft.com/office/drawing/2014/main" id="{79281F56-BE11-27B8-4E8C-45709DF71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3" y="2408"/>
                <a:ext cx="34" cy="252"/>
              </a:xfrm>
              <a:custGeom>
                <a:avLst/>
                <a:gdLst>
                  <a:gd name="T0" fmla="*/ 0 w 34"/>
                  <a:gd name="T1" fmla="*/ 0 h 252"/>
                  <a:gd name="T2" fmla="*/ 0 w 34"/>
                  <a:gd name="T3" fmla="*/ 252 h 252"/>
                  <a:gd name="T4" fmla="*/ 34 w 34"/>
                  <a:gd name="T5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52">
                    <a:moveTo>
                      <a:pt x="0" y="0"/>
                    </a:moveTo>
                    <a:lnTo>
                      <a:pt x="0" y="252"/>
                    </a:lnTo>
                    <a:lnTo>
                      <a:pt x="34" y="25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38" name="Freeform 137">
                <a:extLst>
                  <a:ext uri="{FF2B5EF4-FFF2-40B4-BE49-F238E27FC236}">
                    <a16:creationId xmlns:a16="http://schemas.microsoft.com/office/drawing/2014/main" id="{974B2511-B1AF-1496-7FA4-A751B73D5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7" y="2406"/>
                <a:ext cx="16" cy="365"/>
              </a:xfrm>
              <a:custGeom>
                <a:avLst/>
                <a:gdLst>
                  <a:gd name="T0" fmla="*/ 0 w 16"/>
                  <a:gd name="T1" fmla="*/ 365 h 365"/>
                  <a:gd name="T2" fmla="*/ 0 w 16"/>
                  <a:gd name="T3" fmla="*/ 0 h 365"/>
                  <a:gd name="T4" fmla="*/ 16 w 16"/>
                  <a:gd name="T5" fmla="*/ 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65">
                    <a:moveTo>
                      <a:pt x="0" y="365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39" name="Rectangle 138">
                <a:extLst>
                  <a:ext uri="{FF2B5EF4-FFF2-40B4-BE49-F238E27FC236}">
                    <a16:creationId xmlns:a16="http://schemas.microsoft.com/office/drawing/2014/main" id="{BC7744F8-9351-2966-F0E6-33642912D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0" y="3085"/>
                <a:ext cx="6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glycinis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0" name="Freeform 139">
                <a:extLst>
                  <a:ext uri="{FF2B5EF4-FFF2-40B4-BE49-F238E27FC236}">
                    <a16:creationId xmlns:a16="http://schemas.microsoft.com/office/drawing/2014/main" id="{1802BC03-0A9F-FC1B-D625-F01BD7A4A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9" y="3107"/>
                <a:ext cx="70" cy="31"/>
              </a:xfrm>
              <a:custGeom>
                <a:avLst/>
                <a:gdLst>
                  <a:gd name="T0" fmla="*/ 0 w 70"/>
                  <a:gd name="T1" fmla="*/ 31 h 31"/>
                  <a:gd name="T2" fmla="*/ 0 w 70"/>
                  <a:gd name="T3" fmla="*/ 0 h 31"/>
                  <a:gd name="T4" fmla="*/ 70 w 7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1">
                    <a:moveTo>
                      <a:pt x="0" y="31"/>
                    </a:moveTo>
                    <a:lnTo>
                      <a:pt x="0" y="0"/>
                    </a:lnTo>
                    <a:lnTo>
                      <a:pt x="7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41" name="Rectangle 140">
                <a:extLst>
                  <a:ext uri="{FF2B5EF4-FFF2-40B4-BE49-F238E27FC236}">
                    <a16:creationId xmlns:a16="http://schemas.microsoft.com/office/drawing/2014/main" id="{BF7E0C25-B02A-C639-E4A2-BAE40F978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3151"/>
                <a:ext cx="35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vignae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7-2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2" name="Freeform 141">
                <a:extLst>
                  <a:ext uri="{FF2B5EF4-FFF2-40B4-BE49-F238E27FC236}">
                    <a16:creationId xmlns:a16="http://schemas.microsoft.com/office/drawing/2014/main" id="{4BD6227F-CC9D-3DA2-075D-E3532CE01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9" y="3141"/>
                <a:ext cx="43" cy="32"/>
              </a:xfrm>
              <a:custGeom>
                <a:avLst/>
                <a:gdLst>
                  <a:gd name="T0" fmla="*/ 0 w 43"/>
                  <a:gd name="T1" fmla="*/ 0 h 32"/>
                  <a:gd name="T2" fmla="*/ 0 w 43"/>
                  <a:gd name="T3" fmla="*/ 32 h 32"/>
                  <a:gd name="T4" fmla="*/ 43 w 43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2">
                    <a:moveTo>
                      <a:pt x="0" y="0"/>
                    </a:moveTo>
                    <a:lnTo>
                      <a:pt x="0" y="32"/>
                    </a:lnTo>
                    <a:lnTo>
                      <a:pt x="43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43" name="Freeform 142">
                <a:extLst>
                  <a:ext uri="{FF2B5EF4-FFF2-40B4-BE49-F238E27FC236}">
                    <a16:creationId xmlns:a16="http://schemas.microsoft.com/office/drawing/2014/main" id="{2D35FF37-E4A3-F274-7824-96853A9E1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7" y="2774"/>
                <a:ext cx="2" cy="366"/>
              </a:xfrm>
              <a:custGeom>
                <a:avLst/>
                <a:gdLst>
                  <a:gd name="T0" fmla="*/ 0 w 2"/>
                  <a:gd name="T1" fmla="*/ 0 h 366"/>
                  <a:gd name="T2" fmla="*/ 0 w 2"/>
                  <a:gd name="T3" fmla="*/ 366 h 366"/>
                  <a:gd name="T4" fmla="*/ 2 w 2"/>
                  <a:gd name="T5" fmla="*/ 366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66">
                    <a:moveTo>
                      <a:pt x="0" y="0"/>
                    </a:moveTo>
                    <a:lnTo>
                      <a:pt x="0" y="366"/>
                    </a:lnTo>
                    <a:lnTo>
                      <a:pt x="2" y="3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44" name="Freeform 143">
                <a:extLst>
                  <a:ext uri="{FF2B5EF4-FFF2-40B4-BE49-F238E27FC236}">
                    <a16:creationId xmlns:a16="http://schemas.microsoft.com/office/drawing/2014/main" id="{709350CC-F6C8-A530-664E-1BE84DCE5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8" y="2773"/>
                <a:ext cx="19" cy="232"/>
              </a:xfrm>
              <a:custGeom>
                <a:avLst/>
                <a:gdLst>
                  <a:gd name="T0" fmla="*/ 0 w 19"/>
                  <a:gd name="T1" fmla="*/ 232 h 232"/>
                  <a:gd name="T2" fmla="*/ 0 w 19"/>
                  <a:gd name="T3" fmla="*/ 0 h 232"/>
                  <a:gd name="T4" fmla="*/ 19 w 19"/>
                  <a:gd name="T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32">
                    <a:moveTo>
                      <a:pt x="0" y="232"/>
                    </a:move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45" name="Rectangle 144">
                <a:extLst>
                  <a:ext uri="{FF2B5EF4-FFF2-40B4-BE49-F238E27FC236}">
                    <a16:creationId xmlns:a16="http://schemas.microsoft.com/office/drawing/2014/main" id="{33234B1A-9456-5279-8D3F-1CBB74955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9" y="3218"/>
                <a:ext cx="5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kavangense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14-3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6" name="Freeform 145">
                <a:extLst>
                  <a:ext uri="{FF2B5EF4-FFF2-40B4-BE49-F238E27FC236}">
                    <a16:creationId xmlns:a16="http://schemas.microsoft.com/office/drawing/2014/main" id="{128073F0-623E-D7A8-C4C9-4FC264B0E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8" y="3007"/>
                <a:ext cx="99" cy="232"/>
              </a:xfrm>
              <a:custGeom>
                <a:avLst/>
                <a:gdLst>
                  <a:gd name="T0" fmla="*/ 0 w 99"/>
                  <a:gd name="T1" fmla="*/ 0 h 232"/>
                  <a:gd name="T2" fmla="*/ 0 w 99"/>
                  <a:gd name="T3" fmla="*/ 232 h 232"/>
                  <a:gd name="T4" fmla="*/ 99 w 99"/>
                  <a:gd name="T5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232">
                    <a:moveTo>
                      <a:pt x="0" y="0"/>
                    </a:moveTo>
                    <a:lnTo>
                      <a:pt x="0" y="232"/>
                    </a:lnTo>
                    <a:lnTo>
                      <a:pt x="99" y="2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47" name="Freeform 146">
                <a:extLst>
                  <a:ext uri="{FF2B5EF4-FFF2-40B4-BE49-F238E27FC236}">
                    <a16:creationId xmlns:a16="http://schemas.microsoft.com/office/drawing/2014/main" id="{0EE6EBE8-EAB4-4E1D-7907-292CB35DC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3006"/>
                <a:ext cx="9" cy="181"/>
              </a:xfrm>
              <a:custGeom>
                <a:avLst/>
                <a:gdLst>
                  <a:gd name="T0" fmla="*/ 0 w 9"/>
                  <a:gd name="T1" fmla="*/ 181 h 181"/>
                  <a:gd name="T2" fmla="*/ 0 w 9"/>
                  <a:gd name="T3" fmla="*/ 0 h 181"/>
                  <a:gd name="T4" fmla="*/ 9 w 9"/>
                  <a:gd name="T5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81">
                    <a:moveTo>
                      <a:pt x="0" y="181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48" name="Rectangle 147">
                <a:extLst>
                  <a:ext uri="{FF2B5EF4-FFF2-40B4-BE49-F238E27FC236}">
                    <a16:creationId xmlns:a16="http://schemas.microsoft.com/office/drawing/2014/main" id="{C8F958BD-4580-5DA7-EB5E-911881062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2" y="3284"/>
                <a:ext cx="88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guangdongense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51649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9" name="Freeform 148">
                <a:extLst>
                  <a:ext uri="{FF2B5EF4-FFF2-40B4-BE49-F238E27FC236}">
                    <a16:creationId xmlns:a16="http://schemas.microsoft.com/office/drawing/2014/main" id="{DEC04D15-06ED-8656-BD64-84E6F9CEA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6" y="3305"/>
                <a:ext cx="114" cy="65"/>
              </a:xfrm>
              <a:custGeom>
                <a:avLst/>
                <a:gdLst>
                  <a:gd name="T0" fmla="*/ 0 w 114"/>
                  <a:gd name="T1" fmla="*/ 65 h 65"/>
                  <a:gd name="T2" fmla="*/ 0 w 114"/>
                  <a:gd name="T3" fmla="*/ 0 h 65"/>
                  <a:gd name="T4" fmla="*/ 114 w 114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65">
                    <a:moveTo>
                      <a:pt x="0" y="65"/>
                    </a:moveTo>
                    <a:lnTo>
                      <a:pt x="0" y="0"/>
                    </a:lnTo>
                    <a:lnTo>
                      <a:pt x="11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50" name="Rectangle 149">
                <a:extLst>
                  <a:ext uri="{FF2B5EF4-FFF2-40B4-BE49-F238E27FC236}">
                    <a16:creationId xmlns:a16="http://schemas.microsoft.com/office/drawing/2014/main" id="{D28AD2F6-A23A-5D89-FCBF-BC5AA92AB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5" y="3350"/>
                <a:ext cx="53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centrosematis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1" name="Freeform 150">
                <a:extLst>
                  <a:ext uri="{FF2B5EF4-FFF2-40B4-BE49-F238E27FC236}">
                    <a16:creationId xmlns:a16="http://schemas.microsoft.com/office/drawing/2014/main" id="{4B7D9005-6403-6A7A-058F-B075EA23C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" y="3372"/>
                <a:ext cx="86" cy="64"/>
              </a:xfrm>
              <a:custGeom>
                <a:avLst/>
                <a:gdLst>
                  <a:gd name="T0" fmla="*/ 0 w 86"/>
                  <a:gd name="T1" fmla="*/ 64 h 64"/>
                  <a:gd name="T2" fmla="*/ 0 w 86"/>
                  <a:gd name="T3" fmla="*/ 0 h 64"/>
                  <a:gd name="T4" fmla="*/ 86 w 86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64">
                    <a:moveTo>
                      <a:pt x="0" y="64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52" name="Rectangle 151">
                <a:extLst>
                  <a:ext uri="{FF2B5EF4-FFF2-40B4-BE49-F238E27FC236}">
                    <a16:creationId xmlns:a16="http://schemas.microsoft.com/office/drawing/2014/main" id="{0E0D48BA-B1C4-A406-AFDB-E250281D98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1" y="3416"/>
                <a:ext cx="7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guangxiense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53363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3" name="Freeform 152">
                <a:extLst>
                  <a:ext uri="{FF2B5EF4-FFF2-40B4-BE49-F238E27FC236}">
                    <a16:creationId xmlns:a16="http://schemas.microsoft.com/office/drawing/2014/main" id="{EB310686-AFBC-EC39-0044-1C560426D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" y="3438"/>
                <a:ext cx="115" cy="65"/>
              </a:xfrm>
              <a:custGeom>
                <a:avLst/>
                <a:gdLst>
                  <a:gd name="T0" fmla="*/ 0 w 115"/>
                  <a:gd name="T1" fmla="*/ 65 h 65"/>
                  <a:gd name="T2" fmla="*/ 0 w 115"/>
                  <a:gd name="T3" fmla="*/ 0 h 65"/>
                  <a:gd name="T4" fmla="*/ 115 w 115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" h="65">
                    <a:moveTo>
                      <a:pt x="0" y="65"/>
                    </a:moveTo>
                    <a:lnTo>
                      <a:pt x="0" y="0"/>
                    </a:lnTo>
                    <a:lnTo>
                      <a:pt x="1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54" name="Rectangle 153">
                <a:extLst>
                  <a:ext uri="{FF2B5EF4-FFF2-40B4-BE49-F238E27FC236}">
                    <a16:creationId xmlns:a16="http://schemas.microsoft.com/office/drawing/2014/main" id="{1317A677-AB5D-251B-D4BF-8B512914B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3483"/>
                <a:ext cx="8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guangzhouense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51670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5" name="Freeform 154">
                <a:extLst>
                  <a:ext uri="{FF2B5EF4-FFF2-40B4-BE49-F238E27FC236}">
                    <a16:creationId xmlns:a16="http://schemas.microsoft.com/office/drawing/2014/main" id="{A6AD7878-38A9-A210-B82D-510C57477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" y="3504"/>
                <a:ext cx="194" cy="32"/>
              </a:xfrm>
              <a:custGeom>
                <a:avLst/>
                <a:gdLst>
                  <a:gd name="T0" fmla="*/ 0 w 194"/>
                  <a:gd name="T1" fmla="*/ 32 h 32"/>
                  <a:gd name="T2" fmla="*/ 0 w 194"/>
                  <a:gd name="T3" fmla="*/ 0 h 32"/>
                  <a:gd name="T4" fmla="*/ 194 w 19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4" h="32">
                    <a:moveTo>
                      <a:pt x="0" y="32"/>
                    </a:moveTo>
                    <a:lnTo>
                      <a:pt x="0" y="0"/>
                    </a:lnTo>
                    <a:lnTo>
                      <a:pt x="19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56" name="Rectangle 155">
                <a:extLst>
                  <a:ext uri="{FF2B5EF4-FFF2-40B4-BE49-F238E27FC236}">
                    <a16:creationId xmlns:a16="http://schemas.microsoft.com/office/drawing/2014/main" id="{DA969CCB-C27A-1E46-7CA0-8B71AA236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9" y="3549"/>
                <a:ext cx="80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nanningense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53390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7" name="Freeform 156">
                <a:extLst>
                  <a:ext uri="{FF2B5EF4-FFF2-40B4-BE49-F238E27FC236}">
                    <a16:creationId xmlns:a16="http://schemas.microsoft.com/office/drawing/2014/main" id="{6E80A694-05A5-EACB-190B-EE7860A14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" y="3539"/>
                <a:ext cx="72" cy="31"/>
              </a:xfrm>
              <a:custGeom>
                <a:avLst/>
                <a:gdLst>
                  <a:gd name="T0" fmla="*/ 0 w 72"/>
                  <a:gd name="T1" fmla="*/ 0 h 31"/>
                  <a:gd name="T2" fmla="*/ 0 w 72"/>
                  <a:gd name="T3" fmla="*/ 31 h 31"/>
                  <a:gd name="T4" fmla="*/ 72 w 72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31">
                    <a:moveTo>
                      <a:pt x="0" y="0"/>
                    </a:moveTo>
                    <a:lnTo>
                      <a:pt x="0" y="31"/>
                    </a:lnTo>
                    <a:lnTo>
                      <a:pt x="72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58" name="Line 157">
                <a:extLst>
                  <a:ext uri="{FF2B5EF4-FFF2-40B4-BE49-F238E27FC236}">
                    <a16:creationId xmlns:a16="http://schemas.microsoft.com/office/drawing/2014/main" id="{10AF4582-FDA1-2683-2F31-76B441D674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5" y="3505"/>
                <a:ext cx="0" cy="65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59" name="Freeform 158">
                <a:extLst>
                  <a:ext uri="{FF2B5EF4-FFF2-40B4-BE49-F238E27FC236}">
                    <a16:creationId xmlns:a16="http://schemas.microsoft.com/office/drawing/2014/main" id="{4FF0577E-E4C1-E4B3-62E1-DA99C3623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" y="3439"/>
                <a:ext cx="47" cy="65"/>
              </a:xfrm>
              <a:custGeom>
                <a:avLst/>
                <a:gdLst>
                  <a:gd name="T0" fmla="*/ 0 w 47"/>
                  <a:gd name="T1" fmla="*/ 0 h 65"/>
                  <a:gd name="T2" fmla="*/ 0 w 47"/>
                  <a:gd name="T3" fmla="*/ 65 h 65"/>
                  <a:gd name="T4" fmla="*/ 47 w 47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65">
                    <a:moveTo>
                      <a:pt x="0" y="0"/>
                    </a:moveTo>
                    <a:lnTo>
                      <a:pt x="0" y="65"/>
                    </a:lnTo>
                    <a:lnTo>
                      <a:pt x="47" y="6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60" name="Freeform 159">
                <a:extLst>
                  <a:ext uri="{FF2B5EF4-FFF2-40B4-BE49-F238E27FC236}">
                    <a16:creationId xmlns:a16="http://schemas.microsoft.com/office/drawing/2014/main" id="{FF4A919A-30A5-CDBE-DA11-C02AFFB8E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6" y="3373"/>
                <a:ext cx="42" cy="65"/>
              </a:xfrm>
              <a:custGeom>
                <a:avLst/>
                <a:gdLst>
                  <a:gd name="T0" fmla="*/ 0 w 42"/>
                  <a:gd name="T1" fmla="*/ 0 h 65"/>
                  <a:gd name="T2" fmla="*/ 0 w 42"/>
                  <a:gd name="T3" fmla="*/ 65 h 65"/>
                  <a:gd name="T4" fmla="*/ 42 w 42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65">
                    <a:moveTo>
                      <a:pt x="0" y="0"/>
                    </a:moveTo>
                    <a:lnTo>
                      <a:pt x="0" y="65"/>
                    </a:lnTo>
                    <a:lnTo>
                      <a:pt x="42" y="6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61" name="Freeform 160">
                <a:extLst>
                  <a:ext uri="{FF2B5EF4-FFF2-40B4-BE49-F238E27FC236}">
                    <a16:creationId xmlns:a16="http://schemas.microsoft.com/office/drawing/2014/main" id="{C3C30A03-D73C-8368-2BE6-7BA03FC09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3190"/>
                <a:ext cx="37" cy="182"/>
              </a:xfrm>
              <a:custGeom>
                <a:avLst/>
                <a:gdLst>
                  <a:gd name="T0" fmla="*/ 0 w 37"/>
                  <a:gd name="T1" fmla="*/ 0 h 182"/>
                  <a:gd name="T2" fmla="*/ 0 w 37"/>
                  <a:gd name="T3" fmla="*/ 182 h 182"/>
                  <a:gd name="T4" fmla="*/ 37 w 37"/>
                  <a:gd name="T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82">
                    <a:moveTo>
                      <a:pt x="0" y="0"/>
                    </a:moveTo>
                    <a:lnTo>
                      <a:pt x="0" y="182"/>
                    </a:lnTo>
                    <a:lnTo>
                      <a:pt x="37" y="18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62" name="Freeform 161">
                <a:extLst>
                  <a:ext uri="{FF2B5EF4-FFF2-40B4-BE49-F238E27FC236}">
                    <a16:creationId xmlns:a16="http://schemas.microsoft.com/office/drawing/2014/main" id="{2381A6DB-CE91-0A8A-46D9-076CD40FF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3189"/>
                <a:ext cx="158" cy="360"/>
              </a:xfrm>
              <a:custGeom>
                <a:avLst/>
                <a:gdLst>
                  <a:gd name="T0" fmla="*/ 0 w 158"/>
                  <a:gd name="T1" fmla="*/ 360 h 360"/>
                  <a:gd name="T2" fmla="*/ 0 w 158"/>
                  <a:gd name="T3" fmla="*/ 0 h 360"/>
                  <a:gd name="T4" fmla="*/ 158 w 158"/>
                  <a:gd name="T5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8" h="360">
                    <a:moveTo>
                      <a:pt x="0" y="360"/>
                    </a:moveTo>
                    <a:lnTo>
                      <a:pt x="0" y="0"/>
                    </a:lnTo>
                    <a:lnTo>
                      <a:pt x="15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63" name="Rectangle 162">
                <a:extLst>
                  <a:ext uri="{FF2B5EF4-FFF2-40B4-BE49-F238E27FC236}">
                    <a16:creationId xmlns:a16="http://schemas.microsoft.com/office/drawing/2014/main" id="{D7A0364B-82D3-5A01-9748-54693BEB9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9" y="3615"/>
                <a:ext cx="6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cenepequi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4026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4" name="Freeform 163">
                <a:extLst>
                  <a:ext uri="{FF2B5EF4-FFF2-40B4-BE49-F238E27FC236}">
                    <a16:creationId xmlns:a16="http://schemas.microsoft.com/office/drawing/2014/main" id="{3BFF2C90-78D5-11A1-226C-E3510F2D2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" y="3636"/>
                <a:ext cx="387" cy="275"/>
              </a:xfrm>
              <a:custGeom>
                <a:avLst/>
                <a:gdLst>
                  <a:gd name="T0" fmla="*/ 0 w 387"/>
                  <a:gd name="T1" fmla="*/ 275 h 275"/>
                  <a:gd name="T2" fmla="*/ 0 w 387"/>
                  <a:gd name="T3" fmla="*/ 0 h 275"/>
                  <a:gd name="T4" fmla="*/ 387 w 387"/>
                  <a:gd name="T5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7" h="275">
                    <a:moveTo>
                      <a:pt x="0" y="275"/>
                    </a:moveTo>
                    <a:lnTo>
                      <a:pt x="0" y="0"/>
                    </a:lnTo>
                    <a:lnTo>
                      <a:pt x="38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65" name="Rectangle 164">
                <a:extLst>
                  <a:ext uri="{FF2B5EF4-FFF2-40B4-BE49-F238E27FC236}">
                    <a16:creationId xmlns:a16="http://schemas.microsoft.com/office/drawing/2014/main" id="{9125E914-106B-40AD-8BDC-E895BCC15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3681"/>
                <a:ext cx="5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valentinum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LmjM3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6" name="Freeform 165">
                <a:extLst>
                  <a:ext uri="{FF2B5EF4-FFF2-40B4-BE49-F238E27FC236}">
                    <a16:creationId xmlns:a16="http://schemas.microsoft.com/office/drawing/2014/main" id="{16A4AD40-B347-7BD5-1ABE-28686FA5F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5" y="3703"/>
                <a:ext cx="505" cy="31"/>
              </a:xfrm>
              <a:custGeom>
                <a:avLst/>
                <a:gdLst>
                  <a:gd name="T0" fmla="*/ 0 w 505"/>
                  <a:gd name="T1" fmla="*/ 31 h 31"/>
                  <a:gd name="T2" fmla="*/ 0 w 505"/>
                  <a:gd name="T3" fmla="*/ 0 h 31"/>
                  <a:gd name="T4" fmla="*/ 505 w 505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5" h="31">
                    <a:moveTo>
                      <a:pt x="0" y="31"/>
                    </a:moveTo>
                    <a:lnTo>
                      <a:pt x="0" y="0"/>
                    </a:lnTo>
                    <a:lnTo>
                      <a:pt x="50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67" name="Rectangle 166">
                <a:extLst>
                  <a:ext uri="{FF2B5EF4-FFF2-40B4-BE49-F238E27FC236}">
                    <a16:creationId xmlns:a16="http://schemas.microsoft.com/office/drawing/2014/main" id="{B671BF00-64E8-51FB-1787-F04E6F885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3747"/>
                <a:ext cx="5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algeriense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RST89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8" name="Freeform 167">
                <a:extLst>
                  <a:ext uri="{FF2B5EF4-FFF2-40B4-BE49-F238E27FC236}">
                    <a16:creationId xmlns:a16="http://schemas.microsoft.com/office/drawing/2014/main" id="{511467E0-DA4F-4937-2845-273C7822A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5" y="3737"/>
                <a:ext cx="32" cy="32"/>
              </a:xfrm>
              <a:custGeom>
                <a:avLst/>
                <a:gdLst>
                  <a:gd name="T0" fmla="*/ 0 w 32"/>
                  <a:gd name="T1" fmla="*/ 0 h 32"/>
                  <a:gd name="T2" fmla="*/ 0 w 32"/>
                  <a:gd name="T3" fmla="*/ 32 h 32"/>
                  <a:gd name="T4" fmla="*/ 32 w 3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2">
                    <a:moveTo>
                      <a:pt x="0" y="0"/>
                    </a:moveTo>
                    <a:lnTo>
                      <a:pt x="0" y="32"/>
                    </a:lnTo>
                    <a:lnTo>
                      <a:pt x="32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69" name="Freeform 168">
                <a:extLst>
                  <a:ext uri="{FF2B5EF4-FFF2-40B4-BE49-F238E27FC236}">
                    <a16:creationId xmlns:a16="http://schemas.microsoft.com/office/drawing/2014/main" id="{9E5EF94C-251E-5DD1-3247-8D8F631A8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3" y="3736"/>
                <a:ext cx="222" cy="48"/>
              </a:xfrm>
              <a:custGeom>
                <a:avLst/>
                <a:gdLst>
                  <a:gd name="T0" fmla="*/ 0 w 222"/>
                  <a:gd name="T1" fmla="*/ 48 h 48"/>
                  <a:gd name="T2" fmla="*/ 0 w 222"/>
                  <a:gd name="T3" fmla="*/ 0 h 48"/>
                  <a:gd name="T4" fmla="*/ 222 w 222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2" h="48">
                    <a:moveTo>
                      <a:pt x="0" y="48"/>
                    </a:moveTo>
                    <a:lnTo>
                      <a:pt x="0" y="0"/>
                    </a:lnTo>
                    <a:lnTo>
                      <a:pt x="22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70" name="Rectangle 169">
                <a:extLst>
                  <a:ext uri="{FF2B5EF4-FFF2-40B4-BE49-F238E27FC236}">
                    <a16:creationId xmlns:a16="http://schemas.microsoft.com/office/drawing/2014/main" id="{420B249C-720F-64E8-A4E3-DA42C7BBB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3814"/>
                <a:ext cx="63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lablabi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23086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1" name="Freeform 170">
                <a:extLst>
                  <a:ext uri="{FF2B5EF4-FFF2-40B4-BE49-F238E27FC236}">
                    <a16:creationId xmlns:a16="http://schemas.microsoft.com/office/drawing/2014/main" id="{116C6827-AB81-F92C-C54E-F10E3FFD6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3" y="3787"/>
                <a:ext cx="42" cy="48"/>
              </a:xfrm>
              <a:custGeom>
                <a:avLst/>
                <a:gdLst>
                  <a:gd name="T0" fmla="*/ 0 w 42"/>
                  <a:gd name="T1" fmla="*/ 0 h 48"/>
                  <a:gd name="T2" fmla="*/ 0 w 42"/>
                  <a:gd name="T3" fmla="*/ 48 h 48"/>
                  <a:gd name="T4" fmla="*/ 42 w 42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8">
                    <a:moveTo>
                      <a:pt x="0" y="0"/>
                    </a:moveTo>
                    <a:lnTo>
                      <a:pt x="0" y="48"/>
                    </a:lnTo>
                    <a:lnTo>
                      <a:pt x="42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72" name="Freeform 171">
                <a:extLst>
                  <a:ext uri="{FF2B5EF4-FFF2-40B4-BE49-F238E27FC236}">
                    <a16:creationId xmlns:a16="http://schemas.microsoft.com/office/drawing/2014/main" id="{AC334F97-1E69-9AFE-59A0-1313FDB6D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" y="3785"/>
                <a:ext cx="48" cy="74"/>
              </a:xfrm>
              <a:custGeom>
                <a:avLst/>
                <a:gdLst>
                  <a:gd name="T0" fmla="*/ 0 w 48"/>
                  <a:gd name="T1" fmla="*/ 74 h 74"/>
                  <a:gd name="T2" fmla="*/ 0 w 48"/>
                  <a:gd name="T3" fmla="*/ 0 h 74"/>
                  <a:gd name="T4" fmla="*/ 48 w 48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74">
                    <a:moveTo>
                      <a:pt x="0" y="74"/>
                    </a:move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73" name="Rectangle 172">
                <a:extLst>
                  <a:ext uri="{FF2B5EF4-FFF2-40B4-BE49-F238E27FC236}">
                    <a16:creationId xmlns:a16="http://schemas.microsoft.com/office/drawing/2014/main" id="{72934713-A80C-6C18-050B-466B9C299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3880"/>
                <a:ext cx="4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jicamae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PAC68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4" name="Freeform 173">
                <a:extLst>
                  <a:ext uri="{FF2B5EF4-FFF2-40B4-BE49-F238E27FC236}">
                    <a16:creationId xmlns:a16="http://schemas.microsoft.com/office/drawing/2014/main" id="{5AE4B397-1867-D846-FAD3-300F2DBAD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8" y="3901"/>
                <a:ext cx="59" cy="32"/>
              </a:xfrm>
              <a:custGeom>
                <a:avLst/>
                <a:gdLst>
                  <a:gd name="T0" fmla="*/ 0 w 59"/>
                  <a:gd name="T1" fmla="*/ 32 h 32"/>
                  <a:gd name="T2" fmla="*/ 0 w 59"/>
                  <a:gd name="T3" fmla="*/ 0 h 32"/>
                  <a:gd name="T4" fmla="*/ 59 w 5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32">
                    <a:moveTo>
                      <a:pt x="0" y="32"/>
                    </a:moveTo>
                    <a:lnTo>
                      <a:pt x="0" y="0"/>
                    </a:lnTo>
                    <a:lnTo>
                      <a:pt x="5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75" name="Rectangle 174">
                <a:extLst>
                  <a:ext uri="{FF2B5EF4-FFF2-40B4-BE49-F238E27FC236}">
                    <a16:creationId xmlns:a16="http://schemas.microsoft.com/office/drawing/2014/main" id="{B04B485C-2609-A7B9-31C1-6E0D4D991D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" y="3946"/>
                <a:ext cx="53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paxllaeri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LMTR21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6" name="Freeform 175">
                <a:extLst>
                  <a:ext uri="{FF2B5EF4-FFF2-40B4-BE49-F238E27FC236}">
                    <a16:creationId xmlns:a16="http://schemas.microsoft.com/office/drawing/2014/main" id="{E5E1DD68-9B08-8DC9-FEDE-E91E7EDB8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8" y="3936"/>
                <a:ext cx="49" cy="32"/>
              </a:xfrm>
              <a:custGeom>
                <a:avLst/>
                <a:gdLst>
                  <a:gd name="T0" fmla="*/ 0 w 49"/>
                  <a:gd name="T1" fmla="*/ 0 h 32"/>
                  <a:gd name="T2" fmla="*/ 0 w 49"/>
                  <a:gd name="T3" fmla="*/ 32 h 32"/>
                  <a:gd name="T4" fmla="*/ 49 w 49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32">
                    <a:moveTo>
                      <a:pt x="0" y="0"/>
                    </a:moveTo>
                    <a:lnTo>
                      <a:pt x="0" y="32"/>
                    </a:lnTo>
                    <a:lnTo>
                      <a:pt x="49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77" name="Freeform 176">
                <a:extLst>
                  <a:ext uri="{FF2B5EF4-FFF2-40B4-BE49-F238E27FC236}">
                    <a16:creationId xmlns:a16="http://schemas.microsoft.com/office/drawing/2014/main" id="{F901D88D-24AD-68E6-51B1-85C7814F9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" y="3861"/>
                <a:ext cx="13" cy="74"/>
              </a:xfrm>
              <a:custGeom>
                <a:avLst/>
                <a:gdLst>
                  <a:gd name="T0" fmla="*/ 0 w 13"/>
                  <a:gd name="T1" fmla="*/ 0 h 74"/>
                  <a:gd name="T2" fmla="*/ 0 w 13"/>
                  <a:gd name="T3" fmla="*/ 74 h 74"/>
                  <a:gd name="T4" fmla="*/ 13 w 13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74">
                    <a:moveTo>
                      <a:pt x="0" y="0"/>
                    </a:moveTo>
                    <a:lnTo>
                      <a:pt x="0" y="74"/>
                    </a:lnTo>
                    <a:lnTo>
                      <a:pt x="13" y="7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78" name="Freeform 177">
                <a:extLst>
                  <a:ext uri="{FF2B5EF4-FFF2-40B4-BE49-F238E27FC236}">
                    <a16:creationId xmlns:a16="http://schemas.microsoft.com/office/drawing/2014/main" id="{0F411DDB-86EF-3AA7-A268-134B4AC00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3860"/>
                <a:ext cx="92" cy="115"/>
              </a:xfrm>
              <a:custGeom>
                <a:avLst/>
                <a:gdLst>
                  <a:gd name="T0" fmla="*/ 0 w 92"/>
                  <a:gd name="T1" fmla="*/ 115 h 115"/>
                  <a:gd name="T2" fmla="*/ 0 w 92"/>
                  <a:gd name="T3" fmla="*/ 0 h 115"/>
                  <a:gd name="T4" fmla="*/ 92 w 92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15">
                    <a:moveTo>
                      <a:pt x="0" y="115"/>
                    </a:moveTo>
                    <a:lnTo>
                      <a:pt x="0" y="0"/>
                    </a:lnTo>
                    <a:lnTo>
                      <a:pt x="9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79" name="Rectangle 178">
                <a:extLst>
                  <a:ext uri="{FF2B5EF4-FFF2-40B4-BE49-F238E27FC236}">
                    <a16:creationId xmlns:a16="http://schemas.microsoft.com/office/drawing/2014/main" id="{6899245F-6F8E-DEF8-BC57-96B8EBAC6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9" y="4012"/>
                <a:ext cx="74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australiense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" name="Freeform 179">
                <a:extLst>
                  <a:ext uri="{FF2B5EF4-FFF2-40B4-BE49-F238E27FC236}">
                    <a16:creationId xmlns:a16="http://schemas.microsoft.com/office/drawing/2014/main" id="{8ABF9D20-4043-1006-D281-21C32CFFFC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6" y="4034"/>
                <a:ext cx="62" cy="56"/>
              </a:xfrm>
              <a:custGeom>
                <a:avLst/>
                <a:gdLst>
                  <a:gd name="T0" fmla="*/ 0 w 62"/>
                  <a:gd name="T1" fmla="*/ 56 h 56"/>
                  <a:gd name="T2" fmla="*/ 0 w 62"/>
                  <a:gd name="T3" fmla="*/ 0 h 56"/>
                  <a:gd name="T4" fmla="*/ 62 w 62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56">
                    <a:moveTo>
                      <a:pt x="0" y="56"/>
                    </a:moveTo>
                    <a:lnTo>
                      <a:pt x="0" y="0"/>
                    </a:lnTo>
                    <a:lnTo>
                      <a:pt x="6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81" name="Rectangle 180">
                <a:extLst>
                  <a:ext uri="{FF2B5EF4-FFF2-40B4-BE49-F238E27FC236}">
                    <a16:creationId xmlns:a16="http://schemas.microsoft.com/office/drawing/2014/main" id="{6FDF2EE1-CAE1-C79D-BFD7-8B615FAE7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4079"/>
                <a:ext cx="50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icense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LMTR 13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" name="Freeform 181">
                <a:extLst>
                  <a:ext uri="{FF2B5EF4-FFF2-40B4-BE49-F238E27FC236}">
                    <a16:creationId xmlns:a16="http://schemas.microsoft.com/office/drawing/2014/main" id="{2894BFB2-54D4-D093-D9D4-C9C4E3993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2" y="4100"/>
                <a:ext cx="31" cy="48"/>
              </a:xfrm>
              <a:custGeom>
                <a:avLst/>
                <a:gdLst>
                  <a:gd name="T0" fmla="*/ 0 w 31"/>
                  <a:gd name="T1" fmla="*/ 48 h 48"/>
                  <a:gd name="T2" fmla="*/ 0 w 31"/>
                  <a:gd name="T3" fmla="*/ 0 h 48"/>
                  <a:gd name="T4" fmla="*/ 31 w 31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48">
                    <a:moveTo>
                      <a:pt x="0" y="48"/>
                    </a:moveTo>
                    <a:lnTo>
                      <a:pt x="0" y="0"/>
                    </a:lnTo>
                    <a:lnTo>
                      <a:pt x="3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83" name="Rectangle 182">
                <a:extLst>
                  <a:ext uri="{FF2B5EF4-FFF2-40B4-BE49-F238E27FC236}">
                    <a16:creationId xmlns:a16="http://schemas.microsoft.com/office/drawing/2014/main" id="{AF66A107-64DC-4821-E941-36B793734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9" y="4145"/>
                <a:ext cx="66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murdochi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4020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" name="Freeform 183">
                <a:extLst>
                  <a:ext uri="{FF2B5EF4-FFF2-40B4-BE49-F238E27FC236}">
                    <a16:creationId xmlns:a16="http://schemas.microsoft.com/office/drawing/2014/main" id="{09B386CF-1422-7964-D544-6E9DF59F1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5" y="4166"/>
                <a:ext cx="33" cy="32"/>
              </a:xfrm>
              <a:custGeom>
                <a:avLst/>
                <a:gdLst>
                  <a:gd name="T0" fmla="*/ 0 w 33"/>
                  <a:gd name="T1" fmla="*/ 32 h 32"/>
                  <a:gd name="T2" fmla="*/ 0 w 33"/>
                  <a:gd name="T3" fmla="*/ 0 h 32"/>
                  <a:gd name="T4" fmla="*/ 33 w 33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2">
                    <a:moveTo>
                      <a:pt x="0" y="32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85" name="Rectangle 184">
                <a:extLst>
                  <a:ext uri="{FF2B5EF4-FFF2-40B4-BE49-F238E27FC236}">
                    <a16:creationId xmlns:a16="http://schemas.microsoft.com/office/drawing/2014/main" id="{BFB97A09-0DC6-0CCD-F50C-675F2F710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7" y="4211"/>
                <a:ext cx="4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retamae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Ro19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" name="Freeform 185">
                <a:extLst>
                  <a:ext uri="{FF2B5EF4-FFF2-40B4-BE49-F238E27FC236}">
                    <a16:creationId xmlns:a16="http://schemas.microsoft.com/office/drawing/2014/main" id="{EA42D2D6-C451-21F6-3E5C-5B066F4BC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5" y="4201"/>
                <a:ext cx="51" cy="32"/>
              </a:xfrm>
              <a:custGeom>
                <a:avLst/>
                <a:gdLst>
                  <a:gd name="T0" fmla="*/ 0 w 51"/>
                  <a:gd name="T1" fmla="*/ 0 h 32"/>
                  <a:gd name="T2" fmla="*/ 0 w 51"/>
                  <a:gd name="T3" fmla="*/ 32 h 32"/>
                  <a:gd name="T4" fmla="*/ 51 w 51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32">
                    <a:moveTo>
                      <a:pt x="0" y="0"/>
                    </a:moveTo>
                    <a:lnTo>
                      <a:pt x="0" y="32"/>
                    </a:lnTo>
                    <a:lnTo>
                      <a:pt x="51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87" name="Freeform 186">
                <a:extLst>
                  <a:ext uri="{FF2B5EF4-FFF2-40B4-BE49-F238E27FC236}">
                    <a16:creationId xmlns:a16="http://schemas.microsoft.com/office/drawing/2014/main" id="{6F0B8A43-7C2C-E867-694E-8CA6D82E8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2" y="4151"/>
                <a:ext cx="63" cy="48"/>
              </a:xfrm>
              <a:custGeom>
                <a:avLst/>
                <a:gdLst>
                  <a:gd name="T0" fmla="*/ 0 w 63"/>
                  <a:gd name="T1" fmla="*/ 0 h 48"/>
                  <a:gd name="T2" fmla="*/ 0 w 63"/>
                  <a:gd name="T3" fmla="*/ 48 h 48"/>
                  <a:gd name="T4" fmla="*/ 63 w 63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48">
                    <a:moveTo>
                      <a:pt x="0" y="0"/>
                    </a:moveTo>
                    <a:lnTo>
                      <a:pt x="0" y="48"/>
                    </a:lnTo>
                    <a:lnTo>
                      <a:pt x="63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88" name="Freeform 187">
                <a:extLst>
                  <a:ext uri="{FF2B5EF4-FFF2-40B4-BE49-F238E27FC236}">
                    <a16:creationId xmlns:a16="http://schemas.microsoft.com/office/drawing/2014/main" id="{B422BB6E-4AA9-BA4D-180D-5B17A4742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6" y="4093"/>
                <a:ext cx="16" cy="57"/>
              </a:xfrm>
              <a:custGeom>
                <a:avLst/>
                <a:gdLst>
                  <a:gd name="T0" fmla="*/ 0 w 16"/>
                  <a:gd name="T1" fmla="*/ 0 h 57"/>
                  <a:gd name="T2" fmla="*/ 0 w 16"/>
                  <a:gd name="T3" fmla="*/ 57 h 57"/>
                  <a:gd name="T4" fmla="*/ 16 w 16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57">
                    <a:moveTo>
                      <a:pt x="0" y="0"/>
                    </a:moveTo>
                    <a:lnTo>
                      <a:pt x="0" y="57"/>
                    </a:lnTo>
                    <a:lnTo>
                      <a:pt x="16" y="5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89" name="Freeform 188">
                <a:extLst>
                  <a:ext uri="{FF2B5EF4-FFF2-40B4-BE49-F238E27FC236}">
                    <a16:creationId xmlns:a16="http://schemas.microsoft.com/office/drawing/2014/main" id="{E9A88D31-D1D6-73E3-E978-BCCF3E8BA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3977"/>
                <a:ext cx="43" cy="115"/>
              </a:xfrm>
              <a:custGeom>
                <a:avLst/>
                <a:gdLst>
                  <a:gd name="T0" fmla="*/ 0 w 43"/>
                  <a:gd name="T1" fmla="*/ 0 h 115"/>
                  <a:gd name="T2" fmla="*/ 0 w 43"/>
                  <a:gd name="T3" fmla="*/ 115 h 115"/>
                  <a:gd name="T4" fmla="*/ 43 w 43"/>
                  <a:gd name="T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15">
                    <a:moveTo>
                      <a:pt x="0" y="0"/>
                    </a:moveTo>
                    <a:lnTo>
                      <a:pt x="0" y="115"/>
                    </a:lnTo>
                    <a:lnTo>
                      <a:pt x="43" y="11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90" name="Freeform 189">
                <a:extLst>
                  <a:ext uri="{FF2B5EF4-FFF2-40B4-BE49-F238E27FC236}">
                    <a16:creationId xmlns:a16="http://schemas.microsoft.com/office/drawing/2014/main" id="{EC3E70DF-2F28-E0CC-F611-7006E1EFB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1" y="3976"/>
                <a:ext cx="92" cy="212"/>
              </a:xfrm>
              <a:custGeom>
                <a:avLst/>
                <a:gdLst>
                  <a:gd name="T0" fmla="*/ 0 w 92"/>
                  <a:gd name="T1" fmla="*/ 212 h 212"/>
                  <a:gd name="T2" fmla="*/ 0 w 92"/>
                  <a:gd name="T3" fmla="*/ 0 h 212"/>
                  <a:gd name="T4" fmla="*/ 92 w 92"/>
                  <a:gd name="T5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212">
                    <a:moveTo>
                      <a:pt x="0" y="212"/>
                    </a:moveTo>
                    <a:lnTo>
                      <a:pt x="0" y="0"/>
                    </a:lnTo>
                    <a:lnTo>
                      <a:pt x="9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91" name="Rectangle 190">
                <a:extLst>
                  <a:ext uri="{FF2B5EF4-FFF2-40B4-BE49-F238E27FC236}">
                    <a16:creationId xmlns:a16="http://schemas.microsoft.com/office/drawing/2014/main" id="{9176EFC9-712C-74D4-D4D2-7888E8573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4277"/>
                <a:ext cx="6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semiaridum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1704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" name="Freeform 191">
                <a:extLst>
                  <a:ext uri="{FF2B5EF4-FFF2-40B4-BE49-F238E27FC236}">
                    <a16:creationId xmlns:a16="http://schemas.microsoft.com/office/drawing/2014/main" id="{D844391B-92AE-1F69-D339-9437AE605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7" y="4299"/>
                <a:ext cx="152" cy="103"/>
              </a:xfrm>
              <a:custGeom>
                <a:avLst/>
                <a:gdLst>
                  <a:gd name="T0" fmla="*/ 0 w 152"/>
                  <a:gd name="T1" fmla="*/ 103 h 103"/>
                  <a:gd name="T2" fmla="*/ 0 w 152"/>
                  <a:gd name="T3" fmla="*/ 0 h 103"/>
                  <a:gd name="T4" fmla="*/ 152 w 152"/>
                  <a:gd name="T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103">
                    <a:moveTo>
                      <a:pt x="0" y="103"/>
                    </a:moveTo>
                    <a:lnTo>
                      <a:pt x="0" y="0"/>
                    </a:lnTo>
                    <a:lnTo>
                      <a:pt x="15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93" name="Rectangle 192">
                <a:extLst>
                  <a:ext uri="{FF2B5EF4-FFF2-40B4-BE49-F238E27FC236}">
                    <a16:creationId xmlns:a16="http://schemas.microsoft.com/office/drawing/2014/main" id="{95A37933-9EDD-1B97-65A7-DCE3C5BDB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" y="4344"/>
                <a:ext cx="77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erythrophlei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53325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" name="Freeform 193">
                <a:extLst>
                  <a:ext uri="{FF2B5EF4-FFF2-40B4-BE49-F238E27FC236}">
                    <a16:creationId xmlns:a16="http://schemas.microsoft.com/office/drawing/2014/main" id="{C4A89878-010C-2139-9CFB-268B4A462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7" y="4365"/>
                <a:ext cx="135" cy="32"/>
              </a:xfrm>
              <a:custGeom>
                <a:avLst/>
                <a:gdLst>
                  <a:gd name="T0" fmla="*/ 0 w 135"/>
                  <a:gd name="T1" fmla="*/ 32 h 32"/>
                  <a:gd name="T2" fmla="*/ 0 w 135"/>
                  <a:gd name="T3" fmla="*/ 0 h 32"/>
                  <a:gd name="T4" fmla="*/ 135 w 135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5" h="32">
                    <a:moveTo>
                      <a:pt x="0" y="32"/>
                    </a:moveTo>
                    <a:lnTo>
                      <a:pt x="0" y="0"/>
                    </a:lnTo>
                    <a:lnTo>
                      <a:pt x="1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95" name="Rectangle 194">
                <a:extLst>
                  <a:ext uri="{FF2B5EF4-FFF2-40B4-BE49-F238E27FC236}">
                    <a16:creationId xmlns:a16="http://schemas.microsoft.com/office/drawing/2014/main" id="{A80BF2CA-5AB9-A301-63E5-ECF0BCD5C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5" y="4410"/>
                <a:ext cx="66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macuxiense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" name="Freeform 195">
                <a:extLst>
                  <a:ext uri="{FF2B5EF4-FFF2-40B4-BE49-F238E27FC236}">
                    <a16:creationId xmlns:a16="http://schemas.microsoft.com/office/drawing/2014/main" id="{2CA75B8A-D483-B38C-7207-48EDDFBBE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7" y="4400"/>
                <a:ext cx="87" cy="31"/>
              </a:xfrm>
              <a:custGeom>
                <a:avLst/>
                <a:gdLst>
                  <a:gd name="T0" fmla="*/ 0 w 87"/>
                  <a:gd name="T1" fmla="*/ 0 h 31"/>
                  <a:gd name="T2" fmla="*/ 0 w 87"/>
                  <a:gd name="T3" fmla="*/ 31 h 31"/>
                  <a:gd name="T4" fmla="*/ 87 w 87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31">
                    <a:moveTo>
                      <a:pt x="0" y="0"/>
                    </a:moveTo>
                    <a:lnTo>
                      <a:pt x="0" y="31"/>
                    </a:lnTo>
                    <a:lnTo>
                      <a:pt x="87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97" name="Freeform 196">
                <a:extLst>
                  <a:ext uri="{FF2B5EF4-FFF2-40B4-BE49-F238E27FC236}">
                    <a16:creationId xmlns:a16="http://schemas.microsoft.com/office/drawing/2014/main" id="{3D24F08B-BA1D-495B-F044-69A18791A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0" y="4398"/>
                <a:ext cx="37" cy="108"/>
              </a:xfrm>
              <a:custGeom>
                <a:avLst/>
                <a:gdLst>
                  <a:gd name="T0" fmla="*/ 0 w 37"/>
                  <a:gd name="T1" fmla="*/ 108 h 108"/>
                  <a:gd name="T2" fmla="*/ 0 w 37"/>
                  <a:gd name="T3" fmla="*/ 0 h 108"/>
                  <a:gd name="T4" fmla="*/ 37 w 37"/>
                  <a:gd name="T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08">
                    <a:moveTo>
                      <a:pt x="0" y="108"/>
                    </a:moveTo>
                    <a:lnTo>
                      <a:pt x="0" y="0"/>
                    </a:lnTo>
                    <a:lnTo>
                      <a:pt x="3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898" name="Rectangle 197">
                <a:extLst>
                  <a:ext uri="{FF2B5EF4-FFF2-40B4-BE49-F238E27FC236}">
                    <a16:creationId xmlns:a16="http://schemas.microsoft.com/office/drawing/2014/main" id="{4804636F-F254-2E4E-B84D-792763F78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1" y="4476"/>
                <a:ext cx="50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elkanii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76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" name="Freeform 198">
                <a:extLst>
                  <a:ext uri="{FF2B5EF4-FFF2-40B4-BE49-F238E27FC236}">
                    <a16:creationId xmlns:a16="http://schemas.microsoft.com/office/drawing/2014/main" id="{F62A92F7-FCA4-F3E9-436F-6D43EFEEA6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8" y="4497"/>
                <a:ext cx="32" cy="118"/>
              </a:xfrm>
              <a:custGeom>
                <a:avLst/>
                <a:gdLst>
                  <a:gd name="T0" fmla="*/ 0 w 32"/>
                  <a:gd name="T1" fmla="*/ 118 h 118"/>
                  <a:gd name="T2" fmla="*/ 0 w 32"/>
                  <a:gd name="T3" fmla="*/ 0 h 118"/>
                  <a:gd name="T4" fmla="*/ 32 w 32"/>
                  <a:gd name="T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18">
                    <a:moveTo>
                      <a:pt x="0" y="118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900" name="Rectangle 199">
                <a:extLst>
                  <a:ext uri="{FF2B5EF4-FFF2-40B4-BE49-F238E27FC236}">
                    <a16:creationId xmlns:a16="http://schemas.microsoft.com/office/drawing/2014/main" id="{4356BBA5-F88A-1EFC-2EAC-71717B77C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9" y="4542"/>
                <a:ext cx="3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ripae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WR4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" name="Freeform 200">
                <a:extLst>
                  <a:ext uri="{FF2B5EF4-FFF2-40B4-BE49-F238E27FC236}">
                    <a16:creationId xmlns:a16="http://schemas.microsoft.com/office/drawing/2014/main" id="{2E2502B9-7F70-045B-B8EE-328B6738E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9" y="4564"/>
                <a:ext cx="58" cy="170"/>
              </a:xfrm>
              <a:custGeom>
                <a:avLst/>
                <a:gdLst>
                  <a:gd name="T0" fmla="*/ 0 w 58"/>
                  <a:gd name="T1" fmla="*/ 170 h 170"/>
                  <a:gd name="T2" fmla="*/ 0 w 58"/>
                  <a:gd name="T3" fmla="*/ 0 h 170"/>
                  <a:gd name="T4" fmla="*/ 58 w 58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170">
                    <a:moveTo>
                      <a:pt x="0" y="170"/>
                    </a:moveTo>
                    <a:lnTo>
                      <a:pt x="0" y="0"/>
                    </a:lnTo>
                    <a:lnTo>
                      <a:pt x="5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902" name="Rectangle 201">
                <a:extLst>
                  <a:ext uri="{FF2B5EF4-FFF2-40B4-BE49-F238E27FC236}">
                    <a16:creationId xmlns:a16="http://schemas.microsoft.com/office/drawing/2014/main" id="{BC7D54C6-1F14-9DE5-C9F5-97EB2309D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1" y="4608"/>
                <a:ext cx="46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ivorense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CI-1B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" name="Freeform 202">
                <a:extLst>
                  <a:ext uri="{FF2B5EF4-FFF2-40B4-BE49-F238E27FC236}">
                    <a16:creationId xmlns:a16="http://schemas.microsoft.com/office/drawing/2014/main" id="{FEDD5F07-2BA8-5407-D3AF-7DC854C95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9" y="4630"/>
                <a:ext cx="111" cy="32"/>
              </a:xfrm>
              <a:custGeom>
                <a:avLst/>
                <a:gdLst>
                  <a:gd name="T0" fmla="*/ 0 w 111"/>
                  <a:gd name="T1" fmla="*/ 32 h 32"/>
                  <a:gd name="T2" fmla="*/ 0 w 111"/>
                  <a:gd name="T3" fmla="*/ 0 h 32"/>
                  <a:gd name="T4" fmla="*/ 111 w 11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32">
                    <a:moveTo>
                      <a:pt x="0" y="32"/>
                    </a:moveTo>
                    <a:lnTo>
                      <a:pt x="0" y="0"/>
                    </a:lnTo>
                    <a:lnTo>
                      <a:pt x="11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904" name="Rectangle 203">
                <a:extLst>
                  <a:ext uri="{FF2B5EF4-FFF2-40B4-BE49-F238E27FC236}">
                    <a16:creationId xmlns:a16="http://schemas.microsoft.com/office/drawing/2014/main" id="{48A17341-7F9E-7DEB-98CE-ABF8E2A67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4675"/>
                <a:ext cx="68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tropiciagri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1112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" name="Freeform 204">
                <a:extLst>
                  <a:ext uri="{FF2B5EF4-FFF2-40B4-BE49-F238E27FC236}">
                    <a16:creationId xmlns:a16="http://schemas.microsoft.com/office/drawing/2014/main" id="{A19F8237-92E2-4833-3CBF-67C801101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9" y="4664"/>
                <a:ext cx="54" cy="32"/>
              </a:xfrm>
              <a:custGeom>
                <a:avLst/>
                <a:gdLst>
                  <a:gd name="T0" fmla="*/ 0 w 54"/>
                  <a:gd name="T1" fmla="*/ 0 h 32"/>
                  <a:gd name="T2" fmla="*/ 0 w 54"/>
                  <a:gd name="T3" fmla="*/ 32 h 32"/>
                  <a:gd name="T4" fmla="*/ 54 w 54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32">
                    <a:moveTo>
                      <a:pt x="0" y="0"/>
                    </a:moveTo>
                    <a:lnTo>
                      <a:pt x="0" y="32"/>
                    </a:lnTo>
                    <a:lnTo>
                      <a:pt x="54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</p:grpSp>
        <p:sp>
          <p:nvSpPr>
            <p:cNvPr id="602" name="Freeform 206">
              <a:extLst>
                <a:ext uri="{FF2B5EF4-FFF2-40B4-BE49-F238E27FC236}">
                  <a16:creationId xmlns:a16="http://schemas.microsoft.com/office/drawing/2014/main" id="{A30FC9E8-15D6-5FC3-6206-99B7E6860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" y="4663"/>
              <a:ext cx="25" cy="65"/>
            </a:xfrm>
            <a:custGeom>
              <a:avLst/>
              <a:gdLst>
                <a:gd name="T0" fmla="*/ 0 w 25"/>
                <a:gd name="T1" fmla="*/ 65 h 65"/>
                <a:gd name="T2" fmla="*/ 0 w 25"/>
                <a:gd name="T3" fmla="*/ 0 h 65"/>
                <a:gd name="T4" fmla="*/ 25 w 25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5">
                  <a:moveTo>
                    <a:pt x="0" y="65"/>
                  </a:move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03" name="Rectangle 207">
              <a:extLst>
                <a:ext uri="{FF2B5EF4-FFF2-40B4-BE49-F238E27FC236}">
                  <a16:creationId xmlns:a16="http://schemas.microsoft.com/office/drawing/2014/main" id="{1C35D163-7D48-46E2-80C0-23A4EF681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2" y="4741"/>
              <a:ext cx="75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embrapense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2833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4" name="Freeform 208">
              <a:extLst>
                <a:ext uri="{FF2B5EF4-FFF2-40B4-BE49-F238E27FC236}">
                  <a16:creationId xmlns:a16="http://schemas.microsoft.com/office/drawing/2014/main" id="{F0BDF54C-AA50-54D4-DF45-7C3E724A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" y="4762"/>
              <a:ext cx="15" cy="32"/>
            </a:xfrm>
            <a:custGeom>
              <a:avLst/>
              <a:gdLst>
                <a:gd name="T0" fmla="*/ 0 w 15"/>
                <a:gd name="T1" fmla="*/ 32 h 32"/>
                <a:gd name="T2" fmla="*/ 0 w 15"/>
                <a:gd name="T3" fmla="*/ 0 h 32"/>
                <a:gd name="T4" fmla="*/ 15 w 15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2">
                  <a:moveTo>
                    <a:pt x="0" y="32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05" name="Rectangle 209">
              <a:extLst>
                <a:ext uri="{FF2B5EF4-FFF2-40B4-BE49-F238E27FC236}">
                  <a16:creationId xmlns:a16="http://schemas.microsoft.com/office/drawing/2014/main" id="{23500F8E-94DC-6E12-8ED5-E103F00DE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4807"/>
              <a:ext cx="63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viridifuturi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 690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6" name="Freeform 210">
              <a:extLst>
                <a:ext uri="{FF2B5EF4-FFF2-40B4-BE49-F238E27FC236}">
                  <a16:creationId xmlns:a16="http://schemas.microsoft.com/office/drawing/2014/main" id="{AB7AA99E-C7AD-D220-CFF3-D484FE3AC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" y="4797"/>
              <a:ext cx="153" cy="32"/>
            </a:xfrm>
            <a:custGeom>
              <a:avLst/>
              <a:gdLst>
                <a:gd name="T0" fmla="*/ 0 w 153"/>
                <a:gd name="T1" fmla="*/ 0 h 32"/>
                <a:gd name="T2" fmla="*/ 0 w 153"/>
                <a:gd name="T3" fmla="*/ 32 h 32"/>
                <a:gd name="T4" fmla="*/ 153 w 153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" h="32">
                  <a:moveTo>
                    <a:pt x="0" y="0"/>
                  </a:moveTo>
                  <a:lnTo>
                    <a:pt x="0" y="32"/>
                  </a:lnTo>
                  <a:lnTo>
                    <a:pt x="153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07" name="Freeform 211">
              <a:extLst>
                <a:ext uri="{FF2B5EF4-FFF2-40B4-BE49-F238E27FC236}">
                  <a16:creationId xmlns:a16="http://schemas.microsoft.com/office/drawing/2014/main" id="{D8B4D59D-38FB-B1E9-A150-ED94AC63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" y="4731"/>
              <a:ext cx="32" cy="65"/>
            </a:xfrm>
            <a:custGeom>
              <a:avLst/>
              <a:gdLst>
                <a:gd name="T0" fmla="*/ 0 w 32"/>
                <a:gd name="T1" fmla="*/ 0 h 65"/>
                <a:gd name="T2" fmla="*/ 0 w 32"/>
                <a:gd name="T3" fmla="*/ 65 h 65"/>
                <a:gd name="T4" fmla="*/ 32 w 32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5">
                  <a:moveTo>
                    <a:pt x="0" y="0"/>
                  </a:moveTo>
                  <a:lnTo>
                    <a:pt x="0" y="65"/>
                  </a:lnTo>
                  <a:lnTo>
                    <a:pt x="32" y="65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08" name="Freeform 212">
              <a:extLst>
                <a:ext uri="{FF2B5EF4-FFF2-40B4-BE49-F238E27FC236}">
                  <a16:creationId xmlns:a16="http://schemas.microsoft.com/office/drawing/2014/main" id="{E580006F-0D6F-324E-00C2-36C32B4FA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4729"/>
              <a:ext cx="8" cy="177"/>
            </a:xfrm>
            <a:custGeom>
              <a:avLst/>
              <a:gdLst>
                <a:gd name="T0" fmla="*/ 0 w 8"/>
                <a:gd name="T1" fmla="*/ 177 h 177"/>
                <a:gd name="T2" fmla="*/ 0 w 8"/>
                <a:gd name="T3" fmla="*/ 0 h 177"/>
                <a:gd name="T4" fmla="*/ 8 w 8"/>
                <a:gd name="T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77">
                  <a:moveTo>
                    <a:pt x="0" y="177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09" name="Rectangle 213">
              <a:extLst>
                <a:ext uri="{FF2B5EF4-FFF2-40B4-BE49-F238E27FC236}">
                  <a16:creationId xmlns:a16="http://schemas.microsoft.com/office/drawing/2014/main" id="{B02D512C-8B3A-7C20-BF64-19C46F924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9" y="4873"/>
              <a:ext cx="67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mercantei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 6399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0" name="Freeform 214">
              <a:extLst>
                <a:ext uri="{FF2B5EF4-FFF2-40B4-BE49-F238E27FC236}">
                  <a16:creationId xmlns:a16="http://schemas.microsoft.com/office/drawing/2014/main" id="{68A4FA08-F61E-7143-3075-182CC83AB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8" y="4895"/>
              <a:ext cx="40" cy="32"/>
            </a:xfrm>
            <a:custGeom>
              <a:avLst/>
              <a:gdLst>
                <a:gd name="T0" fmla="*/ 0 w 40"/>
                <a:gd name="T1" fmla="*/ 32 h 32"/>
                <a:gd name="T2" fmla="*/ 0 w 40"/>
                <a:gd name="T3" fmla="*/ 0 h 32"/>
                <a:gd name="T4" fmla="*/ 40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0" y="32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11" name="Rectangle 215">
              <a:extLst>
                <a:ext uri="{FF2B5EF4-FFF2-40B4-BE49-F238E27FC236}">
                  <a16:creationId xmlns:a16="http://schemas.microsoft.com/office/drawing/2014/main" id="{43875E73-0C38-69D0-CF88-1BC0ACE45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4" y="4940"/>
              <a:ext cx="49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oropedii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Pear76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2" name="Freeform 216">
              <a:extLst>
                <a:ext uri="{FF2B5EF4-FFF2-40B4-BE49-F238E27FC236}">
                  <a16:creationId xmlns:a16="http://schemas.microsoft.com/office/drawing/2014/main" id="{B4D671E3-BD77-355B-14F1-8DEFDC0D7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8" y="4929"/>
              <a:ext cx="55" cy="32"/>
            </a:xfrm>
            <a:custGeom>
              <a:avLst/>
              <a:gdLst>
                <a:gd name="T0" fmla="*/ 0 w 55"/>
                <a:gd name="T1" fmla="*/ 0 h 32"/>
                <a:gd name="T2" fmla="*/ 0 w 55"/>
                <a:gd name="T3" fmla="*/ 32 h 32"/>
                <a:gd name="T4" fmla="*/ 55 w 55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32">
                  <a:moveTo>
                    <a:pt x="0" y="0"/>
                  </a:moveTo>
                  <a:lnTo>
                    <a:pt x="0" y="32"/>
                  </a:lnTo>
                  <a:lnTo>
                    <a:pt x="55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13" name="Freeform 217">
              <a:extLst>
                <a:ext uri="{FF2B5EF4-FFF2-40B4-BE49-F238E27FC236}">
                  <a16:creationId xmlns:a16="http://schemas.microsoft.com/office/drawing/2014/main" id="{8519E5C4-6C0C-AED1-DB6A-0C36BA236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9" y="4928"/>
              <a:ext cx="49" cy="48"/>
            </a:xfrm>
            <a:custGeom>
              <a:avLst/>
              <a:gdLst>
                <a:gd name="T0" fmla="*/ 0 w 49"/>
                <a:gd name="T1" fmla="*/ 48 h 48"/>
                <a:gd name="T2" fmla="*/ 0 w 49"/>
                <a:gd name="T3" fmla="*/ 0 h 48"/>
                <a:gd name="T4" fmla="*/ 49 w 49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48">
                  <a:moveTo>
                    <a:pt x="0" y="48"/>
                  </a:moveTo>
                  <a:lnTo>
                    <a:pt x="0" y="0"/>
                  </a:lnTo>
                  <a:lnTo>
                    <a:pt x="4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14" name="Rectangle 218">
              <a:extLst>
                <a:ext uri="{FF2B5EF4-FFF2-40B4-BE49-F238E27FC236}">
                  <a16:creationId xmlns:a16="http://schemas.microsoft.com/office/drawing/2014/main" id="{98851921-717C-61FE-4998-8105EE25C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" y="5006"/>
              <a:ext cx="5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septentrionale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1S1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5" name="Freeform 219">
              <a:extLst>
                <a:ext uri="{FF2B5EF4-FFF2-40B4-BE49-F238E27FC236}">
                  <a16:creationId xmlns:a16="http://schemas.microsoft.com/office/drawing/2014/main" id="{E08FF91C-4234-27DF-1747-3A1AE7D2B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9" y="4979"/>
              <a:ext cx="101" cy="48"/>
            </a:xfrm>
            <a:custGeom>
              <a:avLst/>
              <a:gdLst>
                <a:gd name="T0" fmla="*/ 0 w 101"/>
                <a:gd name="T1" fmla="*/ 0 h 48"/>
                <a:gd name="T2" fmla="*/ 0 w 101"/>
                <a:gd name="T3" fmla="*/ 48 h 48"/>
                <a:gd name="T4" fmla="*/ 101 w 101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48">
                  <a:moveTo>
                    <a:pt x="0" y="0"/>
                  </a:moveTo>
                  <a:lnTo>
                    <a:pt x="0" y="48"/>
                  </a:lnTo>
                  <a:lnTo>
                    <a:pt x="101" y="4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16" name="Freeform 220">
              <a:extLst>
                <a:ext uri="{FF2B5EF4-FFF2-40B4-BE49-F238E27FC236}">
                  <a16:creationId xmlns:a16="http://schemas.microsoft.com/office/drawing/2014/main" id="{51EB5846-8F8E-49D0-105B-8EA81247A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" y="4978"/>
              <a:ext cx="49" cy="106"/>
            </a:xfrm>
            <a:custGeom>
              <a:avLst/>
              <a:gdLst>
                <a:gd name="T0" fmla="*/ 0 w 49"/>
                <a:gd name="T1" fmla="*/ 106 h 106"/>
                <a:gd name="T2" fmla="*/ 0 w 49"/>
                <a:gd name="T3" fmla="*/ 0 h 106"/>
                <a:gd name="T4" fmla="*/ 49 w 49"/>
                <a:gd name="T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06">
                  <a:moveTo>
                    <a:pt x="0" y="106"/>
                  </a:moveTo>
                  <a:lnTo>
                    <a:pt x="0" y="0"/>
                  </a:lnTo>
                  <a:lnTo>
                    <a:pt x="4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17" name="Rectangle 221">
              <a:extLst>
                <a:ext uri="{FF2B5EF4-FFF2-40B4-BE49-F238E27FC236}">
                  <a16:creationId xmlns:a16="http://schemas.microsoft.com/office/drawing/2014/main" id="{59D4D0C4-4B7C-EFDB-DC0A-A3802A994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5" y="5072"/>
              <a:ext cx="63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quebecense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66S1MB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8" name="Freeform 222">
              <a:extLst>
                <a:ext uri="{FF2B5EF4-FFF2-40B4-BE49-F238E27FC236}">
                  <a16:creationId xmlns:a16="http://schemas.microsoft.com/office/drawing/2014/main" id="{116ED035-068F-2687-90E0-64950FFB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" y="5094"/>
              <a:ext cx="40" cy="98"/>
            </a:xfrm>
            <a:custGeom>
              <a:avLst/>
              <a:gdLst>
                <a:gd name="T0" fmla="*/ 0 w 40"/>
                <a:gd name="T1" fmla="*/ 98 h 98"/>
                <a:gd name="T2" fmla="*/ 0 w 40"/>
                <a:gd name="T3" fmla="*/ 0 h 98"/>
                <a:gd name="T4" fmla="*/ 40 w 40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98">
                  <a:moveTo>
                    <a:pt x="0" y="98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19" name="Rectangle 223">
              <a:extLst>
                <a:ext uri="{FF2B5EF4-FFF2-40B4-BE49-F238E27FC236}">
                  <a16:creationId xmlns:a16="http://schemas.microsoft.com/office/drawing/2014/main" id="{BE799A37-1925-0080-45CD-42B79C82F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" y="5138"/>
              <a:ext cx="42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altum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Pear77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0" name="Freeform 224">
              <a:extLst>
                <a:ext uri="{FF2B5EF4-FFF2-40B4-BE49-F238E27FC236}">
                  <a16:creationId xmlns:a16="http://schemas.microsoft.com/office/drawing/2014/main" id="{E3C140EE-6F68-8B1D-4E47-E1878102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" y="5160"/>
              <a:ext cx="40" cy="131"/>
            </a:xfrm>
            <a:custGeom>
              <a:avLst/>
              <a:gdLst>
                <a:gd name="T0" fmla="*/ 0 w 40"/>
                <a:gd name="T1" fmla="*/ 131 h 131"/>
                <a:gd name="T2" fmla="*/ 0 w 40"/>
                <a:gd name="T3" fmla="*/ 0 h 131"/>
                <a:gd name="T4" fmla="*/ 40 w 40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31">
                  <a:moveTo>
                    <a:pt x="0" y="131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21" name="Rectangle 225">
              <a:extLst>
                <a:ext uri="{FF2B5EF4-FFF2-40B4-BE49-F238E27FC236}">
                  <a16:creationId xmlns:a16="http://schemas.microsoft.com/office/drawing/2014/main" id="{63A5DA3C-46F4-CE2F-C3C9-629A94481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6" y="5205"/>
              <a:ext cx="44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acaciae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10BB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2" name="Freeform 226">
              <a:extLst>
                <a:ext uri="{FF2B5EF4-FFF2-40B4-BE49-F238E27FC236}">
                  <a16:creationId xmlns:a16="http://schemas.microsoft.com/office/drawing/2014/main" id="{19A48F03-0369-1584-75F1-7262D858A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5226"/>
              <a:ext cx="80" cy="32"/>
            </a:xfrm>
            <a:custGeom>
              <a:avLst/>
              <a:gdLst>
                <a:gd name="T0" fmla="*/ 0 w 80"/>
                <a:gd name="T1" fmla="*/ 32 h 32"/>
                <a:gd name="T2" fmla="*/ 0 w 80"/>
                <a:gd name="T3" fmla="*/ 0 h 32"/>
                <a:gd name="T4" fmla="*/ 80 w 8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32">
                  <a:moveTo>
                    <a:pt x="0" y="32"/>
                  </a:moveTo>
                  <a:lnTo>
                    <a:pt x="0" y="0"/>
                  </a:lnTo>
                  <a:lnTo>
                    <a:pt x="8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23" name="Rectangle 227">
              <a:extLst>
                <a:ext uri="{FF2B5EF4-FFF2-40B4-BE49-F238E27FC236}">
                  <a16:creationId xmlns:a16="http://schemas.microsoft.com/office/drawing/2014/main" id="{EADB0EB6-70B4-1556-6E8E-0C2EC94D8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5271"/>
              <a:ext cx="67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ferriligni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51502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4" name="Freeform 228">
              <a:extLst>
                <a:ext uri="{FF2B5EF4-FFF2-40B4-BE49-F238E27FC236}">
                  <a16:creationId xmlns:a16="http://schemas.microsoft.com/office/drawing/2014/main" id="{796A70D4-C6C6-4629-8F16-B8988B0A8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5260"/>
              <a:ext cx="53" cy="32"/>
            </a:xfrm>
            <a:custGeom>
              <a:avLst/>
              <a:gdLst>
                <a:gd name="T0" fmla="*/ 0 w 53"/>
                <a:gd name="T1" fmla="*/ 0 h 32"/>
                <a:gd name="T2" fmla="*/ 0 w 53"/>
                <a:gd name="T3" fmla="*/ 32 h 32"/>
                <a:gd name="T4" fmla="*/ 53 w 53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32">
                  <a:moveTo>
                    <a:pt x="0" y="0"/>
                  </a:moveTo>
                  <a:lnTo>
                    <a:pt x="0" y="32"/>
                  </a:lnTo>
                  <a:lnTo>
                    <a:pt x="53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25" name="Freeform 229">
              <a:extLst>
                <a:ext uri="{FF2B5EF4-FFF2-40B4-BE49-F238E27FC236}">
                  <a16:creationId xmlns:a16="http://schemas.microsoft.com/office/drawing/2014/main" id="{723F68FD-9AFC-9FE8-3AD1-4E783E042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" y="5259"/>
              <a:ext cx="13" cy="82"/>
            </a:xfrm>
            <a:custGeom>
              <a:avLst/>
              <a:gdLst>
                <a:gd name="T0" fmla="*/ 0 w 13"/>
                <a:gd name="T1" fmla="*/ 82 h 82"/>
                <a:gd name="T2" fmla="*/ 0 w 13"/>
                <a:gd name="T3" fmla="*/ 0 h 82"/>
                <a:gd name="T4" fmla="*/ 13 w 13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2">
                  <a:moveTo>
                    <a:pt x="0" y="82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26" name="Rectangle 230">
              <a:extLst>
                <a:ext uri="{FF2B5EF4-FFF2-40B4-BE49-F238E27FC236}">
                  <a16:creationId xmlns:a16="http://schemas.microsoft.com/office/drawing/2014/main" id="{90642F73-2847-FBDB-B975-6447661B2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" y="5337"/>
              <a:ext cx="54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pachyrhizi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PAC48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7" name="Freeform 231">
              <a:extLst>
                <a:ext uri="{FF2B5EF4-FFF2-40B4-BE49-F238E27FC236}">
                  <a16:creationId xmlns:a16="http://schemas.microsoft.com/office/drawing/2014/main" id="{0063385E-3BCF-E05C-47BC-765F987DA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5358"/>
              <a:ext cx="32" cy="65"/>
            </a:xfrm>
            <a:custGeom>
              <a:avLst/>
              <a:gdLst>
                <a:gd name="T0" fmla="*/ 0 w 32"/>
                <a:gd name="T1" fmla="*/ 65 h 65"/>
                <a:gd name="T2" fmla="*/ 0 w 32"/>
                <a:gd name="T3" fmla="*/ 0 h 65"/>
                <a:gd name="T4" fmla="*/ 32 w 32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5">
                  <a:moveTo>
                    <a:pt x="0" y="65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28" name="Rectangle 232">
              <a:extLst>
                <a:ext uri="{FF2B5EF4-FFF2-40B4-BE49-F238E27FC236}">
                  <a16:creationId xmlns:a16="http://schemas.microsoft.com/office/drawing/2014/main" id="{03B6EFDC-EDD0-940A-5E3B-FC4D4818E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5403"/>
              <a:ext cx="80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australafricanum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4400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9" name="Freeform 233">
              <a:extLst>
                <a:ext uri="{FF2B5EF4-FFF2-40B4-BE49-F238E27FC236}">
                  <a16:creationId xmlns:a16="http://schemas.microsoft.com/office/drawing/2014/main" id="{D2C2A0EF-DB11-9365-F1C8-EFD83A8F1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5425"/>
              <a:ext cx="8" cy="31"/>
            </a:xfrm>
            <a:custGeom>
              <a:avLst/>
              <a:gdLst>
                <a:gd name="T0" fmla="*/ 0 w 8"/>
                <a:gd name="T1" fmla="*/ 31 h 31"/>
                <a:gd name="T2" fmla="*/ 0 w 8"/>
                <a:gd name="T3" fmla="*/ 0 h 31"/>
                <a:gd name="T4" fmla="*/ 8 w 8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31">
                  <a:moveTo>
                    <a:pt x="0" y="31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0" name="Rectangle 234">
              <a:extLst>
                <a:ext uri="{FF2B5EF4-FFF2-40B4-BE49-F238E27FC236}">
                  <a16:creationId xmlns:a16="http://schemas.microsoft.com/office/drawing/2014/main" id="{A1648713-7564-2E11-4F56-F18CD831E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9" y="5469"/>
              <a:ext cx="68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brasilense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UFLA03-321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1" name="Freeform 235">
              <a:extLst>
                <a:ext uri="{FF2B5EF4-FFF2-40B4-BE49-F238E27FC236}">
                  <a16:creationId xmlns:a16="http://schemas.microsoft.com/office/drawing/2014/main" id="{949377A8-F9D5-AA6C-C33A-DB2759E9F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" y="5459"/>
              <a:ext cx="0" cy="32"/>
            </a:xfrm>
            <a:custGeom>
              <a:avLst/>
              <a:gdLst>
                <a:gd name="T0" fmla="*/ 0 h 32"/>
                <a:gd name="T1" fmla="*/ 32 h 32"/>
                <a:gd name="T2" fmla="*/ 32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0"/>
                  </a:moveTo>
                  <a:lnTo>
                    <a:pt x="0" y="32"/>
                  </a:lnTo>
                  <a:lnTo>
                    <a:pt x="0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2" name="Line 236">
              <a:extLst>
                <a:ext uri="{FF2B5EF4-FFF2-40B4-BE49-F238E27FC236}">
                  <a16:creationId xmlns:a16="http://schemas.microsoft.com/office/drawing/2014/main" id="{AD4BC672-45CA-90E7-7AD2-54398DFEC5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7" y="5426"/>
              <a:ext cx="0" cy="65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3" name="Freeform 237">
              <a:extLst>
                <a:ext uri="{FF2B5EF4-FFF2-40B4-BE49-F238E27FC236}">
                  <a16:creationId xmlns:a16="http://schemas.microsoft.com/office/drawing/2014/main" id="{DAF634B1-8541-DD04-2930-7A17C6493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" y="5343"/>
              <a:ext cx="15" cy="82"/>
            </a:xfrm>
            <a:custGeom>
              <a:avLst/>
              <a:gdLst>
                <a:gd name="T0" fmla="*/ 0 w 15"/>
                <a:gd name="T1" fmla="*/ 0 h 82"/>
                <a:gd name="T2" fmla="*/ 0 w 15"/>
                <a:gd name="T3" fmla="*/ 82 h 82"/>
                <a:gd name="T4" fmla="*/ 15 w 15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82">
                  <a:moveTo>
                    <a:pt x="0" y="0"/>
                  </a:moveTo>
                  <a:lnTo>
                    <a:pt x="0" y="82"/>
                  </a:lnTo>
                  <a:lnTo>
                    <a:pt x="15" y="8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4" name="Line 238">
              <a:extLst>
                <a:ext uri="{FF2B5EF4-FFF2-40B4-BE49-F238E27FC236}">
                  <a16:creationId xmlns:a16="http://schemas.microsoft.com/office/drawing/2014/main" id="{FB59BBB1-D7DA-6ADC-93E7-5844DEAF7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2" y="5294"/>
              <a:ext cx="0" cy="131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5" name="Freeform 239">
              <a:extLst>
                <a:ext uri="{FF2B5EF4-FFF2-40B4-BE49-F238E27FC236}">
                  <a16:creationId xmlns:a16="http://schemas.microsoft.com/office/drawing/2014/main" id="{4FBA04ED-3856-4566-98D1-844E9A1C8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" y="5194"/>
              <a:ext cx="8" cy="98"/>
            </a:xfrm>
            <a:custGeom>
              <a:avLst/>
              <a:gdLst>
                <a:gd name="T0" fmla="*/ 0 w 8"/>
                <a:gd name="T1" fmla="*/ 0 h 98"/>
                <a:gd name="T2" fmla="*/ 0 w 8"/>
                <a:gd name="T3" fmla="*/ 98 h 98"/>
                <a:gd name="T4" fmla="*/ 8 w 8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8">
                  <a:moveTo>
                    <a:pt x="0" y="0"/>
                  </a:moveTo>
                  <a:lnTo>
                    <a:pt x="0" y="98"/>
                  </a:lnTo>
                  <a:lnTo>
                    <a:pt x="8" y="9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6" name="Freeform 240">
              <a:extLst>
                <a:ext uri="{FF2B5EF4-FFF2-40B4-BE49-F238E27FC236}">
                  <a16:creationId xmlns:a16="http://schemas.microsoft.com/office/drawing/2014/main" id="{5F186B42-3A35-CBEF-9781-2C3243FB5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" y="5087"/>
              <a:ext cx="24" cy="106"/>
            </a:xfrm>
            <a:custGeom>
              <a:avLst/>
              <a:gdLst>
                <a:gd name="T0" fmla="*/ 0 w 24"/>
                <a:gd name="T1" fmla="*/ 0 h 106"/>
                <a:gd name="T2" fmla="*/ 0 w 24"/>
                <a:gd name="T3" fmla="*/ 106 h 106"/>
                <a:gd name="T4" fmla="*/ 24 w 24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06">
                  <a:moveTo>
                    <a:pt x="0" y="0"/>
                  </a:moveTo>
                  <a:lnTo>
                    <a:pt x="0" y="106"/>
                  </a:lnTo>
                  <a:lnTo>
                    <a:pt x="24" y="106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7" name="Freeform 241">
              <a:extLst>
                <a:ext uri="{FF2B5EF4-FFF2-40B4-BE49-F238E27FC236}">
                  <a16:creationId xmlns:a16="http://schemas.microsoft.com/office/drawing/2014/main" id="{B0620B74-1CF2-4948-B399-2628808A5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4909"/>
              <a:ext cx="24" cy="176"/>
            </a:xfrm>
            <a:custGeom>
              <a:avLst/>
              <a:gdLst>
                <a:gd name="T0" fmla="*/ 0 w 24"/>
                <a:gd name="T1" fmla="*/ 0 h 176"/>
                <a:gd name="T2" fmla="*/ 0 w 24"/>
                <a:gd name="T3" fmla="*/ 176 h 176"/>
                <a:gd name="T4" fmla="*/ 24 w 24"/>
                <a:gd name="T5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76">
                  <a:moveTo>
                    <a:pt x="0" y="0"/>
                  </a:moveTo>
                  <a:lnTo>
                    <a:pt x="0" y="176"/>
                  </a:lnTo>
                  <a:lnTo>
                    <a:pt x="24" y="176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8" name="Freeform 242">
              <a:extLst>
                <a:ext uri="{FF2B5EF4-FFF2-40B4-BE49-F238E27FC236}">
                  <a16:creationId xmlns:a16="http://schemas.microsoft.com/office/drawing/2014/main" id="{80B10EAD-C423-399C-4624-4C29A9F6D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9" y="4737"/>
              <a:ext cx="27" cy="170"/>
            </a:xfrm>
            <a:custGeom>
              <a:avLst/>
              <a:gdLst>
                <a:gd name="T0" fmla="*/ 0 w 27"/>
                <a:gd name="T1" fmla="*/ 0 h 170"/>
                <a:gd name="T2" fmla="*/ 0 w 27"/>
                <a:gd name="T3" fmla="*/ 170 h 170"/>
                <a:gd name="T4" fmla="*/ 27 w 27"/>
                <a:gd name="T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70">
                  <a:moveTo>
                    <a:pt x="0" y="0"/>
                  </a:moveTo>
                  <a:lnTo>
                    <a:pt x="0" y="170"/>
                  </a:lnTo>
                  <a:lnTo>
                    <a:pt x="27" y="17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39" name="Freeform 243">
              <a:extLst>
                <a:ext uri="{FF2B5EF4-FFF2-40B4-BE49-F238E27FC236}">
                  <a16:creationId xmlns:a16="http://schemas.microsoft.com/office/drawing/2014/main" id="{90580306-3C48-8FC2-71A3-CF80134B7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8" y="4618"/>
              <a:ext cx="31" cy="117"/>
            </a:xfrm>
            <a:custGeom>
              <a:avLst/>
              <a:gdLst>
                <a:gd name="T0" fmla="*/ 0 w 31"/>
                <a:gd name="T1" fmla="*/ 0 h 117"/>
                <a:gd name="T2" fmla="*/ 0 w 31"/>
                <a:gd name="T3" fmla="*/ 117 h 117"/>
                <a:gd name="T4" fmla="*/ 31 w 31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17">
                  <a:moveTo>
                    <a:pt x="0" y="0"/>
                  </a:moveTo>
                  <a:lnTo>
                    <a:pt x="0" y="117"/>
                  </a:lnTo>
                  <a:lnTo>
                    <a:pt x="31" y="11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40" name="Freeform 244">
              <a:extLst>
                <a:ext uri="{FF2B5EF4-FFF2-40B4-BE49-F238E27FC236}">
                  <a16:creationId xmlns:a16="http://schemas.microsoft.com/office/drawing/2014/main" id="{6F251614-D81F-A380-7233-4464440E0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0" y="4509"/>
              <a:ext cx="28" cy="107"/>
            </a:xfrm>
            <a:custGeom>
              <a:avLst/>
              <a:gdLst>
                <a:gd name="T0" fmla="*/ 0 w 28"/>
                <a:gd name="T1" fmla="*/ 0 h 107"/>
                <a:gd name="T2" fmla="*/ 0 w 28"/>
                <a:gd name="T3" fmla="*/ 107 h 107"/>
                <a:gd name="T4" fmla="*/ 28 w 2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07">
                  <a:moveTo>
                    <a:pt x="0" y="0"/>
                  </a:moveTo>
                  <a:lnTo>
                    <a:pt x="0" y="107"/>
                  </a:lnTo>
                  <a:lnTo>
                    <a:pt x="28" y="10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41" name="Freeform 245">
              <a:extLst>
                <a:ext uri="{FF2B5EF4-FFF2-40B4-BE49-F238E27FC236}">
                  <a16:creationId xmlns:a16="http://schemas.microsoft.com/office/drawing/2014/main" id="{E002E005-CE9D-B7BA-AE2B-204E7C060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4404"/>
              <a:ext cx="33" cy="103"/>
            </a:xfrm>
            <a:custGeom>
              <a:avLst/>
              <a:gdLst>
                <a:gd name="T0" fmla="*/ 0 w 33"/>
                <a:gd name="T1" fmla="*/ 0 h 103"/>
                <a:gd name="T2" fmla="*/ 0 w 33"/>
                <a:gd name="T3" fmla="*/ 103 h 103"/>
                <a:gd name="T4" fmla="*/ 33 w 33"/>
                <a:gd name="T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03">
                  <a:moveTo>
                    <a:pt x="0" y="0"/>
                  </a:moveTo>
                  <a:lnTo>
                    <a:pt x="0" y="103"/>
                  </a:lnTo>
                  <a:lnTo>
                    <a:pt x="33" y="10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42" name="Freeform 246">
              <a:extLst>
                <a:ext uri="{FF2B5EF4-FFF2-40B4-BE49-F238E27FC236}">
                  <a16:creationId xmlns:a16="http://schemas.microsoft.com/office/drawing/2014/main" id="{A4658E7F-BC07-8700-7564-A939C91E1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" y="4190"/>
              <a:ext cx="176" cy="213"/>
            </a:xfrm>
            <a:custGeom>
              <a:avLst/>
              <a:gdLst>
                <a:gd name="T0" fmla="*/ 0 w 176"/>
                <a:gd name="T1" fmla="*/ 0 h 213"/>
                <a:gd name="T2" fmla="*/ 0 w 176"/>
                <a:gd name="T3" fmla="*/ 213 h 213"/>
                <a:gd name="T4" fmla="*/ 176 w 176"/>
                <a:gd name="T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213">
                  <a:moveTo>
                    <a:pt x="0" y="0"/>
                  </a:moveTo>
                  <a:lnTo>
                    <a:pt x="0" y="213"/>
                  </a:lnTo>
                  <a:lnTo>
                    <a:pt x="176" y="21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43" name="Freeform 247">
              <a:extLst>
                <a:ext uri="{FF2B5EF4-FFF2-40B4-BE49-F238E27FC236}">
                  <a16:creationId xmlns:a16="http://schemas.microsoft.com/office/drawing/2014/main" id="{494C79EE-2014-62B2-6634-56F69D812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" y="3914"/>
              <a:ext cx="50" cy="275"/>
            </a:xfrm>
            <a:custGeom>
              <a:avLst/>
              <a:gdLst>
                <a:gd name="T0" fmla="*/ 0 w 50"/>
                <a:gd name="T1" fmla="*/ 0 h 275"/>
                <a:gd name="T2" fmla="*/ 0 w 50"/>
                <a:gd name="T3" fmla="*/ 275 h 275"/>
                <a:gd name="T4" fmla="*/ 50 w 50"/>
                <a:gd name="T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75">
                  <a:moveTo>
                    <a:pt x="0" y="0"/>
                  </a:moveTo>
                  <a:lnTo>
                    <a:pt x="0" y="275"/>
                  </a:lnTo>
                  <a:lnTo>
                    <a:pt x="50" y="275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44" name="Freeform 248">
              <a:extLst>
                <a:ext uri="{FF2B5EF4-FFF2-40B4-BE49-F238E27FC236}">
                  <a16:creationId xmlns:a16="http://schemas.microsoft.com/office/drawing/2014/main" id="{937FC27A-5B82-260A-C806-2B848D020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" y="3552"/>
              <a:ext cx="40" cy="360"/>
            </a:xfrm>
            <a:custGeom>
              <a:avLst/>
              <a:gdLst>
                <a:gd name="T0" fmla="*/ 0 w 40"/>
                <a:gd name="T1" fmla="*/ 0 h 360"/>
                <a:gd name="T2" fmla="*/ 0 w 40"/>
                <a:gd name="T3" fmla="*/ 360 h 360"/>
                <a:gd name="T4" fmla="*/ 40 w 40"/>
                <a:gd name="T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60">
                  <a:moveTo>
                    <a:pt x="0" y="0"/>
                  </a:moveTo>
                  <a:lnTo>
                    <a:pt x="0" y="360"/>
                  </a:lnTo>
                  <a:lnTo>
                    <a:pt x="40" y="36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45" name="Freeform 249">
              <a:extLst>
                <a:ext uri="{FF2B5EF4-FFF2-40B4-BE49-F238E27FC236}">
                  <a16:creationId xmlns:a16="http://schemas.microsoft.com/office/drawing/2014/main" id="{12C6A650-D1B3-4FA4-0C2C-253EC5E48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8" y="3550"/>
              <a:ext cx="43" cy="1027"/>
            </a:xfrm>
            <a:custGeom>
              <a:avLst/>
              <a:gdLst>
                <a:gd name="T0" fmla="*/ 0 w 43"/>
                <a:gd name="T1" fmla="*/ 1027 h 1027"/>
                <a:gd name="T2" fmla="*/ 0 w 43"/>
                <a:gd name="T3" fmla="*/ 0 h 1027"/>
                <a:gd name="T4" fmla="*/ 43 w 43"/>
                <a:gd name="T5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1027">
                  <a:moveTo>
                    <a:pt x="0" y="1027"/>
                  </a:move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46" name="Rectangle 250">
              <a:extLst>
                <a:ext uri="{FF2B5EF4-FFF2-40B4-BE49-F238E27FC236}">
                  <a16:creationId xmlns:a16="http://schemas.microsoft.com/office/drawing/2014/main" id="{6BA5654D-DDC1-A435-6432-935019C22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4" y="5536"/>
              <a:ext cx="68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archetypum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1744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7" name="Freeform 251">
              <a:extLst>
                <a:ext uri="{FF2B5EF4-FFF2-40B4-BE49-F238E27FC236}">
                  <a16:creationId xmlns:a16="http://schemas.microsoft.com/office/drawing/2014/main" id="{AA9B9BE3-76A9-DCAB-FD49-5969DA219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" y="5557"/>
              <a:ext cx="153" cy="48"/>
            </a:xfrm>
            <a:custGeom>
              <a:avLst/>
              <a:gdLst>
                <a:gd name="T0" fmla="*/ 0 w 153"/>
                <a:gd name="T1" fmla="*/ 48 h 48"/>
                <a:gd name="T2" fmla="*/ 0 w 153"/>
                <a:gd name="T3" fmla="*/ 0 h 48"/>
                <a:gd name="T4" fmla="*/ 153 w 153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" h="48">
                  <a:moveTo>
                    <a:pt x="0" y="48"/>
                  </a:moveTo>
                  <a:lnTo>
                    <a:pt x="0" y="0"/>
                  </a:lnTo>
                  <a:lnTo>
                    <a:pt x="15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48" name="Rectangle 252">
              <a:extLst>
                <a:ext uri="{FF2B5EF4-FFF2-40B4-BE49-F238E27FC236}">
                  <a16:creationId xmlns:a16="http://schemas.microsoft.com/office/drawing/2014/main" id="{F60FBAA5-B88A-3500-82A7-F348D21F4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1" y="5602"/>
              <a:ext cx="5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namibiense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5-10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9" name="Freeform 253">
              <a:extLst>
                <a:ext uri="{FF2B5EF4-FFF2-40B4-BE49-F238E27FC236}">
                  <a16:creationId xmlns:a16="http://schemas.microsoft.com/office/drawing/2014/main" id="{BE89EA37-4D4C-CEE2-E6D2-7A6D36515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" y="5623"/>
              <a:ext cx="144" cy="32"/>
            </a:xfrm>
            <a:custGeom>
              <a:avLst/>
              <a:gdLst>
                <a:gd name="T0" fmla="*/ 0 w 144"/>
                <a:gd name="T1" fmla="*/ 32 h 32"/>
                <a:gd name="T2" fmla="*/ 0 w 144"/>
                <a:gd name="T3" fmla="*/ 0 h 32"/>
                <a:gd name="T4" fmla="*/ 144 w 144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32">
                  <a:moveTo>
                    <a:pt x="0" y="32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50" name="Rectangle 254">
              <a:extLst>
                <a:ext uri="{FF2B5EF4-FFF2-40B4-BE49-F238E27FC236}">
                  <a16:creationId xmlns:a16="http://schemas.microsoft.com/office/drawing/2014/main" id="{A7F54B97-7C02-3B1B-A3B3-F7C9DD5D3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5" y="5668"/>
              <a:ext cx="64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hereditatis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1738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1" name="Freeform 255">
              <a:extLst>
                <a:ext uri="{FF2B5EF4-FFF2-40B4-BE49-F238E27FC236}">
                  <a16:creationId xmlns:a16="http://schemas.microsoft.com/office/drawing/2014/main" id="{73AB1F34-D6EB-A333-840C-D1086F709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" y="5658"/>
              <a:ext cx="147" cy="32"/>
            </a:xfrm>
            <a:custGeom>
              <a:avLst/>
              <a:gdLst>
                <a:gd name="T0" fmla="*/ 0 w 147"/>
                <a:gd name="T1" fmla="*/ 0 h 32"/>
                <a:gd name="T2" fmla="*/ 0 w 147"/>
                <a:gd name="T3" fmla="*/ 32 h 32"/>
                <a:gd name="T4" fmla="*/ 147 w 147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32">
                  <a:moveTo>
                    <a:pt x="0" y="0"/>
                  </a:moveTo>
                  <a:lnTo>
                    <a:pt x="0" y="32"/>
                  </a:lnTo>
                  <a:lnTo>
                    <a:pt x="147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52" name="Freeform 256">
              <a:extLst>
                <a:ext uri="{FF2B5EF4-FFF2-40B4-BE49-F238E27FC236}">
                  <a16:creationId xmlns:a16="http://schemas.microsoft.com/office/drawing/2014/main" id="{1909CF74-A0C3-4C9A-7C74-7BF94CAA1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" y="5608"/>
              <a:ext cx="16" cy="48"/>
            </a:xfrm>
            <a:custGeom>
              <a:avLst/>
              <a:gdLst>
                <a:gd name="T0" fmla="*/ 0 w 16"/>
                <a:gd name="T1" fmla="*/ 0 h 48"/>
                <a:gd name="T2" fmla="*/ 0 w 16"/>
                <a:gd name="T3" fmla="*/ 48 h 48"/>
                <a:gd name="T4" fmla="*/ 16 w 16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48">
                  <a:moveTo>
                    <a:pt x="0" y="0"/>
                  </a:moveTo>
                  <a:lnTo>
                    <a:pt x="0" y="48"/>
                  </a:lnTo>
                  <a:lnTo>
                    <a:pt x="16" y="4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53" name="Freeform 257">
              <a:extLst>
                <a:ext uri="{FF2B5EF4-FFF2-40B4-BE49-F238E27FC236}">
                  <a16:creationId xmlns:a16="http://schemas.microsoft.com/office/drawing/2014/main" id="{3AB5BF4C-C884-8401-861D-DDD40BCCA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8" y="4580"/>
              <a:ext cx="142" cy="1027"/>
            </a:xfrm>
            <a:custGeom>
              <a:avLst/>
              <a:gdLst>
                <a:gd name="T0" fmla="*/ 0 w 142"/>
                <a:gd name="T1" fmla="*/ 0 h 1027"/>
                <a:gd name="T2" fmla="*/ 0 w 142"/>
                <a:gd name="T3" fmla="*/ 1027 h 1027"/>
                <a:gd name="T4" fmla="*/ 142 w 142"/>
                <a:gd name="T5" fmla="*/ 1027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1027">
                  <a:moveTo>
                    <a:pt x="0" y="0"/>
                  </a:moveTo>
                  <a:lnTo>
                    <a:pt x="0" y="1027"/>
                  </a:lnTo>
                  <a:lnTo>
                    <a:pt x="142" y="102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54" name="Freeform 258">
              <a:extLst>
                <a:ext uri="{FF2B5EF4-FFF2-40B4-BE49-F238E27FC236}">
                  <a16:creationId xmlns:a16="http://schemas.microsoft.com/office/drawing/2014/main" id="{56C84D66-F6D9-C06B-F7DC-6C3ADE70C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" y="4578"/>
              <a:ext cx="163" cy="612"/>
            </a:xfrm>
            <a:custGeom>
              <a:avLst/>
              <a:gdLst>
                <a:gd name="T0" fmla="*/ 0 w 163"/>
                <a:gd name="T1" fmla="*/ 612 h 612"/>
                <a:gd name="T2" fmla="*/ 0 w 163"/>
                <a:gd name="T3" fmla="*/ 0 h 612"/>
                <a:gd name="T4" fmla="*/ 163 w 163"/>
                <a:gd name="T5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3" h="612">
                  <a:moveTo>
                    <a:pt x="0" y="612"/>
                  </a:moveTo>
                  <a:lnTo>
                    <a:pt x="0" y="0"/>
                  </a:lnTo>
                  <a:lnTo>
                    <a:pt x="16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55" name="Rectangle 259">
              <a:extLst>
                <a:ext uri="{FF2B5EF4-FFF2-40B4-BE49-F238E27FC236}">
                  <a16:creationId xmlns:a16="http://schemas.microsoft.com/office/drawing/2014/main" id="{39AD64CB-94FE-97A8-3B24-C858B9123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3" y="5734"/>
              <a:ext cx="80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oligotrophicum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ATCC 43045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6" name="Freeform 260">
              <a:extLst>
                <a:ext uri="{FF2B5EF4-FFF2-40B4-BE49-F238E27FC236}">
                  <a16:creationId xmlns:a16="http://schemas.microsoft.com/office/drawing/2014/main" id="{85D82F70-787D-2750-5257-1E7AC4333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" y="5756"/>
              <a:ext cx="191" cy="48"/>
            </a:xfrm>
            <a:custGeom>
              <a:avLst/>
              <a:gdLst>
                <a:gd name="T0" fmla="*/ 0 w 191"/>
                <a:gd name="T1" fmla="*/ 48 h 48"/>
                <a:gd name="T2" fmla="*/ 0 w 191"/>
                <a:gd name="T3" fmla="*/ 0 h 48"/>
                <a:gd name="T4" fmla="*/ 191 w 191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" h="48">
                  <a:moveTo>
                    <a:pt x="0" y="48"/>
                  </a:moveTo>
                  <a:lnTo>
                    <a:pt x="0" y="0"/>
                  </a:lnTo>
                  <a:lnTo>
                    <a:pt x="19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57" name="Rectangle 261">
              <a:extLst>
                <a:ext uri="{FF2B5EF4-FFF2-40B4-BE49-F238E27FC236}">
                  <a16:creationId xmlns:a16="http://schemas.microsoft.com/office/drawing/2014/main" id="{A70A27A3-7700-3358-0E97-4C6B242E1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7" y="5801"/>
              <a:ext cx="73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denitrificans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ATCC 43295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8" name="Freeform 262">
              <a:extLst>
                <a:ext uri="{FF2B5EF4-FFF2-40B4-BE49-F238E27FC236}">
                  <a16:creationId xmlns:a16="http://schemas.microsoft.com/office/drawing/2014/main" id="{AD0A8219-7223-7CA8-FCBF-BD32BFE08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" y="5822"/>
              <a:ext cx="75" cy="32"/>
            </a:xfrm>
            <a:custGeom>
              <a:avLst/>
              <a:gdLst>
                <a:gd name="T0" fmla="*/ 0 w 75"/>
                <a:gd name="T1" fmla="*/ 32 h 32"/>
                <a:gd name="T2" fmla="*/ 0 w 75"/>
                <a:gd name="T3" fmla="*/ 0 h 32"/>
                <a:gd name="T4" fmla="*/ 75 w 75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32">
                  <a:moveTo>
                    <a:pt x="0" y="32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59" name="Rectangle 263">
              <a:extLst>
                <a:ext uri="{FF2B5EF4-FFF2-40B4-BE49-F238E27FC236}">
                  <a16:creationId xmlns:a16="http://schemas.microsoft.com/office/drawing/2014/main" id="{7A096F05-BC0A-3709-C2C6-E8F4F4BD1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7" y="5867"/>
              <a:ext cx="67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aeschynomenes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83002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0" name="Freeform 264">
              <a:extLst>
                <a:ext uri="{FF2B5EF4-FFF2-40B4-BE49-F238E27FC236}">
                  <a16:creationId xmlns:a16="http://schemas.microsoft.com/office/drawing/2014/main" id="{03B4235B-5DD0-9EFF-A7E7-11D8B03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" y="5857"/>
              <a:ext cx="75" cy="31"/>
            </a:xfrm>
            <a:custGeom>
              <a:avLst/>
              <a:gdLst>
                <a:gd name="T0" fmla="*/ 0 w 75"/>
                <a:gd name="T1" fmla="*/ 0 h 31"/>
                <a:gd name="T2" fmla="*/ 0 w 75"/>
                <a:gd name="T3" fmla="*/ 31 h 31"/>
                <a:gd name="T4" fmla="*/ 75 w 75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31">
                  <a:moveTo>
                    <a:pt x="0" y="0"/>
                  </a:moveTo>
                  <a:lnTo>
                    <a:pt x="0" y="31"/>
                  </a:lnTo>
                  <a:lnTo>
                    <a:pt x="75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61" name="Freeform 265">
              <a:extLst>
                <a:ext uri="{FF2B5EF4-FFF2-40B4-BE49-F238E27FC236}">
                  <a16:creationId xmlns:a16="http://schemas.microsoft.com/office/drawing/2014/main" id="{154E3F91-EAD7-F9E9-134C-246DEF667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" y="5807"/>
              <a:ext cx="30" cy="48"/>
            </a:xfrm>
            <a:custGeom>
              <a:avLst/>
              <a:gdLst>
                <a:gd name="T0" fmla="*/ 0 w 30"/>
                <a:gd name="T1" fmla="*/ 0 h 48"/>
                <a:gd name="T2" fmla="*/ 0 w 30"/>
                <a:gd name="T3" fmla="*/ 48 h 48"/>
                <a:gd name="T4" fmla="*/ 30 w 30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0" y="48"/>
                  </a:lnTo>
                  <a:lnTo>
                    <a:pt x="30" y="4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62" name="Freeform 266">
              <a:extLst>
                <a:ext uri="{FF2B5EF4-FFF2-40B4-BE49-F238E27FC236}">
                  <a16:creationId xmlns:a16="http://schemas.microsoft.com/office/drawing/2014/main" id="{B620B426-74FD-173A-F52F-8BD6BAABF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" y="5193"/>
              <a:ext cx="176" cy="613"/>
            </a:xfrm>
            <a:custGeom>
              <a:avLst/>
              <a:gdLst>
                <a:gd name="T0" fmla="*/ 0 w 176"/>
                <a:gd name="T1" fmla="*/ 0 h 613"/>
                <a:gd name="T2" fmla="*/ 0 w 176"/>
                <a:gd name="T3" fmla="*/ 613 h 613"/>
                <a:gd name="T4" fmla="*/ 176 w 176"/>
                <a:gd name="T5" fmla="*/ 613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613">
                  <a:moveTo>
                    <a:pt x="0" y="0"/>
                  </a:moveTo>
                  <a:lnTo>
                    <a:pt x="0" y="613"/>
                  </a:lnTo>
                  <a:lnTo>
                    <a:pt x="176" y="61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63" name="Freeform 267">
              <a:extLst>
                <a:ext uri="{FF2B5EF4-FFF2-40B4-BE49-F238E27FC236}">
                  <a16:creationId xmlns:a16="http://schemas.microsoft.com/office/drawing/2014/main" id="{1A05883E-B3C1-256B-60A9-EDB50B52E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5192"/>
              <a:ext cx="94" cy="404"/>
            </a:xfrm>
            <a:custGeom>
              <a:avLst/>
              <a:gdLst>
                <a:gd name="T0" fmla="*/ 0 w 94"/>
                <a:gd name="T1" fmla="*/ 404 h 404"/>
                <a:gd name="T2" fmla="*/ 0 w 94"/>
                <a:gd name="T3" fmla="*/ 0 h 404"/>
                <a:gd name="T4" fmla="*/ 94 w 94"/>
                <a:gd name="T5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404">
                  <a:moveTo>
                    <a:pt x="0" y="404"/>
                  </a:move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64" name="Rectangle 268">
              <a:extLst>
                <a:ext uri="{FF2B5EF4-FFF2-40B4-BE49-F238E27FC236}">
                  <a16:creationId xmlns:a16="http://schemas.microsoft.com/office/drawing/2014/main" id="{1D4E7ECC-E1B3-5ADA-7FB2-9FA340C18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8" y="5933"/>
              <a:ext cx="90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DX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5" name="Freeform 269">
              <a:extLst>
                <a:ext uri="{FF2B5EF4-FFF2-40B4-BE49-F238E27FC236}">
                  <a16:creationId xmlns:a16="http://schemas.microsoft.com/office/drawing/2014/main" id="{98F4057C-2DE5-19F7-915B-418543E8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5955"/>
              <a:ext cx="121" cy="48"/>
            </a:xfrm>
            <a:custGeom>
              <a:avLst/>
              <a:gdLst>
                <a:gd name="T0" fmla="*/ 0 w 121"/>
                <a:gd name="T1" fmla="*/ 48 h 48"/>
                <a:gd name="T2" fmla="*/ 0 w 121"/>
                <a:gd name="T3" fmla="*/ 0 h 48"/>
                <a:gd name="T4" fmla="*/ 121 w 121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48">
                  <a:moveTo>
                    <a:pt x="0" y="48"/>
                  </a:moveTo>
                  <a:lnTo>
                    <a:pt x="0" y="0"/>
                  </a:lnTo>
                  <a:lnTo>
                    <a:pt x="12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66" name="Rectangle 270">
              <a:extLst>
                <a:ext uri="{FF2B5EF4-FFF2-40B4-BE49-F238E27FC236}">
                  <a16:creationId xmlns:a16="http://schemas.microsoft.com/office/drawing/2014/main" id="{0002E1B6-6974-5211-A0CC-649686C26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4" y="5999"/>
              <a:ext cx="91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TIE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7" name="Freeform 271">
              <a:extLst>
                <a:ext uri="{FF2B5EF4-FFF2-40B4-BE49-F238E27FC236}">
                  <a16:creationId xmlns:a16="http://schemas.microsoft.com/office/drawing/2014/main" id="{DC8BF5B7-D110-D704-C69D-8BAC974CC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" y="6021"/>
              <a:ext cx="37" cy="31"/>
            </a:xfrm>
            <a:custGeom>
              <a:avLst/>
              <a:gdLst>
                <a:gd name="T0" fmla="*/ 0 w 37"/>
                <a:gd name="T1" fmla="*/ 31 h 31"/>
                <a:gd name="T2" fmla="*/ 0 w 37"/>
                <a:gd name="T3" fmla="*/ 0 h 31"/>
                <a:gd name="T4" fmla="*/ 37 w 37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1">
                  <a:moveTo>
                    <a:pt x="0" y="31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68" name="Rectangle 272">
              <a:extLst>
                <a:ext uri="{FF2B5EF4-FFF2-40B4-BE49-F238E27FC236}">
                  <a16:creationId xmlns:a16="http://schemas.microsoft.com/office/drawing/2014/main" id="{4C2853C1-CD26-2CD7-DA61-F258207EE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9" y="6066"/>
              <a:ext cx="99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CGA009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9" name="Freeform 273">
              <a:extLst>
                <a:ext uri="{FF2B5EF4-FFF2-40B4-BE49-F238E27FC236}">
                  <a16:creationId xmlns:a16="http://schemas.microsoft.com/office/drawing/2014/main" id="{2EF5D40A-2936-B267-F61E-D19F22A16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" y="6055"/>
              <a:ext cx="2" cy="32"/>
            </a:xfrm>
            <a:custGeom>
              <a:avLst/>
              <a:gdLst>
                <a:gd name="T0" fmla="*/ 0 w 2"/>
                <a:gd name="T1" fmla="*/ 0 h 32"/>
                <a:gd name="T2" fmla="*/ 0 w 2"/>
                <a:gd name="T3" fmla="*/ 32 h 32"/>
                <a:gd name="T4" fmla="*/ 2 w 2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2">
                  <a:moveTo>
                    <a:pt x="0" y="0"/>
                  </a:moveTo>
                  <a:lnTo>
                    <a:pt x="0" y="32"/>
                  </a:lnTo>
                  <a:lnTo>
                    <a:pt x="2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70" name="Freeform 274">
              <a:extLst>
                <a:ext uri="{FF2B5EF4-FFF2-40B4-BE49-F238E27FC236}">
                  <a16:creationId xmlns:a16="http://schemas.microsoft.com/office/drawing/2014/main" id="{185D174F-E0D3-5D7A-4759-6C9E38C50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6006"/>
              <a:ext cx="220" cy="48"/>
            </a:xfrm>
            <a:custGeom>
              <a:avLst/>
              <a:gdLst>
                <a:gd name="T0" fmla="*/ 0 w 220"/>
                <a:gd name="T1" fmla="*/ 0 h 48"/>
                <a:gd name="T2" fmla="*/ 0 w 220"/>
                <a:gd name="T3" fmla="*/ 48 h 48"/>
                <a:gd name="T4" fmla="*/ 220 w 220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8">
                  <a:moveTo>
                    <a:pt x="0" y="0"/>
                  </a:moveTo>
                  <a:lnTo>
                    <a:pt x="0" y="48"/>
                  </a:lnTo>
                  <a:lnTo>
                    <a:pt x="220" y="4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71" name="Freeform 275">
              <a:extLst>
                <a:ext uri="{FF2B5EF4-FFF2-40B4-BE49-F238E27FC236}">
                  <a16:creationId xmlns:a16="http://schemas.microsoft.com/office/drawing/2014/main" id="{4F2A7192-DC1E-04EF-9E5B-7B260269D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5599"/>
              <a:ext cx="255" cy="405"/>
            </a:xfrm>
            <a:custGeom>
              <a:avLst/>
              <a:gdLst>
                <a:gd name="T0" fmla="*/ 0 w 255"/>
                <a:gd name="T1" fmla="*/ 0 h 405"/>
                <a:gd name="T2" fmla="*/ 0 w 255"/>
                <a:gd name="T3" fmla="*/ 405 h 405"/>
                <a:gd name="T4" fmla="*/ 255 w 255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5" h="405">
                  <a:moveTo>
                    <a:pt x="0" y="0"/>
                  </a:moveTo>
                  <a:lnTo>
                    <a:pt x="0" y="405"/>
                  </a:lnTo>
                  <a:lnTo>
                    <a:pt x="255" y="405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672" name="Rectangle 276">
              <a:extLst>
                <a:ext uri="{FF2B5EF4-FFF2-40B4-BE49-F238E27FC236}">
                  <a16:creationId xmlns:a16="http://schemas.microsoft.com/office/drawing/2014/main" id="{A49DE0BF-C83F-0945-8943-DB5AB59A8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9" y="115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73" name="Rectangle 277">
              <a:extLst>
                <a:ext uri="{FF2B5EF4-FFF2-40B4-BE49-F238E27FC236}">
                  <a16:creationId xmlns:a16="http://schemas.microsoft.com/office/drawing/2014/main" id="{206F9E71-32B6-B05A-5D35-BD6322E24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9" y="147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74" name="Rectangle 278">
              <a:extLst>
                <a:ext uri="{FF2B5EF4-FFF2-40B4-BE49-F238E27FC236}">
                  <a16:creationId xmlns:a16="http://schemas.microsoft.com/office/drawing/2014/main" id="{73D2213B-A617-4394-01C8-CA9B39AFF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96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75" name="Rectangle 279">
              <a:extLst>
                <a:ext uri="{FF2B5EF4-FFF2-40B4-BE49-F238E27FC236}">
                  <a16:creationId xmlns:a16="http://schemas.microsoft.com/office/drawing/2014/main" id="{993656B9-3A63-7164-07B5-8958543D9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7" y="167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76" name="Rectangle 280">
              <a:extLst>
                <a:ext uri="{FF2B5EF4-FFF2-40B4-BE49-F238E27FC236}">
                  <a16:creationId xmlns:a16="http://schemas.microsoft.com/office/drawing/2014/main" id="{455A5492-CDE3-77AA-BB80-E1FB06EDC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7" y="162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77" name="Rectangle 281">
              <a:extLst>
                <a:ext uri="{FF2B5EF4-FFF2-40B4-BE49-F238E27FC236}">
                  <a16:creationId xmlns:a16="http://schemas.microsoft.com/office/drawing/2014/main" id="{984FF3F4-282F-0694-0AD5-6605EDF34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5" y="261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78" name="Rectangle 282">
              <a:extLst>
                <a:ext uri="{FF2B5EF4-FFF2-40B4-BE49-F238E27FC236}">
                  <a16:creationId xmlns:a16="http://schemas.microsoft.com/office/drawing/2014/main" id="{DE58DBE0-57AF-90B3-5199-1B2F04DB6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8" y="268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79" name="Rectangle 283">
              <a:extLst>
                <a:ext uri="{FF2B5EF4-FFF2-40B4-BE49-F238E27FC236}">
                  <a16:creationId xmlns:a16="http://schemas.microsoft.com/office/drawing/2014/main" id="{4B597F95-D4E9-1DD5-4ABC-B06327116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81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0" name="Rectangle 284">
              <a:extLst>
                <a:ext uri="{FF2B5EF4-FFF2-40B4-BE49-F238E27FC236}">
                  <a16:creationId xmlns:a16="http://schemas.microsoft.com/office/drawing/2014/main" id="{A3F961C7-BDAC-D6FB-D2C3-80FF63DCE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" y="301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91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1" name="Rectangle 285">
              <a:extLst>
                <a:ext uri="{FF2B5EF4-FFF2-40B4-BE49-F238E27FC236}">
                  <a16:creationId xmlns:a16="http://schemas.microsoft.com/office/drawing/2014/main" id="{7BC5DE66-D6FB-037D-ACEA-9DA7438BE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2" y="565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2" name="Rectangle 286">
              <a:extLst>
                <a:ext uri="{FF2B5EF4-FFF2-40B4-BE49-F238E27FC236}">
                  <a16:creationId xmlns:a16="http://schemas.microsoft.com/office/drawing/2014/main" id="{7D24D990-C952-FD14-4B0E-A77D7A72F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" y="559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3" name="Rectangle 287">
              <a:extLst>
                <a:ext uri="{FF2B5EF4-FFF2-40B4-BE49-F238E27FC236}">
                  <a16:creationId xmlns:a16="http://schemas.microsoft.com/office/drawing/2014/main" id="{D9D4FB06-960F-A0F1-6F98-FB2D26EBB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6063"/>
              <a:ext cx="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4" name="Rectangle 288">
              <a:extLst>
                <a:ext uri="{FF2B5EF4-FFF2-40B4-BE49-F238E27FC236}">
                  <a16:creationId xmlns:a16="http://schemas.microsoft.com/office/drawing/2014/main" id="{77BA18C7-B24F-6AF7-DCE1-4640B9326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9" y="5997"/>
              <a:ext cx="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5" name="Rectangle 289">
              <a:extLst>
                <a:ext uri="{FF2B5EF4-FFF2-40B4-BE49-F238E27FC236}">
                  <a16:creationId xmlns:a16="http://schemas.microsoft.com/office/drawing/2014/main" id="{938B714F-8A43-5267-6DBE-5E806D3C6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6" y="586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6" name="Rectangle 290">
              <a:extLst>
                <a:ext uri="{FF2B5EF4-FFF2-40B4-BE49-F238E27FC236}">
                  <a16:creationId xmlns:a16="http://schemas.microsoft.com/office/drawing/2014/main" id="{0FC23CB6-829B-776C-BA54-71FEBEA83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580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7" name="Rectangle 291">
              <a:extLst>
                <a:ext uri="{FF2B5EF4-FFF2-40B4-BE49-F238E27FC236}">
                  <a16:creationId xmlns:a16="http://schemas.microsoft.com/office/drawing/2014/main" id="{C4647542-8CD0-F945-A5AA-7AAC6E305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3" y="452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8" name="Rectangle 292">
              <a:extLst>
                <a:ext uri="{FF2B5EF4-FFF2-40B4-BE49-F238E27FC236}">
                  <a16:creationId xmlns:a16="http://schemas.microsoft.com/office/drawing/2014/main" id="{BBF0F3FC-F19C-AB42-E5A3-EDC00B76B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486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9" name="Rectangle 293">
              <a:extLst>
                <a:ext uri="{FF2B5EF4-FFF2-40B4-BE49-F238E27FC236}">
                  <a16:creationId xmlns:a16="http://schemas.microsoft.com/office/drawing/2014/main" id="{AD6F833B-F309-B2B3-775D-5A3D229E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9" y="543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0" name="Rectangle 294">
              <a:extLst>
                <a:ext uri="{FF2B5EF4-FFF2-40B4-BE49-F238E27FC236}">
                  <a16:creationId xmlns:a16="http://schemas.microsoft.com/office/drawing/2014/main" id="{5A227B61-18EE-79F6-D225-E4EE9A6E3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2" y="439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1" name="Rectangle 295">
              <a:extLst>
                <a:ext uri="{FF2B5EF4-FFF2-40B4-BE49-F238E27FC236}">
                  <a16:creationId xmlns:a16="http://schemas.microsoft.com/office/drawing/2014/main" id="{A276A21C-ECB5-AFC9-1722-4BFFFDD57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3" y="367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2" name="Rectangle 296">
              <a:extLst>
                <a:ext uri="{FF2B5EF4-FFF2-40B4-BE49-F238E27FC236}">
                  <a16:creationId xmlns:a16="http://schemas.microsoft.com/office/drawing/2014/main" id="{6EBEEA1F-774F-8FFD-ABA3-3CDEEC1C4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4" y="379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3" name="Rectangle 297">
              <a:extLst>
                <a:ext uri="{FF2B5EF4-FFF2-40B4-BE49-F238E27FC236}">
                  <a16:creationId xmlns:a16="http://schemas.microsoft.com/office/drawing/2014/main" id="{4E2296C4-BDD2-9BB1-7F44-8EFE3A271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7" y="419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4" name="Rectangle 298">
              <a:extLst>
                <a:ext uri="{FF2B5EF4-FFF2-40B4-BE49-F238E27FC236}">
                  <a16:creationId xmlns:a16="http://schemas.microsoft.com/office/drawing/2014/main" id="{FD71FC29-6868-53C8-B255-86EDCCD61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8" y="409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5" name="Rectangle 299">
              <a:extLst>
                <a:ext uri="{FF2B5EF4-FFF2-40B4-BE49-F238E27FC236}">
                  <a16:creationId xmlns:a16="http://schemas.microsoft.com/office/drawing/2014/main" id="{24082EA1-C0CB-7AAA-3E63-93EF293AD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" y="391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6" name="Rectangle 300">
              <a:extLst>
                <a:ext uri="{FF2B5EF4-FFF2-40B4-BE49-F238E27FC236}">
                  <a16:creationId xmlns:a16="http://schemas.microsoft.com/office/drawing/2014/main" id="{4165C4A3-6667-7C49-1E9C-E6E507F6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6" y="418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7" name="Rectangle 301">
              <a:extLst>
                <a:ext uri="{FF2B5EF4-FFF2-40B4-BE49-F238E27FC236}">
                  <a16:creationId xmlns:a16="http://schemas.microsoft.com/office/drawing/2014/main" id="{36DED553-1953-90B2-62D5-98C627D63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9" y="313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8" name="Rectangle 302">
              <a:extLst>
                <a:ext uri="{FF2B5EF4-FFF2-40B4-BE49-F238E27FC236}">
                  <a16:creationId xmlns:a16="http://schemas.microsoft.com/office/drawing/2014/main" id="{E81E0BF7-9892-184A-9E2F-9F614BABE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9" y="89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9" name="Rectangle 303">
              <a:extLst>
                <a:ext uri="{FF2B5EF4-FFF2-40B4-BE49-F238E27FC236}">
                  <a16:creationId xmlns:a16="http://schemas.microsoft.com/office/drawing/2014/main" id="{92B18D50-C774-0B2A-8695-09FEBE1EA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0" y="55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00" name="Rectangle 304">
              <a:extLst>
                <a:ext uri="{FF2B5EF4-FFF2-40B4-BE49-F238E27FC236}">
                  <a16:creationId xmlns:a16="http://schemas.microsoft.com/office/drawing/2014/main" id="{6CB072AD-D002-4958-AAB1-26CA9BBB0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" y="32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01" name="Rectangle 305">
              <a:extLst>
                <a:ext uri="{FF2B5EF4-FFF2-40B4-BE49-F238E27FC236}">
                  <a16:creationId xmlns:a16="http://schemas.microsoft.com/office/drawing/2014/main" id="{AC917685-CFA0-4768-8EAC-F869067AB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16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02" name="Line 306">
              <a:extLst>
                <a:ext uri="{FF2B5EF4-FFF2-40B4-BE49-F238E27FC236}">
                  <a16:creationId xmlns:a16="http://schemas.microsoft.com/office/drawing/2014/main" id="{59F70C26-D34D-B09A-3201-3A1BBCABA5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9" y="6182"/>
              <a:ext cx="49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703" name="Line 307">
              <a:extLst>
                <a:ext uri="{FF2B5EF4-FFF2-40B4-BE49-F238E27FC236}">
                  <a16:creationId xmlns:a16="http://schemas.microsoft.com/office/drawing/2014/main" id="{09AD23F8-6781-9F8B-C073-294082CB05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9" y="6170"/>
              <a:ext cx="0" cy="23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704" name="Line 308">
              <a:extLst>
                <a:ext uri="{FF2B5EF4-FFF2-40B4-BE49-F238E27FC236}">
                  <a16:creationId xmlns:a16="http://schemas.microsoft.com/office/drawing/2014/main" id="{9099E5B8-84A6-45E4-7887-9B744C3E9E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8" y="6170"/>
              <a:ext cx="0" cy="23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705" name="Rectangle 309">
              <a:extLst>
                <a:ext uri="{FF2B5EF4-FFF2-40B4-BE49-F238E27FC236}">
                  <a16:creationId xmlns:a16="http://schemas.microsoft.com/office/drawing/2014/main" id="{D0821748-7B09-0A75-ADF8-B3870CF66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5" y="6193"/>
              <a:ext cx="1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906" name="TextBox 905">
            <a:extLst>
              <a:ext uri="{FF2B5EF4-FFF2-40B4-BE49-F238E27FC236}">
                <a16:creationId xmlns:a16="http://schemas.microsoft.com/office/drawing/2014/main" id="{52D9C9B1-E194-7018-2550-DB89C6694135}"/>
              </a:ext>
            </a:extLst>
          </p:cNvPr>
          <p:cNvSpPr txBox="1"/>
          <p:nvPr/>
        </p:nvSpPr>
        <p:spPr>
          <a:xfrm>
            <a:off x="8772475" y="4763"/>
            <a:ext cx="850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i="1" dirty="0" err="1"/>
              <a:t>glnII</a:t>
            </a:r>
            <a:endParaRPr lang="en-ZA" sz="1400" b="1" i="1" dirty="0"/>
          </a:p>
        </p:txBody>
      </p:sp>
      <p:grpSp>
        <p:nvGrpSpPr>
          <p:cNvPr id="907" name="Group 4">
            <a:extLst>
              <a:ext uri="{FF2B5EF4-FFF2-40B4-BE49-F238E27FC236}">
                <a16:creationId xmlns:a16="http://schemas.microsoft.com/office/drawing/2014/main" id="{EB92D35B-E27C-7FDA-D093-F54E8B7EBBE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2647" y="10572751"/>
            <a:ext cx="3319466" cy="9937750"/>
            <a:chOff x="1378" y="0"/>
            <a:chExt cx="2091" cy="6260"/>
          </a:xfrm>
        </p:grpSpPr>
        <p:sp>
          <p:nvSpPr>
            <p:cNvPr id="908" name="AutoShape 3">
              <a:extLst>
                <a:ext uri="{FF2B5EF4-FFF2-40B4-BE49-F238E27FC236}">
                  <a16:creationId xmlns:a16="http://schemas.microsoft.com/office/drawing/2014/main" id="{0DD8EA31-3743-9D55-3B07-DE40954E397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78" y="0"/>
              <a:ext cx="1564" cy="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grpSp>
          <p:nvGrpSpPr>
            <p:cNvPr id="909" name="Group 205">
              <a:extLst>
                <a:ext uri="{FF2B5EF4-FFF2-40B4-BE49-F238E27FC236}">
                  <a16:creationId xmlns:a16="http://schemas.microsoft.com/office/drawing/2014/main" id="{15F05CCB-8945-CF9A-4D38-B6ED66055D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3" y="37"/>
              <a:ext cx="1376" cy="4590"/>
              <a:chOff x="2093" y="37"/>
              <a:chExt cx="1376" cy="4590"/>
            </a:xfrm>
          </p:grpSpPr>
          <p:sp>
            <p:nvSpPr>
              <p:cNvPr id="1024" name="Rectangle 5">
                <a:extLst>
                  <a:ext uri="{FF2B5EF4-FFF2-40B4-BE49-F238E27FC236}">
                    <a16:creationId xmlns:a16="http://schemas.microsoft.com/office/drawing/2014/main" id="{F5EEB525-9322-5756-AA1A-739C88A41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1" y="37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2BB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5" name="Freeform 6">
                <a:extLst>
                  <a:ext uri="{FF2B5EF4-FFF2-40B4-BE49-F238E27FC236}">
                    <a16:creationId xmlns:a16="http://schemas.microsoft.com/office/drawing/2014/main" id="{E9DBD835-9540-72A9-1C16-0AE0FB479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9" y="59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26" name="Rectangle 7">
                <a:extLst>
                  <a:ext uri="{FF2B5EF4-FFF2-40B4-BE49-F238E27FC236}">
                    <a16:creationId xmlns:a16="http://schemas.microsoft.com/office/drawing/2014/main" id="{A27E3B05-AF5E-E5E9-EA99-8BABC77AA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1" y="102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7" name="Freeform 8">
                <a:extLst>
                  <a:ext uri="{FF2B5EF4-FFF2-40B4-BE49-F238E27FC236}">
                    <a16:creationId xmlns:a16="http://schemas.microsoft.com/office/drawing/2014/main" id="{CB39ABAA-D73E-AFF4-853F-9C468450C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9" y="94"/>
                <a:ext cx="0" cy="31"/>
              </a:xfrm>
              <a:custGeom>
                <a:avLst/>
                <a:gdLst>
                  <a:gd name="T0" fmla="*/ 0 h 31"/>
                  <a:gd name="T1" fmla="*/ 31 h 31"/>
                  <a:gd name="T2" fmla="*/ 31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0"/>
                    </a:moveTo>
                    <a:lnTo>
                      <a:pt x="0" y="31"/>
                    </a:lnTo>
                    <a:lnTo>
                      <a:pt x="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28" name="Rectangle 9">
                <a:extLst>
                  <a:ext uri="{FF2B5EF4-FFF2-40B4-BE49-F238E27FC236}">
                    <a16:creationId xmlns:a16="http://schemas.microsoft.com/office/drawing/2014/main" id="{96258EBF-D499-B737-D054-677075160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1" y="168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9" name="Freeform 10">
                <a:extLst>
                  <a:ext uri="{FF2B5EF4-FFF2-40B4-BE49-F238E27FC236}">
                    <a16:creationId xmlns:a16="http://schemas.microsoft.com/office/drawing/2014/main" id="{0B45D48B-1326-ACC6-9F4C-DDD4C671C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9" y="126"/>
                <a:ext cx="0" cy="64"/>
              </a:xfrm>
              <a:custGeom>
                <a:avLst/>
                <a:gdLst>
                  <a:gd name="T0" fmla="*/ 0 h 64"/>
                  <a:gd name="T1" fmla="*/ 64 h 64"/>
                  <a:gd name="T2" fmla="*/ 64 h 6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4">
                    <a:moveTo>
                      <a:pt x="0" y="0"/>
                    </a:moveTo>
                    <a:lnTo>
                      <a:pt x="0" y="64"/>
                    </a:lnTo>
                    <a:lnTo>
                      <a:pt x="0" y="6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30" name="Rectangle 11">
                <a:extLst>
                  <a:ext uri="{FF2B5EF4-FFF2-40B4-BE49-F238E27FC236}">
                    <a16:creationId xmlns:a16="http://schemas.microsoft.com/office/drawing/2014/main" id="{232D1829-4427-718C-E908-5206B72D5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8" y="233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2AA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1" name="Freeform 12">
                <a:extLst>
                  <a:ext uri="{FF2B5EF4-FFF2-40B4-BE49-F238E27FC236}">
                    <a16:creationId xmlns:a16="http://schemas.microsoft.com/office/drawing/2014/main" id="{FCB08D9A-E03B-314C-EB84-833F67F1B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9" y="256"/>
                <a:ext cx="7" cy="31"/>
              </a:xfrm>
              <a:custGeom>
                <a:avLst/>
                <a:gdLst>
                  <a:gd name="T0" fmla="*/ 0 w 7"/>
                  <a:gd name="T1" fmla="*/ 31 h 31"/>
                  <a:gd name="T2" fmla="*/ 0 w 7"/>
                  <a:gd name="T3" fmla="*/ 0 h 31"/>
                  <a:gd name="T4" fmla="*/ 7 w 7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1">
                    <a:moveTo>
                      <a:pt x="0" y="31"/>
                    </a:move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32" name="Rectangle 13">
                <a:extLst>
                  <a:ext uri="{FF2B5EF4-FFF2-40B4-BE49-F238E27FC236}">
                    <a16:creationId xmlns:a16="http://schemas.microsoft.com/office/drawing/2014/main" id="{F2963E06-9CFC-A5A5-DCB7-13B0C239D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0" y="299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3" name="Freeform 14">
                <a:extLst>
                  <a:ext uri="{FF2B5EF4-FFF2-40B4-BE49-F238E27FC236}">
                    <a16:creationId xmlns:a16="http://schemas.microsoft.com/office/drawing/2014/main" id="{EDE6874E-D2F0-6E7C-53E1-0BD198DBE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9" y="290"/>
                <a:ext cx="0" cy="32"/>
              </a:xfrm>
              <a:custGeom>
                <a:avLst/>
                <a:gdLst>
                  <a:gd name="T0" fmla="*/ 0 h 32"/>
                  <a:gd name="T1" fmla="*/ 32 h 32"/>
                  <a:gd name="T2" fmla="*/ 32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0"/>
                    </a:moveTo>
                    <a:lnTo>
                      <a:pt x="0" y="32"/>
                    </a:lnTo>
                    <a:lnTo>
                      <a:pt x="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34" name="Freeform 15">
                <a:extLst>
                  <a:ext uri="{FF2B5EF4-FFF2-40B4-BE49-F238E27FC236}">
                    <a16:creationId xmlns:a16="http://schemas.microsoft.com/office/drawing/2014/main" id="{DCE1E6C4-5B74-676C-7F65-1C1C3E712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9" y="175"/>
                <a:ext cx="30" cy="114"/>
              </a:xfrm>
              <a:custGeom>
                <a:avLst/>
                <a:gdLst>
                  <a:gd name="T0" fmla="*/ 0 w 30"/>
                  <a:gd name="T1" fmla="*/ 0 h 114"/>
                  <a:gd name="T2" fmla="*/ 0 w 30"/>
                  <a:gd name="T3" fmla="*/ 114 h 114"/>
                  <a:gd name="T4" fmla="*/ 30 w 30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14">
                    <a:moveTo>
                      <a:pt x="0" y="0"/>
                    </a:moveTo>
                    <a:lnTo>
                      <a:pt x="0" y="114"/>
                    </a:lnTo>
                    <a:lnTo>
                      <a:pt x="30" y="11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35" name="Line 16">
                <a:extLst>
                  <a:ext uri="{FF2B5EF4-FFF2-40B4-BE49-F238E27FC236}">
                    <a16:creationId xmlns:a16="http://schemas.microsoft.com/office/drawing/2014/main" id="{6F8CC1A6-B755-EB36-BC83-0875E197C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59" y="59"/>
                <a:ext cx="0" cy="114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36" name="Freeform 17">
                <a:extLst>
                  <a:ext uri="{FF2B5EF4-FFF2-40B4-BE49-F238E27FC236}">
                    <a16:creationId xmlns:a16="http://schemas.microsoft.com/office/drawing/2014/main" id="{326E4FB5-569C-BFAD-788F-E134C4FE1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174"/>
                <a:ext cx="46" cy="105"/>
              </a:xfrm>
              <a:custGeom>
                <a:avLst/>
                <a:gdLst>
                  <a:gd name="T0" fmla="*/ 0 w 46"/>
                  <a:gd name="T1" fmla="*/ 105 h 105"/>
                  <a:gd name="T2" fmla="*/ 0 w 46"/>
                  <a:gd name="T3" fmla="*/ 0 h 105"/>
                  <a:gd name="T4" fmla="*/ 46 w 46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105">
                    <a:moveTo>
                      <a:pt x="0" y="105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37" name="Rectangle 18">
                <a:extLst>
                  <a:ext uri="{FF2B5EF4-FFF2-40B4-BE49-F238E27FC236}">
                    <a16:creationId xmlns:a16="http://schemas.microsoft.com/office/drawing/2014/main" id="{5CBCBA1A-D4EA-9196-F1E8-310FD976C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364"/>
                <a:ext cx="3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20BH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8" name="Freeform 19">
                <a:extLst>
                  <a:ext uri="{FF2B5EF4-FFF2-40B4-BE49-F238E27FC236}">
                    <a16:creationId xmlns:a16="http://schemas.microsoft.com/office/drawing/2014/main" id="{05A82A77-4CF2-A2A7-295F-CF185867D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282"/>
                <a:ext cx="46" cy="105"/>
              </a:xfrm>
              <a:custGeom>
                <a:avLst/>
                <a:gdLst>
                  <a:gd name="T0" fmla="*/ 0 w 46"/>
                  <a:gd name="T1" fmla="*/ 0 h 105"/>
                  <a:gd name="T2" fmla="*/ 0 w 46"/>
                  <a:gd name="T3" fmla="*/ 105 h 105"/>
                  <a:gd name="T4" fmla="*/ 46 w 46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105">
                    <a:moveTo>
                      <a:pt x="0" y="0"/>
                    </a:moveTo>
                    <a:lnTo>
                      <a:pt x="0" y="105"/>
                    </a:lnTo>
                    <a:lnTo>
                      <a:pt x="46" y="10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39" name="Freeform 20">
                <a:extLst>
                  <a:ext uri="{FF2B5EF4-FFF2-40B4-BE49-F238E27FC236}">
                    <a16:creationId xmlns:a16="http://schemas.microsoft.com/office/drawing/2014/main" id="{3FA50A2F-0528-B6D9-08E6-9C37BFAE4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8" y="281"/>
                <a:ext cx="15" cy="133"/>
              </a:xfrm>
              <a:custGeom>
                <a:avLst/>
                <a:gdLst>
                  <a:gd name="T0" fmla="*/ 0 w 15"/>
                  <a:gd name="T1" fmla="*/ 133 h 133"/>
                  <a:gd name="T2" fmla="*/ 0 w 15"/>
                  <a:gd name="T3" fmla="*/ 0 h 133"/>
                  <a:gd name="T4" fmla="*/ 15 w 15"/>
                  <a:gd name="T5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33">
                    <a:moveTo>
                      <a:pt x="0" y="133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40" name="Rectangle 21">
                <a:extLst>
                  <a:ext uri="{FF2B5EF4-FFF2-40B4-BE49-F238E27FC236}">
                    <a16:creationId xmlns:a16="http://schemas.microsoft.com/office/drawing/2014/main" id="{13BFA05C-5FA0-CD2E-8B79-629025612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5" y="430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20CC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1" name="Freeform 22">
                <a:extLst>
                  <a:ext uri="{FF2B5EF4-FFF2-40B4-BE49-F238E27FC236}">
                    <a16:creationId xmlns:a16="http://schemas.microsoft.com/office/drawing/2014/main" id="{C54098F7-A3E3-D840-B116-927A453E6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453"/>
                <a:ext cx="0" cy="97"/>
              </a:xfrm>
              <a:custGeom>
                <a:avLst/>
                <a:gdLst>
                  <a:gd name="T0" fmla="*/ 97 h 97"/>
                  <a:gd name="T1" fmla="*/ 0 h 97"/>
                  <a:gd name="T2" fmla="*/ 0 h 9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97">
                    <a:moveTo>
                      <a:pt x="0" y="9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42" name="Rectangle 23">
                <a:extLst>
                  <a:ext uri="{FF2B5EF4-FFF2-40B4-BE49-F238E27FC236}">
                    <a16:creationId xmlns:a16="http://schemas.microsoft.com/office/drawing/2014/main" id="{AE12A341-EC6D-76B6-5CC6-271DC4D9B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5" y="496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20BK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3" name="Freeform 24">
                <a:extLst>
                  <a:ext uri="{FF2B5EF4-FFF2-40B4-BE49-F238E27FC236}">
                    <a16:creationId xmlns:a16="http://schemas.microsoft.com/office/drawing/2014/main" id="{E418B9BA-B2C4-7CDD-55D4-3F4E6BE30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518"/>
                <a:ext cx="0" cy="64"/>
              </a:xfrm>
              <a:custGeom>
                <a:avLst/>
                <a:gdLst>
                  <a:gd name="T0" fmla="*/ 64 h 64"/>
                  <a:gd name="T1" fmla="*/ 0 h 64"/>
                  <a:gd name="T2" fmla="*/ 0 h 6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4">
                    <a:moveTo>
                      <a:pt x="0" y="6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44" name="Rectangle 25">
                <a:extLst>
                  <a:ext uri="{FF2B5EF4-FFF2-40B4-BE49-F238E27FC236}">
                    <a16:creationId xmlns:a16="http://schemas.microsoft.com/office/drawing/2014/main" id="{B640C9F3-7E5C-1647-1B1B-CFA38FFBC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5" y="561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5" name="Freeform 26">
                <a:extLst>
                  <a:ext uri="{FF2B5EF4-FFF2-40B4-BE49-F238E27FC236}">
                    <a16:creationId xmlns:a16="http://schemas.microsoft.com/office/drawing/2014/main" id="{61E1FF56-0B2E-8C42-0007-8F5D518FF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584"/>
                <a:ext cx="0" cy="31"/>
              </a:xfrm>
              <a:custGeom>
                <a:avLst/>
                <a:gdLst>
                  <a:gd name="T0" fmla="*/ 31 h 31"/>
                  <a:gd name="T1" fmla="*/ 0 h 31"/>
                  <a:gd name="T2" fmla="*/ 0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3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46" name="Rectangle 27">
                <a:extLst>
                  <a:ext uri="{FF2B5EF4-FFF2-40B4-BE49-F238E27FC236}">
                    <a16:creationId xmlns:a16="http://schemas.microsoft.com/office/drawing/2014/main" id="{4ACF8DE5-2585-FCAF-89F1-814DCD5CE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5" y="627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20DD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7" name="Freeform 28">
                <a:extLst>
                  <a:ext uri="{FF2B5EF4-FFF2-40B4-BE49-F238E27FC236}">
                    <a16:creationId xmlns:a16="http://schemas.microsoft.com/office/drawing/2014/main" id="{BC427DA2-51FF-8B64-D4E8-C0F0C51E7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618"/>
                <a:ext cx="0" cy="31"/>
              </a:xfrm>
              <a:custGeom>
                <a:avLst/>
                <a:gdLst>
                  <a:gd name="T0" fmla="*/ 0 h 31"/>
                  <a:gd name="T1" fmla="*/ 31 h 31"/>
                  <a:gd name="T2" fmla="*/ 31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0"/>
                    </a:moveTo>
                    <a:lnTo>
                      <a:pt x="0" y="31"/>
                    </a:lnTo>
                    <a:lnTo>
                      <a:pt x="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48" name="Line 29">
                <a:extLst>
                  <a:ext uri="{FF2B5EF4-FFF2-40B4-BE49-F238E27FC236}">
                    <a16:creationId xmlns:a16="http://schemas.microsoft.com/office/drawing/2014/main" id="{F947D2EB-3115-0805-D200-EBCC217AB0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13" y="552"/>
                <a:ext cx="0" cy="97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49" name="Freeform 30">
                <a:extLst>
                  <a:ext uri="{FF2B5EF4-FFF2-40B4-BE49-F238E27FC236}">
                    <a16:creationId xmlns:a16="http://schemas.microsoft.com/office/drawing/2014/main" id="{27A8FAB6-F49B-0365-4825-AC007D61F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8" y="417"/>
                <a:ext cx="15" cy="134"/>
              </a:xfrm>
              <a:custGeom>
                <a:avLst/>
                <a:gdLst>
                  <a:gd name="T0" fmla="*/ 0 w 15"/>
                  <a:gd name="T1" fmla="*/ 0 h 134"/>
                  <a:gd name="T2" fmla="*/ 0 w 15"/>
                  <a:gd name="T3" fmla="*/ 134 h 134"/>
                  <a:gd name="T4" fmla="*/ 15 w 15"/>
                  <a:gd name="T5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34">
                    <a:moveTo>
                      <a:pt x="0" y="0"/>
                    </a:moveTo>
                    <a:lnTo>
                      <a:pt x="0" y="134"/>
                    </a:lnTo>
                    <a:lnTo>
                      <a:pt x="15" y="1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50" name="Freeform 31">
                <a:extLst>
                  <a:ext uri="{FF2B5EF4-FFF2-40B4-BE49-F238E27FC236}">
                    <a16:creationId xmlns:a16="http://schemas.microsoft.com/office/drawing/2014/main" id="{15B2F929-691A-2BB2-735F-E7785B9EF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5" y="416"/>
                <a:ext cx="113" cy="177"/>
              </a:xfrm>
              <a:custGeom>
                <a:avLst/>
                <a:gdLst>
                  <a:gd name="T0" fmla="*/ 0 w 113"/>
                  <a:gd name="T1" fmla="*/ 177 h 177"/>
                  <a:gd name="T2" fmla="*/ 0 w 113"/>
                  <a:gd name="T3" fmla="*/ 0 h 177"/>
                  <a:gd name="T4" fmla="*/ 113 w 113"/>
                  <a:gd name="T5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77">
                    <a:moveTo>
                      <a:pt x="0" y="177"/>
                    </a:moveTo>
                    <a:lnTo>
                      <a:pt x="0" y="0"/>
                    </a:lnTo>
                    <a:lnTo>
                      <a:pt x="11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51" name="Rectangle 32">
                <a:extLst>
                  <a:ext uri="{FF2B5EF4-FFF2-40B4-BE49-F238E27FC236}">
                    <a16:creationId xmlns:a16="http://schemas.microsoft.com/office/drawing/2014/main" id="{C351DE53-34E6-A6AC-4188-5C7B83F98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0" y="692"/>
                <a:ext cx="4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barranii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144S4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2" name="Freeform 33">
                <a:extLst>
                  <a:ext uri="{FF2B5EF4-FFF2-40B4-BE49-F238E27FC236}">
                    <a16:creationId xmlns:a16="http://schemas.microsoft.com/office/drawing/2014/main" id="{17909E7B-7730-C169-73F6-F608DF873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8" y="715"/>
                <a:ext cx="80" cy="56"/>
              </a:xfrm>
              <a:custGeom>
                <a:avLst/>
                <a:gdLst>
                  <a:gd name="T0" fmla="*/ 0 w 80"/>
                  <a:gd name="T1" fmla="*/ 56 h 56"/>
                  <a:gd name="T2" fmla="*/ 0 w 80"/>
                  <a:gd name="T3" fmla="*/ 0 h 56"/>
                  <a:gd name="T4" fmla="*/ 80 w 80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56">
                    <a:moveTo>
                      <a:pt x="0" y="56"/>
                    </a:moveTo>
                    <a:lnTo>
                      <a:pt x="0" y="0"/>
                    </a:lnTo>
                    <a:lnTo>
                      <a:pt x="8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53" name="Rectangle 34">
                <a:extLst>
                  <a:ext uri="{FF2B5EF4-FFF2-40B4-BE49-F238E27FC236}">
                    <a16:creationId xmlns:a16="http://schemas.microsoft.com/office/drawing/2014/main" id="{FB1CFBB2-3DC3-B918-C674-BBD60464D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6" y="758"/>
                <a:ext cx="50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rifense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4" name="Freeform 35">
                <a:extLst>
                  <a:ext uri="{FF2B5EF4-FFF2-40B4-BE49-F238E27FC236}">
                    <a16:creationId xmlns:a16="http://schemas.microsoft.com/office/drawing/2014/main" id="{C700D11F-0581-AD4D-375D-CEEEA491B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7" y="780"/>
                <a:ext cx="138" cy="48"/>
              </a:xfrm>
              <a:custGeom>
                <a:avLst/>
                <a:gdLst>
                  <a:gd name="T0" fmla="*/ 0 w 138"/>
                  <a:gd name="T1" fmla="*/ 48 h 48"/>
                  <a:gd name="T2" fmla="*/ 0 w 138"/>
                  <a:gd name="T3" fmla="*/ 0 h 48"/>
                  <a:gd name="T4" fmla="*/ 138 w 13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48">
                    <a:moveTo>
                      <a:pt x="0" y="48"/>
                    </a:moveTo>
                    <a:lnTo>
                      <a:pt x="0" y="0"/>
                    </a:lnTo>
                    <a:lnTo>
                      <a:pt x="13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55" name="Rectangle 36">
                <a:extLst>
                  <a:ext uri="{FF2B5EF4-FFF2-40B4-BE49-F238E27FC236}">
                    <a16:creationId xmlns:a16="http://schemas.microsoft.com/office/drawing/2014/main" id="{9A069F97-C47E-BC90-3DFC-9B2261E2B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" y="823"/>
                <a:ext cx="46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cytisi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6" name="Freeform 37">
                <a:extLst>
                  <a:ext uri="{FF2B5EF4-FFF2-40B4-BE49-F238E27FC236}">
                    <a16:creationId xmlns:a16="http://schemas.microsoft.com/office/drawing/2014/main" id="{09C94987-CC99-4C8F-A83B-A44244BE8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" y="846"/>
                <a:ext cx="150" cy="31"/>
              </a:xfrm>
              <a:custGeom>
                <a:avLst/>
                <a:gdLst>
                  <a:gd name="T0" fmla="*/ 0 w 150"/>
                  <a:gd name="T1" fmla="*/ 31 h 31"/>
                  <a:gd name="T2" fmla="*/ 0 w 150"/>
                  <a:gd name="T3" fmla="*/ 0 h 31"/>
                  <a:gd name="T4" fmla="*/ 150 w 15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31">
                    <a:moveTo>
                      <a:pt x="0" y="31"/>
                    </a:moveTo>
                    <a:lnTo>
                      <a:pt x="0" y="0"/>
                    </a:lnTo>
                    <a:lnTo>
                      <a:pt x="15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57" name="Rectangle 38">
                <a:extLst>
                  <a:ext uri="{FF2B5EF4-FFF2-40B4-BE49-F238E27FC236}">
                    <a16:creationId xmlns:a16="http://schemas.microsoft.com/office/drawing/2014/main" id="{5B1E3BE3-D2CF-6A5F-B575-7A04D7F80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8" y="889"/>
                <a:ext cx="66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ganzhouense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RITF806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8" name="Freeform 39">
                <a:extLst>
                  <a:ext uri="{FF2B5EF4-FFF2-40B4-BE49-F238E27FC236}">
                    <a16:creationId xmlns:a16="http://schemas.microsoft.com/office/drawing/2014/main" id="{3BF393E8-F428-8B3E-51D6-44DB41710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" y="880"/>
                <a:ext cx="130" cy="31"/>
              </a:xfrm>
              <a:custGeom>
                <a:avLst/>
                <a:gdLst>
                  <a:gd name="T0" fmla="*/ 0 w 130"/>
                  <a:gd name="T1" fmla="*/ 0 h 31"/>
                  <a:gd name="T2" fmla="*/ 0 w 130"/>
                  <a:gd name="T3" fmla="*/ 31 h 31"/>
                  <a:gd name="T4" fmla="*/ 130 w 13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" h="31">
                    <a:moveTo>
                      <a:pt x="0" y="0"/>
                    </a:moveTo>
                    <a:lnTo>
                      <a:pt x="0" y="31"/>
                    </a:lnTo>
                    <a:lnTo>
                      <a:pt x="13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59" name="Freeform 40">
                <a:extLst>
                  <a:ext uri="{FF2B5EF4-FFF2-40B4-BE49-F238E27FC236}">
                    <a16:creationId xmlns:a16="http://schemas.microsoft.com/office/drawing/2014/main" id="{96ABFD6D-9F5A-883A-0B85-BAF40019F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7" y="831"/>
                <a:ext cx="49" cy="48"/>
              </a:xfrm>
              <a:custGeom>
                <a:avLst/>
                <a:gdLst>
                  <a:gd name="T0" fmla="*/ 0 w 49"/>
                  <a:gd name="T1" fmla="*/ 0 h 48"/>
                  <a:gd name="T2" fmla="*/ 0 w 49"/>
                  <a:gd name="T3" fmla="*/ 48 h 48"/>
                  <a:gd name="T4" fmla="*/ 49 w 49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48">
                    <a:moveTo>
                      <a:pt x="0" y="0"/>
                    </a:moveTo>
                    <a:lnTo>
                      <a:pt x="0" y="48"/>
                    </a:lnTo>
                    <a:lnTo>
                      <a:pt x="49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60" name="Freeform 41">
                <a:extLst>
                  <a:ext uri="{FF2B5EF4-FFF2-40B4-BE49-F238E27FC236}">
                    <a16:creationId xmlns:a16="http://schemas.microsoft.com/office/drawing/2014/main" id="{A4A7D20B-EAD7-CB49-3ECF-64349FA6A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8" y="773"/>
                <a:ext cx="39" cy="56"/>
              </a:xfrm>
              <a:custGeom>
                <a:avLst/>
                <a:gdLst>
                  <a:gd name="T0" fmla="*/ 0 w 39"/>
                  <a:gd name="T1" fmla="*/ 0 h 56"/>
                  <a:gd name="T2" fmla="*/ 0 w 39"/>
                  <a:gd name="T3" fmla="*/ 56 h 56"/>
                  <a:gd name="T4" fmla="*/ 39 w 39"/>
                  <a:gd name="T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6">
                    <a:moveTo>
                      <a:pt x="0" y="0"/>
                    </a:moveTo>
                    <a:lnTo>
                      <a:pt x="0" y="56"/>
                    </a:lnTo>
                    <a:lnTo>
                      <a:pt x="39" y="5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61" name="Freeform 42">
                <a:extLst>
                  <a:ext uri="{FF2B5EF4-FFF2-40B4-BE49-F238E27FC236}">
                    <a16:creationId xmlns:a16="http://schemas.microsoft.com/office/drawing/2014/main" id="{679DC3B6-794E-2C65-E969-80BF1D932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5" y="595"/>
                <a:ext cx="53" cy="177"/>
              </a:xfrm>
              <a:custGeom>
                <a:avLst/>
                <a:gdLst>
                  <a:gd name="T0" fmla="*/ 0 w 53"/>
                  <a:gd name="T1" fmla="*/ 0 h 177"/>
                  <a:gd name="T2" fmla="*/ 0 w 53"/>
                  <a:gd name="T3" fmla="*/ 177 h 177"/>
                  <a:gd name="T4" fmla="*/ 53 w 53"/>
                  <a:gd name="T5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177">
                    <a:moveTo>
                      <a:pt x="0" y="0"/>
                    </a:moveTo>
                    <a:lnTo>
                      <a:pt x="0" y="177"/>
                    </a:lnTo>
                    <a:lnTo>
                      <a:pt x="53" y="17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62" name="Freeform 43">
                <a:extLst>
                  <a:ext uri="{FF2B5EF4-FFF2-40B4-BE49-F238E27FC236}">
                    <a16:creationId xmlns:a16="http://schemas.microsoft.com/office/drawing/2014/main" id="{F559CB1D-24C8-1F9E-C6A5-3EF3665A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6" y="594"/>
                <a:ext cx="9" cy="239"/>
              </a:xfrm>
              <a:custGeom>
                <a:avLst/>
                <a:gdLst>
                  <a:gd name="T0" fmla="*/ 0 w 9"/>
                  <a:gd name="T1" fmla="*/ 239 h 239"/>
                  <a:gd name="T2" fmla="*/ 0 w 9"/>
                  <a:gd name="T3" fmla="*/ 0 h 239"/>
                  <a:gd name="T4" fmla="*/ 9 w 9"/>
                  <a:gd name="T5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39">
                    <a:moveTo>
                      <a:pt x="0" y="239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63" name="Rectangle 44">
                <a:extLst>
                  <a:ext uri="{FF2B5EF4-FFF2-40B4-BE49-F238E27FC236}">
                    <a16:creationId xmlns:a16="http://schemas.microsoft.com/office/drawing/2014/main" id="{95668A49-751E-F19B-EE6A-B0889DFFD6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6" y="954"/>
                <a:ext cx="67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frederickii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3426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4" name="Freeform 45">
                <a:extLst>
                  <a:ext uri="{FF2B5EF4-FFF2-40B4-BE49-F238E27FC236}">
                    <a16:creationId xmlns:a16="http://schemas.microsoft.com/office/drawing/2014/main" id="{54F1E57B-4D2A-0066-726D-FB470C8212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8" y="977"/>
                <a:ext cx="237" cy="97"/>
              </a:xfrm>
              <a:custGeom>
                <a:avLst/>
                <a:gdLst>
                  <a:gd name="T0" fmla="*/ 0 w 237"/>
                  <a:gd name="T1" fmla="*/ 97 h 97"/>
                  <a:gd name="T2" fmla="*/ 0 w 237"/>
                  <a:gd name="T3" fmla="*/ 0 h 97"/>
                  <a:gd name="T4" fmla="*/ 237 w 237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" h="97">
                    <a:moveTo>
                      <a:pt x="0" y="97"/>
                    </a:moveTo>
                    <a:lnTo>
                      <a:pt x="0" y="0"/>
                    </a:lnTo>
                    <a:lnTo>
                      <a:pt x="23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65" name="Rectangle 46">
                <a:extLst>
                  <a:ext uri="{FF2B5EF4-FFF2-40B4-BE49-F238E27FC236}">
                    <a16:creationId xmlns:a16="http://schemas.microsoft.com/office/drawing/2014/main" id="{64C29CA8-EBC0-9591-2BB6-6E9213659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7" y="1020"/>
                <a:ext cx="53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lupini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3051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6" name="Freeform 47">
                <a:extLst>
                  <a:ext uri="{FF2B5EF4-FFF2-40B4-BE49-F238E27FC236}">
                    <a16:creationId xmlns:a16="http://schemas.microsoft.com/office/drawing/2014/main" id="{C111DBB8-4724-B32C-2621-6DC43F47D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" y="1042"/>
                <a:ext cx="88" cy="32"/>
              </a:xfrm>
              <a:custGeom>
                <a:avLst/>
                <a:gdLst>
                  <a:gd name="T0" fmla="*/ 0 w 88"/>
                  <a:gd name="T1" fmla="*/ 32 h 32"/>
                  <a:gd name="T2" fmla="*/ 0 w 88"/>
                  <a:gd name="T3" fmla="*/ 0 h 32"/>
                  <a:gd name="T4" fmla="*/ 88 w 8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32">
                    <a:moveTo>
                      <a:pt x="0" y="32"/>
                    </a:moveTo>
                    <a:lnTo>
                      <a:pt x="0" y="0"/>
                    </a:lnTo>
                    <a:lnTo>
                      <a:pt x="8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67" name="Rectangle 48">
                <a:extLst>
                  <a:ext uri="{FF2B5EF4-FFF2-40B4-BE49-F238E27FC236}">
                    <a16:creationId xmlns:a16="http://schemas.microsoft.com/office/drawing/2014/main" id="{0213BF8C-C59F-2442-51A5-A8B537565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1" y="1085"/>
                <a:ext cx="5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canariense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BTA-1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8" name="Freeform 49">
                <a:extLst>
                  <a:ext uri="{FF2B5EF4-FFF2-40B4-BE49-F238E27FC236}">
                    <a16:creationId xmlns:a16="http://schemas.microsoft.com/office/drawing/2014/main" id="{541C87CD-2E2E-AABC-A492-4ECE0EF75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" y="1077"/>
                <a:ext cx="62" cy="31"/>
              </a:xfrm>
              <a:custGeom>
                <a:avLst/>
                <a:gdLst>
                  <a:gd name="T0" fmla="*/ 0 w 62"/>
                  <a:gd name="T1" fmla="*/ 0 h 31"/>
                  <a:gd name="T2" fmla="*/ 0 w 62"/>
                  <a:gd name="T3" fmla="*/ 31 h 31"/>
                  <a:gd name="T4" fmla="*/ 62 w 62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31">
                    <a:moveTo>
                      <a:pt x="0" y="0"/>
                    </a:moveTo>
                    <a:lnTo>
                      <a:pt x="0" y="31"/>
                    </a:lnTo>
                    <a:lnTo>
                      <a:pt x="62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69" name="Freeform 50">
                <a:extLst>
                  <a:ext uri="{FF2B5EF4-FFF2-40B4-BE49-F238E27FC236}">
                    <a16:creationId xmlns:a16="http://schemas.microsoft.com/office/drawing/2014/main" id="{0EA7E716-5003-589D-3C35-FE14D9277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8" y="1075"/>
                <a:ext cx="120" cy="97"/>
              </a:xfrm>
              <a:custGeom>
                <a:avLst/>
                <a:gdLst>
                  <a:gd name="T0" fmla="*/ 0 w 120"/>
                  <a:gd name="T1" fmla="*/ 97 h 97"/>
                  <a:gd name="T2" fmla="*/ 0 w 120"/>
                  <a:gd name="T3" fmla="*/ 0 h 97"/>
                  <a:gd name="T4" fmla="*/ 120 w 120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97">
                    <a:moveTo>
                      <a:pt x="0" y="97"/>
                    </a:moveTo>
                    <a:lnTo>
                      <a:pt x="0" y="0"/>
                    </a:lnTo>
                    <a:lnTo>
                      <a:pt x="12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70" name="Rectangle 51">
                <a:extLst>
                  <a:ext uri="{FF2B5EF4-FFF2-40B4-BE49-F238E27FC236}">
                    <a16:creationId xmlns:a16="http://schemas.microsoft.com/office/drawing/2014/main" id="{98CFA342-F974-ADC1-4392-67400BA7D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1151"/>
                <a:ext cx="46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betae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PL7HG1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1" name="Freeform 52">
                <a:extLst>
                  <a:ext uri="{FF2B5EF4-FFF2-40B4-BE49-F238E27FC236}">
                    <a16:creationId xmlns:a16="http://schemas.microsoft.com/office/drawing/2014/main" id="{D0191453-4DA2-9870-A046-778195348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1174"/>
                <a:ext cx="65" cy="31"/>
              </a:xfrm>
              <a:custGeom>
                <a:avLst/>
                <a:gdLst>
                  <a:gd name="T0" fmla="*/ 0 w 65"/>
                  <a:gd name="T1" fmla="*/ 31 h 31"/>
                  <a:gd name="T2" fmla="*/ 0 w 65"/>
                  <a:gd name="T3" fmla="*/ 0 h 31"/>
                  <a:gd name="T4" fmla="*/ 65 w 65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31">
                    <a:moveTo>
                      <a:pt x="0" y="31"/>
                    </a:moveTo>
                    <a:lnTo>
                      <a:pt x="0" y="0"/>
                    </a:lnTo>
                    <a:lnTo>
                      <a:pt x="6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72" name="Rectangle 53">
                <a:extLst>
                  <a:ext uri="{FF2B5EF4-FFF2-40B4-BE49-F238E27FC236}">
                    <a16:creationId xmlns:a16="http://schemas.microsoft.com/office/drawing/2014/main" id="{38C5B2D4-F847-99AF-A0EB-61421E69E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4" y="1216"/>
                <a:ext cx="49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cosmicum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58S1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3" name="Freeform 54">
                <a:extLst>
                  <a:ext uri="{FF2B5EF4-FFF2-40B4-BE49-F238E27FC236}">
                    <a16:creationId xmlns:a16="http://schemas.microsoft.com/office/drawing/2014/main" id="{4C587828-8007-D4F1-1627-63471CCB0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1208"/>
                <a:ext cx="81" cy="31"/>
              </a:xfrm>
              <a:custGeom>
                <a:avLst/>
                <a:gdLst>
                  <a:gd name="T0" fmla="*/ 0 w 81"/>
                  <a:gd name="T1" fmla="*/ 0 h 31"/>
                  <a:gd name="T2" fmla="*/ 0 w 81"/>
                  <a:gd name="T3" fmla="*/ 31 h 31"/>
                  <a:gd name="T4" fmla="*/ 81 w 81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31">
                    <a:moveTo>
                      <a:pt x="0" y="0"/>
                    </a:moveTo>
                    <a:lnTo>
                      <a:pt x="0" y="31"/>
                    </a:lnTo>
                    <a:lnTo>
                      <a:pt x="81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74" name="Freeform 55">
                <a:extLst>
                  <a:ext uri="{FF2B5EF4-FFF2-40B4-BE49-F238E27FC236}">
                    <a16:creationId xmlns:a16="http://schemas.microsoft.com/office/drawing/2014/main" id="{928CAE94-5587-0539-6D42-46DB537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2" y="1206"/>
                <a:ext cx="40" cy="64"/>
              </a:xfrm>
              <a:custGeom>
                <a:avLst/>
                <a:gdLst>
                  <a:gd name="T0" fmla="*/ 0 w 40"/>
                  <a:gd name="T1" fmla="*/ 64 h 64"/>
                  <a:gd name="T2" fmla="*/ 0 w 40"/>
                  <a:gd name="T3" fmla="*/ 0 h 64"/>
                  <a:gd name="T4" fmla="*/ 40 w 40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64">
                    <a:moveTo>
                      <a:pt x="0" y="64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75" name="Rectangle 56">
                <a:extLst>
                  <a:ext uri="{FF2B5EF4-FFF2-40B4-BE49-F238E27FC236}">
                    <a16:creationId xmlns:a16="http://schemas.microsoft.com/office/drawing/2014/main" id="{CF613C3A-8B15-2980-1094-9AE2C9BC0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1282"/>
                <a:ext cx="71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amphicarpaeae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39S1MB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6" name="Freeform 57">
                <a:extLst>
                  <a:ext uri="{FF2B5EF4-FFF2-40B4-BE49-F238E27FC236}">
                    <a16:creationId xmlns:a16="http://schemas.microsoft.com/office/drawing/2014/main" id="{5ACB9DB7-BDEF-F7C4-D12D-2F68C4E1A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" y="1305"/>
                <a:ext cx="108" cy="31"/>
              </a:xfrm>
              <a:custGeom>
                <a:avLst/>
                <a:gdLst>
                  <a:gd name="T0" fmla="*/ 0 w 108"/>
                  <a:gd name="T1" fmla="*/ 31 h 31"/>
                  <a:gd name="T2" fmla="*/ 0 w 108"/>
                  <a:gd name="T3" fmla="*/ 0 h 31"/>
                  <a:gd name="T4" fmla="*/ 108 w 108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31">
                    <a:moveTo>
                      <a:pt x="0" y="31"/>
                    </a:moveTo>
                    <a:lnTo>
                      <a:pt x="0" y="0"/>
                    </a:lnTo>
                    <a:lnTo>
                      <a:pt x="10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77" name="Rectangle 58">
                <a:extLst>
                  <a:ext uri="{FF2B5EF4-FFF2-40B4-BE49-F238E27FC236}">
                    <a16:creationId xmlns:a16="http://schemas.microsoft.com/office/drawing/2014/main" id="{1A0801B0-22DE-908F-7915-B16768AC1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1347"/>
                <a:ext cx="7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symbiodeficiens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85S1MB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8" name="Freeform 59">
                <a:extLst>
                  <a:ext uri="{FF2B5EF4-FFF2-40B4-BE49-F238E27FC236}">
                    <a16:creationId xmlns:a16="http://schemas.microsoft.com/office/drawing/2014/main" id="{426E7D6B-838F-AE0B-3003-9932999D4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" y="1339"/>
                <a:ext cx="85" cy="31"/>
              </a:xfrm>
              <a:custGeom>
                <a:avLst/>
                <a:gdLst>
                  <a:gd name="T0" fmla="*/ 0 w 85"/>
                  <a:gd name="T1" fmla="*/ 0 h 31"/>
                  <a:gd name="T2" fmla="*/ 0 w 85"/>
                  <a:gd name="T3" fmla="*/ 31 h 31"/>
                  <a:gd name="T4" fmla="*/ 85 w 85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31">
                    <a:moveTo>
                      <a:pt x="0" y="0"/>
                    </a:moveTo>
                    <a:lnTo>
                      <a:pt x="0" y="31"/>
                    </a:lnTo>
                    <a:lnTo>
                      <a:pt x="85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79" name="Freeform 60">
                <a:extLst>
                  <a:ext uri="{FF2B5EF4-FFF2-40B4-BE49-F238E27FC236}">
                    <a16:creationId xmlns:a16="http://schemas.microsoft.com/office/drawing/2014/main" id="{1969DEF6-0075-7093-74BF-62F43ED99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2" y="1273"/>
                <a:ext cx="71" cy="64"/>
              </a:xfrm>
              <a:custGeom>
                <a:avLst/>
                <a:gdLst>
                  <a:gd name="T0" fmla="*/ 0 w 71"/>
                  <a:gd name="T1" fmla="*/ 0 h 64"/>
                  <a:gd name="T2" fmla="*/ 0 w 71"/>
                  <a:gd name="T3" fmla="*/ 64 h 64"/>
                  <a:gd name="T4" fmla="*/ 71 w 71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64">
                    <a:moveTo>
                      <a:pt x="0" y="0"/>
                    </a:moveTo>
                    <a:lnTo>
                      <a:pt x="0" y="64"/>
                    </a:lnTo>
                    <a:lnTo>
                      <a:pt x="71" y="6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80" name="Freeform 61">
                <a:extLst>
                  <a:ext uri="{FF2B5EF4-FFF2-40B4-BE49-F238E27FC236}">
                    <a16:creationId xmlns:a16="http://schemas.microsoft.com/office/drawing/2014/main" id="{8B04B52E-2944-2D1D-406A-852805EBE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8" y="1175"/>
                <a:ext cx="4" cy="97"/>
              </a:xfrm>
              <a:custGeom>
                <a:avLst/>
                <a:gdLst>
                  <a:gd name="T0" fmla="*/ 0 w 4"/>
                  <a:gd name="T1" fmla="*/ 0 h 97"/>
                  <a:gd name="T2" fmla="*/ 0 w 4"/>
                  <a:gd name="T3" fmla="*/ 97 h 97"/>
                  <a:gd name="T4" fmla="*/ 4 w 4"/>
                  <a:gd name="T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7">
                    <a:moveTo>
                      <a:pt x="0" y="0"/>
                    </a:moveTo>
                    <a:lnTo>
                      <a:pt x="0" y="97"/>
                    </a:lnTo>
                    <a:lnTo>
                      <a:pt x="4" y="9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81" name="Freeform 62">
                <a:extLst>
                  <a:ext uri="{FF2B5EF4-FFF2-40B4-BE49-F238E27FC236}">
                    <a16:creationId xmlns:a16="http://schemas.microsoft.com/office/drawing/2014/main" id="{114CD669-BF76-BA49-FC4A-7CBEC55DA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8" y="1077"/>
                <a:ext cx="40" cy="97"/>
              </a:xfrm>
              <a:custGeom>
                <a:avLst/>
                <a:gdLst>
                  <a:gd name="T0" fmla="*/ 0 w 40"/>
                  <a:gd name="T1" fmla="*/ 0 h 97"/>
                  <a:gd name="T2" fmla="*/ 0 w 40"/>
                  <a:gd name="T3" fmla="*/ 97 h 97"/>
                  <a:gd name="T4" fmla="*/ 40 w 40"/>
                  <a:gd name="T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97">
                    <a:moveTo>
                      <a:pt x="0" y="0"/>
                    </a:moveTo>
                    <a:lnTo>
                      <a:pt x="0" y="97"/>
                    </a:lnTo>
                    <a:lnTo>
                      <a:pt x="40" y="9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82" name="Freeform 63">
                <a:extLst>
                  <a:ext uri="{FF2B5EF4-FFF2-40B4-BE49-F238E27FC236}">
                    <a16:creationId xmlns:a16="http://schemas.microsoft.com/office/drawing/2014/main" id="{57B6CFFD-2EC4-2FB7-E289-D55CF99AD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6" y="836"/>
                <a:ext cx="32" cy="239"/>
              </a:xfrm>
              <a:custGeom>
                <a:avLst/>
                <a:gdLst>
                  <a:gd name="T0" fmla="*/ 0 w 32"/>
                  <a:gd name="T1" fmla="*/ 0 h 239"/>
                  <a:gd name="T2" fmla="*/ 0 w 32"/>
                  <a:gd name="T3" fmla="*/ 239 h 239"/>
                  <a:gd name="T4" fmla="*/ 32 w 32"/>
                  <a:gd name="T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39">
                    <a:moveTo>
                      <a:pt x="0" y="0"/>
                    </a:moveTo>
                    <a:lnTo>
                      <a:pt x="0" y="239"/>
                    </a:lnTo>
                    <a:lnTo>
                      <a:pt x="32" y="23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83" name="Freeform 64">
                <a:extLst>
                  <a:ext uri="{FF2B5EF4-FFF2-40B4-BE49-F238E27FC236}">
                    <a16:creationId xmlns:a16="http://schemas.microsoft.com/office/drawing/2014/main" id="{639CDEF7-F2EC-0178-CD94-C64E20563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3" y="834"/>
                <a:ext cx="23" cy="316"/>
              </a:xfrm>
              <a:custGeom>
                <a:avLst/>
                <a:gdLst>
                  <a:gd name="T0" fmla="*/ 0 w 23"/>
                  <a:gd name="T1" fmla="*/ 316 h 316"/>
                  <a:gd name="T2" fmla="*/ 0 w 23"/>
                  <a:gd name="T3" fmla="*/ 0 h 316"/>
                  <a:gd name="T4" fmla="*/ 23 w 23"/>
                  <a:gd name="T5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16">
                    <a:moveTo>
                      <a:pt x="0" y="316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84" name="Rectangle 65">
                <a:extLst>
                  <a:ext uri="{FF2B5EF4-FFF2-40B4-BE49-F238E27FC236}">
                    <a16:creationId xmlns:a16="http://schemas.microsoft.com/office/drawing/2014/main" id="{611C7A9B-9B45-AE9C-CFAC-AD46E13B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1413"/>
                <a:ext cx="5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ottawaense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OO99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85" name="Freeform 66">
                <a:extLst>
                  <a:ext uri="{FF2B5EF4-FFF2-40B4-BE49-F238E27FC236}">
                    <a16:creationId xmlns:a16="http://schemas.microsoft.com/office/drawing/2014/main" id="{7C978F5D-176C-9B5D-5ABF-6CD37D9FC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" y="1436"/>
                <a:ext cx="140" cy="31"/>
              </a:xfrm>
              <a:custGeom>
                <a:avLst/>
                <a:gdLst>
                  <a:gd name="T0" fmla="*/ 0 w 140"/>
                  <a:gd name="T1" fmla="*/ 31 h 31"/>
                  <a:gd name="T2" fmla="*/ 0 w 140"/>
                  <a:gd name="T3" fmla="*/ 0 h 31"/>
                  <a:gd name="T4" fmla="*/ 140 w 14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31">
                    <a:moveTo>
                      <a:pt x="0" y="31"/>
                    </a:moveTo>
                    <a:lnTo>
                      <a:pt x="0" y="0"/>
                    </a:lnTo>
                    <a:lnTo>
                      <a:pt x="14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86" name="Rectangle 67">
                <a:extLst>
                  <a:ext uri="{FF2B5EF4-FFF2-40B4-BE49-F238E27FC236}">
                    <a16:creationId xmlns:a16="http://schemas.microsoft.com/office/drawing/2014/main" id="{3BA0D4C9-65A6-EE66-305D-992EB8872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479"/>
                <a:ext cx="54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shewense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ERR11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87" name="Freeform 68">
                <a:extLst>
                  <a:ext uri="{FF2B5EF4-FFF2-40B4-BE49-F238E27FC236}">
                    <a16:creationId xmlns:a16="http://schemas.microsoft.com/office/drawing/2014/main" id="{74A6B7DE-97DD-F1A8-E7CB-8DC92CA78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" y="1470"/>
                <a:ext cx="72" cy="31"/>
              </a:xfrm>
              <a:custGeom>
                <a:avLst/>
                <a:gdLst>
                  <a:gd name="T0" fmla="*/ 0 w 72"/>
                  <a:gd name="T1" fmla="*/ 0 h 31"/>
                  <a:gd name="T2" fmla="*/ 0 w 72"/>
                  <a:gd name="T3" fmla="*/ 31 h 31"/>
                  <a:gd name="T4" fmla="*/ 72 w 72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31">
                    <a:moveTo>
                      <a:pt x="0" y="0"/>
                    </a:moveTo>
                    <a:lnTo>
                      <a:pt x="0" y="31"/>
                    </a:lnTo>
                    <a:lnTo>
                      <a:pt x="72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88" name="Freeform 69">
                <a:extLst>
                  <a:ext uri="{FF2B5EF4-FFF2-40B4-BE49-F238E27FC236}">
                    <a16:creationId xmlns:a16="http://schemas.microsoft.com/office/drawing/2014/main" id="{0D7F499C-B67A-66C4-B753-54A8074DB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3" y="1152"/>
                <a:ext cx="37" cy="316"/>
              </a:xfrm>
              <a:custGeom>
                <a:avLst/>
                <a:gdLst>
                  <a:gd name="T0" fmla="*/ 0 w 37"/>
                  <a:gd name="T1" fmla="*/ 0 h 316"/>
                  <a:gd name="T2" fmla="*/ 0 w 37"/>
                  <a:gd name="T3" fmla="*/ 316 h 316"/>
                  <a:gd name="T4" fmla="*/ 37 w 37"/>
                  <a:gd name="T5" fmla="*/ 316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16">
                    <a:moveTo>
                      <a:pt x="0" y="0"/>
                    </a:moveTo>
                    <a:lnTo>
                      <a:pt x="0" y="316"/>
                    </a:lnTo>
                    <a:lnTo>
                      <a:pt x="37" y="31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89" name="Freeform 70">
                <a:extLst>
                  <a:ext uri="{FF2B5EF4-FFF2-40B4-BE49-F238E27FC236}">
                    <a16:creationId xmlns:a16="http://schemas.microsoft.com/office/drawing/2014/main" id="{3503F97B-EEC5-82BA-039F-49475D63D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7" y="1151"/>
                <a:ext cx="6" cy="231"/>
              </a:xfrm>
              <a:custGeom>
                <a:avLst/>
                <a:gdLst>
                  <a:gd name="T0" fmla="*/ 0 w 6"/>
                  <a:gd name="T1" fmla="*/ 231 h 231"/>
                  <a:gd name="T2" fmla="*/ 0 w 6"/>
                  <a:gd name="T3" fmla="*/ 0 h 231"/>
                  <a:gd name="T4" fmla="*/ 6 w 6"/>
                  <a:gd name="T5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31">
                    <a:moveTo>
                      <a:pt x="0" y="231"/>
                    </a:moveTo>
                    <a:lnTo>
                      <a:pt x="0" y="0"/>
                    </a:lnTo>
                    <a:lnTo>
                      <a:pt x="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90" name="Rectangle 71">
                <a:extLst>
                  <a:ext uri="{FF2B5EF4-FFF2-40B4-BE49-F238E27FC236}">
                    <a16:creationId xmlns:a16="http://schemas.microsoft.com/office/drawing/2014/main" id="{9397E9F1-9D1E-6062-E439-CD3150A8D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0" y="1544"/>
                <a:ext cx="54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hipponense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aSej3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1" name="Freeform 72">
                <a:extLst>
                  <a:ext uri="{FF2B5EF4-FFF2-40B4-BE49-F238E27FC236}">
                    <a16:creationId xmlns:a16="http://schemas.microsoft.com/office/drawing/2014/main" id="{3C8B3B59-2B17-D0DD-13AA-CA31009F4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" y="1567"/>
                <a:ext cx="309" cy="47"/>
              </a:xfrm>
              <a:custGeom>
                <a:avLst/>
                <a:gdLst>
                  <a:gd name="T0" fmla="*/ 0 w 309"/>
                  <a:gd name="T1" fmla="*/ 47 h 47"/>
                  <a:gd name="T2" fmla="*/ 0 w 309"/>
                  <a:gd name="T3" fmla="*/ 0 h 47"/>
                  <a:gd name="T4" fmla="*/ 309 w 309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9" h="47">
                    <a:moveTo>
                      <a:pt x="0" y="47"/>
                    </a:moveTo>
                    <a:lnTo>
                      <a:pt x="0" y="0"/>
                    </a:lnTo>
                    <a:lnTo>
                      <a:pt x="30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92" name="Rectangle 73">
                <a:extLst>
                  <a:ext uri="{FF2B5EF4-FFF2-40B4-BE49-F238E27FC236}">
                    <a16:creationId xmlns:a16="http://schemas.microsoft.com/office/drawing/2014/main" id="{EEAE26A9-6087-6B66-3CCE-34750332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4" y="1610"/>
                <a:ext cx="71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diazoefficiens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110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3" name="Freeform 74">
                <a:extLst>
                  <a:ext uri="{FF2B5EF4-FFF2-40B4-BE49-F238E27FC236}">
                    <a16:creationId xmlns:a16="http://schemas.microsoft.com/office/drawing/2014/main" id="{7B36B95E-6FB0-44B3-938F-8CC41CBF3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" y="1632"/>
                <a:ext cx="0" cy="32"/>
              </a:xfrm>
              <a:custGeom>
                <a:avLst/>
                <a:gdLst>
                  <a:gd name="T0" fmla="*/ 32 h 32"/>
                  <a:gd name="T1" fmla="*/ 0 h 32"/>
                  <a:gd name="T2" fmla="*/ 0 h 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2">
                    <a:moveTo>
                      <a:pt x="0" y="3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94" name="Rectangle 75">
                <a:extLst>
                  <a:ext uri="{FF2B5EF4-FFF2-40B4-BE49-F238E27FC236}">
                    <a16:creationId xmlns:a16="http://schemas.microsoft.com/office/drawing/2014/main" id="{7734F13D-F58C-EE36-F5CE-5761381D7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4" y="1675"/>
                <a:ext cx="56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niftali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3448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5" name="Freeform 76">
                <a:extLst>
                  <a:ext uri="{FF2B5EF4-FFF2-40B4-BE49-F238E27FC236}">
                    <a16:creationId xmlns:a16="http://schemas.microsoft.com/office/drawing/2014/main" id="{C1AC2C0F-F451-9138-7AE2-CF9605909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" y="1666"/>
                <a:ext cx="100" cy="32"/>
              </a:xfrm>
              <a:custGeom>
                <a:avLst/>
                <a:gdLst>
                  <a:gd name="T0" fmla="*/ 0 w 100"/>
                  <a:gd name="T1" fmla="*/ 0 h 32"/>
                  <a:gd name="T2" fmla="*/ 0 w 100"/>
                  <a:gd name="T3" fmla="*/ 32 h 32"/>
                  <a:gd name="T4" fmla="*/ 100 w 100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32">
                    <a:moveTo>
                      <a:pt x="0" y="0"/>
                    </a:moveTo>
                    <a:lnTo>
                      <a:pt x="0" y="32"/>
                    </a:lnTo>
                    <a:lnTo>
                      <a:pt x="100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96" name="Freeform 77">
                <a:extLst>
                  <a:ext uri="{FF2B5EF4-FFF2-40B4-BE49-F238E27FC236}">
                    <a16:creationId xmlns:a16="http://schemas.microsoft.com/office/drawing/2014/main" id="{355F311F-7FF6-FC76-3B61-4BBBE6AA1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0" y="1617"/>
                <a:ext cx="52" cy="48"/>
              </a:xfrm>
              <a:custGeom>
                <a:avLst/>
                <a:gdLst>
                  <a:gd name="T0" fmla="*/ 0 w 52"/>
                  <a:gd name="T1" fmla="*/ 0 h 48"/>
                  <a:gd name="T2" fmla="*/ 0 w 52"/>
                  <a:gd name="T3" fmla="*/ 48 h 48"/>
                  <a:gd name="T4" fmla="*/ 52 w 52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48">
                    <a:moveTo>
                      <a:pt x="0" y="0"/>
                    </a:moveTo>
                    <a:lnTo>
                      <a:pt x="0" y="48"/>
                    </a:lnTo>
                    <a:lnTo>
                      <a:pt x="52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97" name="Freeform 78">
                <a:extLst>
                  <a:ext uri="{FF2B5EF4-FFF2-40B4-BE49-F238E27FC236}">
                    <a16:creationId xmlns:a16="http://schemas.microsoft.com/office/drawing/2014/main" id="{66EACDF6-1338-2E71-E416-6C7FA3C2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7" y="1384"/>
                <a:ext cx="43" cy="232"/>
              </a:xfrm>
              <a:custGeom>
                <a:avLst/>
                <a:gdLst>
                  <a:gd name="T0" fmla="*/ 0 w 43"/>
                  <a:gd name="T1" fmla="*/ 0 h 232"/>
                  <a:gd name="T2" fmla="*/ 0 w 43"/>
                  <a:gd name="T3" fmla="*/ 232 h 232"/>
                  <a:gd name="T4" fmla="*/ 43 w 43"/>
                  <a:gd name="T5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232">
                    <a:moveTo>
                      <a:pt x="0" y="0"/>
                    </a:moveTo>
                    <a:lnTo>
                      <a:pt x="0" y="232"/>
                    </a:lnTo>
                    <a:lnTo>
                      <a:pt x="43" y="2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98" name="Freeform 79">
                <a:extLst>
                  <a:ext uri="{FF2B5EF4-FFF2-40B4-BE49-F238E27FC236}">
                    <a16:creationId xmlns:a16="http://schemas.microsoft.com/office/drawing/2014/main" id="{BFBA92DC-6042-33EC-218D-661EB6D5D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" y="1383"/>
                <a:ext cx="23" cy="188"/>
              </a:xfrm>
              <a:custGeom>
                <a:avLst/>
                <a:gdLst>
                  <a:gd name="T0" fmla="*/ 0 w 23"/>
                  <a:gd name="T1" fmla="*/ 188 h 188"/>
                  <a:gd name="T2" fmla="*/ 0 w 23"/>
                  <a:gd name="T3" fmla="*/ 0 h 188"/>
                  <a:gd name="T4" fmla="*/ 23 w 23"/>
                  <a:gd name="T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88">
                    <a:moveTo>
                      <a:pt x="0" y="188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099" name="Rectangle 80">
                <a:extLst>
                  <a:ext uri="{FF2B5EF4-FFF2-40B4-BE49-F238E27FC236}">
                    <a16:creationId xmlns:a16="http://schemas.microsoft.com/office/drawing/2014/main" id="{28A89C63-0160-8267-490D-14342F362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741"/>
                <a:ext cx="69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japonicum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10324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0" name="Freeform 81">
                <a:extLst>
                  <a:ext uri="{FF2B5EF4-FFF2-40B4-BE49-F238E27FC236}">
                    <a16:creationId xmlns:a16="http://schemas.microsoft.com/office/drawing/2014/main" id="{B35FEF5D-FC65-4E19-92AD-DBD2441AB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" y="1574"/>
                <a:ext cx="114" cy="189"/>
              </a:xfrm>
              <a:custGeom>
                <a:avLst/>
                <a:gdLst>
                  <a:gd name="T0" fmla="*/ 0 w 114"/>
                  <a:gd name="T1" fmla="*/ 0 h 189"/>
                  <a:gd name="T2" fmla="*/ 0 w 114"/>
                  <a:gd name="T3" fmla="*/ 189 h 189"/>
                  <a:gd name="T4" fmla="*/ 114 w 114"/>
                  <a:gd name="T5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89">
                    <a:moveTo>
                      <a:pt x="0" y="0"/>
                    </a:moveTo>
                    <a:lnTo>
                      <a:pt x="0" y="189"/>
                    </a:lnTo>
                    <a:lnTo>
                      <a:pt x="114" y="18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01" name="Freeform 82">
                <a:extLst>
                  <a:ext uri="{FF2B5EF4-FFF2-40B4-BE49-F238E27FC236}">
                    <a16:creationId xmlns:a16="http://schemas.microsoft.com/office/drawing/2014/main" id="{130527CC-7D36-DF4F-98B6-6C5547235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3" y="1573"/>
                <a:ext cx="51" cy="277"/>
              </a:xfrm>
              <a:custGeom>
                <a:avLst/>
                <a:gdLst>
                  <a:gd name="T0" fmla="*/ 0 w 51"/>
                  <a:gd name="T1" fmla="*/ 277 h 277"/>
                  <a:gd name="T2" fmla="*/ 0 w 51"/>
                  <a:gd name="T3" fmla="*/ 0 h 277"/>
                  <a:gd name="T4" fmla="*/ 51 w 51"/>
                  <a:gd name="T5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277">
                    <a:moveTo>
                      <a:pt x="0" y="277"/>
                    </a:moveTo>
                    <a:lnTo>
                      <a:pt x="0" y="0"/>
                    </a:lnTo>
                    <a:lnTo>
                      <a:pt x="5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02" name="Rectangle 83">
                <a:extLst>
                  <a:ext uri="{FF2B5EF4-FFF2-40B4-BE49-F238E27FC236}">
                    <a16:creationId xmlns:a16="http://schemas.microsoft.com/office/drawing/2014/main" id="{04224151-80B4-7CBC-1C94-1CC15E7C3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2" y="1806"/>
                <a:ext cx="5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liaoningense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2281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3" name="Freeform 84">
                <a:extLst>
                  <a:ext uri="{FF2B5EF4-FFF2-40B4-BE49-F238E27FC236}">
                    <a16:creationId xmlns:a16="http://schemas.microsoft.com/office/drawing/2014/main" id="{0E4ADD64-2E32-5F3F-41EE-AD6EC7CB7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9" y="1829"/>
                <a:ext cx="72" cy="31"/>
              </a:xfrm>
              <a:custGeom>
                <a:avLst/>
                <a:gdLst>
                  <a:gd name="T0" fmla="*/ 0 w 72"/>
                  <a:gd name="T1" fmla="*/ 31 h 31"/>
                  <a:gd name="T2" fmla="*/ 0 w 72"/>
                  <a:gd name="T3" fmla="*/ 0 h 31"/>
                  <a:gd name="T4" fmla="*/ 72 w 72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31">
                    <a:moveTo>
                      <a:pt x="0" y="31"/>
                    </a:moveTo>
                    <a:lnTo>
                      <a:pt x="0" y="0"/>
                    </a:lnTo>
                    <a:lnTo>
                      <a:pt x="7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04" name="Rectangle 85">
                <a:extLst>
                  <a:ext uri="{FF2B5EF4-FFF2-40B4-BE49-F238E27FC236}">
                    <a16:creationId xmlns:a16="http://schemas.microsoft.com/office/drawing/2014/main" id="{CD929B90-4CEC-2DFB-3086-17B65D1DA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7" y="1872"/>
                <a:ext cx="70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diversitatis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5" name="Freeform 86">
                <a:extLst>
                  <a:ext uri="{FF2B5EF4-FFF2-40B4-BE49-F238E27FC236}">
                    <a16:creationId xmlns:a16="http://schemas.microsoft.com/office/drawing/2014/main" id="{FF992EF5-45D3-FD93-BD0A-16512A587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9" y="1863"/>
                <a:ext cx="46" cy="31"/>
              </a:xfrm>
              <a:custGeom>
                <a:avLst/>
                <a:gdLst>
                  <a:gd name="T0" fmla="*/ 0 w 46"/>
                  <a:gd name="T1" fmla="*/ 0 h 31"/>
                  <a:gd name="T2" fmla="*/ 0 w 46"/>
                  <a:gd name="T3" fmla="*/ 31 h 31"/>
                  <a:gd name="T4" fmla="*/ 46 w 46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1">
                    <a:moveTo>
                      <a:pt x="0" y="0"/>
                    </a:moveTo>
                    <a:lnTo>
                      <a:pt x="0" y="31"/>
                    </a:lnTo>
                    <a:lnTo>
                      <a:pt x="46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06" name="Freeform 87">
                <a:extLst>
                  <a:ext uri="{FF2B5EF4-FFF2-40B4-BE49-F238E27FC236}">
                    <a16:creationId xmlns:a16="http://schemas.microsoft.com/office/drawing/2014/main" id="{7CCCD778-009A-51EF-D038-048312D38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3" y="1862"/>
                <a:ext cx="76" cy="267"/>
              </a:xfrm>
              <a:custGeom>
                <a:avLst/>
                <a:gdLst>
                  <a:gd name="T0" fmla="*/ 0 w 76"/>
                  <a:gd name="T1" fmla="*/ 267 h 267"/>
                  <a:gd name="T2" fmla="*/ 0 w 76"/>
                  <a:gd name="T3" fmla="*/ 0 h 267"/>
                  <a:gd name="T4" fmla="*/ 76 w 76"/>
                  <a:gd name="T5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267">
                    <a:moveTo>
                      <a:pt x="0" y="267"/>
                    </a:moveTo>
                    <a:lnTo>
                      <a:pt x="0" y="0"/>
                    </a:lnTo>
                    <a:lnTo>
                      <a:pt x="7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07" name="Rectangle 88">
                <a:extLst>
                  <a:ext uri="{FF2B5EF4-FFF2-40B4-BE49-F238E27FC236}">
                    <a16:creationId xmlns:a16="http://schemas.microsoft.com/office/drawing/2014/main" id="{E498BB03-7C17-3A43-9656-7EC006F54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1937"/>
                <a:ext cx="8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guangzhouense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51670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8" name="Freeform 89">
                <a:extLst>
                  <a:ext uri="{FF2B5EF4-FFF2-40B4-BE49-F238E27FC236}">
                    <a16:creationId xmlns:a16="http://schemas.microsoft.com/office/drawing/2014/main" id="{6E4A930B-2EEA-E05F-93D4-1DADCA419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" y="1960"/>
                <a:ext cx="123" cy="31"/>
              </a:xfrm>
              <a:custGeom>
                <a:avLst/>
                <a:gdLst>
                  <a:gd name="T0" fmla="*/ 0 w 123"/>
                  <a:gd name="T1" fmla="*/ 31 h 31"/>
                  <a:gd name="T2" fmla="*/ 0 w 123"/>
                  <a:gd name="T3" fmla="*/ 0 h 31"/>
                  <a:gd name="T4" fmla="*/ 123 w 123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31">
                    <a:moveTo>
                      <a:pt x="0" y="31"/>
                    </a:moveTo>
                    <a:lnTo>
                      <a:pt x="0" y="0"/>
                    </a:lnTo>
                    <a:lnTo>
                      <a:pt x="1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09" name="Rectangle 90">
                <a:extLst>
                  <a:ext uri="{FF2B5EF4-FFF2-40B4-BE49-F238E27FC236}">
                    <a16:creationId xmlns:a16="http://schemas.microsoft.com/office/drawing/2014/main" id="{C8190F2D-D454-2CBD-CAFF-7A291DCB3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7" y="2003"/>
                <a:ext cx="6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manausense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3351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0" name="Freeform 91">
                <a:extLst>
                  <a:ext uri="{FF2B5EF4-FFF2-40B4-BE49-F238E27FC236}">
                    <a16:creationId xmlns:a16="http://schemas.microsoft.com/office/drawing/2014/main" id="{E3B05D85-FB4D-8897-0E33-AF85BD798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" y="1994"/>
                <a:ext cx="170" cy="31"/>
              </a:xfrm>
              <a:custGeom>
                <a:avLst/>
                <a:gdLst>
                  <a:gd name="T0" fmla="*/ 0 w 170"/>
                  <a:gd name="T1" fmla="*/ 0 h 31"/>
                  <a:gd name="T2" fmla="*/ 0 w 170"/>
                  <a:gd name="T3" fmla="*/ 31 h 31"/>
                  <a:gd name="T4" fmla="*/ 170 w 17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31">
                    <a:moveTo>
                      <a:pt x="0" y="0"/>
                    </a:moveTo>
                    <a:lnTo>
                      <a:pt x="0" y="31"/>
                    </a:lnTo>
                    <a:lnTo>
                      <a:pt x="17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11" name="Freeform 92">
                <a:extLst>
                  <a:ext uri="{FF2B5EF4-FFF2-40B4-BE49-F238E27FC236}">
                    <a16:creationId xmlns:a16="http://schemas.microsoft.com/office/drawing/2014/main" id="{CF9FC1AF-91F7-1119-E906-6FA4E5B48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3" y="1993"/>
                <a:ext cx="93" cy="47"/>
              </a:xfrm>
              <a:custGeom>
                <a:avLst/>
                <a:gdLst>
                  <a:gd name="T0" fmla="*/ 0 w 93"/>
                  <a:gd name="T1" fmla="*/ 47 h 47"/>
                  <a:gd name="T2" fmla="*/ 0 w 93"/>
                  <a:gd name="T3" fmla="*/ 0 h 47"/>
                  <a:gd name="T4" fmla="*/ 93 w 93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7">
                    <a:moveTo>
                      <a:pt x="0" y="47"/>
                    </a:moveTo>
                    <a:lnTo>
                      <a:pt x="0" y="0"/>
                    </a:lnTo>
                    <a:lnTo>
                      <a:pt x="9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12" name="Rectangle 93">
                <a:extLst>
                  <a:ext uri="{FF2B5EF4-FFF2-40B4-BE49-F238E27FC236}">
                    <a16:creationId xmlns:a16="http://schemas.microsoft.com/office/drawing/2014/main" id="{496CB91A-3791-3816-73B9-FB0A7E804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3" y="2068"/>
                <a:ext cx="93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huanghuaihaiense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23303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3" name="Freeform 94">
                <a:extLst>
                  <a:ext uri="{FF2B5EF4-FFF2-40B4-BE49-F238E27FC236}">
                    <a16:creationId xmlns:a16="http://schemas.microsoft.com/office/drawing/2014/main" id="{71B82B3F-41D3-1CB6-B34C-63120D34D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3" y="2043"/>
                <a:ext cx="109" cy="48"/>
              </a:xfrm>
              <a:custGeom>
                <a:avLst/>
                <a:gdLst>
                  <a:gd name="T0" fmla="*/ 0 w 109"/>
                  <a:gd name="T1" fmla="*/ 0 h 48"/>
                  <a:gd name="T2" fmla="*/ 0 w 109"/>
                  <a:gd name="T3" fmla="*/ 48 h 48"/>
                  <a:gd name="T4" fmla="*/ 109 w 109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48">
                    <a:moveTo>
                      <a:pt x="0" y="0"/>
                    </a:moveTo>
                    <a:lnTo>
                      <a:pt x="0" y="48"/>
                    </a:lnTo>
                    <a:lnTo>
                      <a:pt x="109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14" name="Freeform 95">
                <a:extLst>
                  <a:ext uri="{FF2B5EF4-FFF2-40B4-BE49-F238E27FC236}">
                    <a16:creationId xmlns:a16="http://schemas.microsoft.com/office/drawing/2014/main" id="{1F91EF42-E1E0-44B1-92FB-7BC44C839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1" y="2042"/>
                <a:ext cx="22" cy="56"/>
              </a:xfrm>
              <a:custGeom>
                <a:avLst/>
                <a:gdLst>
                  <a:gd name="T0" fmla="*/ 0 w 22"/>
                  <a:gd name="T1" fmla="*/ 56 h 56"/>
                  <a:gd name="T2" fmla="*/ 0 w 22"/>
                  <a:gd name="T3" fmla="*/ 0 h 56"/>
                  <a:gd name="T4" fmla="*/ 22 w 22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56">
                    <a:moveTo>
                      <a:pt x="0" y="56"/>
                    </a:moveTo>
                    <a:lnTo>
                      <a:pt x="0" y="0"/>
                    </a:lnTo>
                    <a:lnTo>
                      <a:pt x="2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15" name="Rectangle 96">
                <a:extLst>
                  <a:ext uri="{FF2B5EF4-FFF2-40B4-BE49-F238E27FC236}">
                    <a16:creationId xmlns:a16="http://schemas.microsoft.com/office/drawing/2014/main" id="{E1190CE3-4F19-A2D5-8D15-262F7DD0D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3" y="2134"/>
                <a:ext cx="5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cajani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AMBPC1010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6" name="Freeform 97">
                <a:extLst>
                  <a:ext uri="{FF2B5EF4-FFF2-40B4-BE49-F238E27FC236}">
                    <a16:creationId xmlns:a16="http://schemas.microsoft.com/office/drawing/2014/main" id="{6CD2F228-D7ED-0953-4BB0-6A1A3866C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1" y="2101"/>
                <a:ext cx="121" cy="56"/>
              </a:xfrm>
              <a:custGeom>
                <a:avLst/>
                <a:gdLst>
                  <a:gd name="T0" fmla="*/ 0 w 121"/>
                  <a:gd name="T1" fmla="*/ 0 h 56"/>
                  <a:gd name="T2" fmla="*/ 0 w 121"/>
                  <a:gd name="T3" fmla="*/ 56 h 56"/>
                  <a:gd name="T4" fmla="*/ 121 w 121"/>
                  <a:gd name="T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" h="56">
                    <a:moveTo>
                      <a:pt x="0" y="0"/>
                    </a:moveTo>
                    <a:lnTo>
                      <a:pt x="0" y="56"/>
                    </a:lnTo>
                    <a:lnTo>
                      <a:pt x="121" y="5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17" name="Freeform 98">
                <a:extLst>
                  <a:ext uri="{FF2B5EF4-FFF2-40B4-BE49-F238E27FC236}">
                    <a16:creationId xmlns:a16="http://schemas.microsoft.com/office/drawing/2014/main" id="{C3324624-40EF-0762-C7B2-5892D21E2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2099"/>
                <a:ext cx="8" cy="60"/>
              </a:xfrm>
              <a:custGeom>
                <a:avLst/>
                <a:gdLst>
                  <a:gd name="T0" fmla="*/ 0 w 8"/>
                  <a:gd name="T1" fmla="*/ 60 h 60"/>
                  <a:gd name="T2" fmla="*/ 0 w 8"/>
                  <a:gd name="T3" fmla="*/ 0 h 60"/>
                  <a:gd name="T4" fmla="*/ 8 w 8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0">
                    <a:moveTo>
                      <a:pt x="0" y="60"/>
                    </a:move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18" name="Rectangle 99">
                <a:extLst>
                  <a:ext uri="{FF2B5EF4-FFF2-40B4-BE49-F238E27FC236}">
                    <a16:creationId xmlns:a16="http://schemas.microsoft.com/office/drawing/2014/main" id="{A75E4822-1C5A-6DAC-E9CA-90FFC4CFA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3" y="2199"/>
                <a:ext cx="76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daqingense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15774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9" name="Freeform 100">
                <a:extLst>
                  <a:ext uri="{FF2B5EF4-FFF2-40B4-BE49-F238E27FC236}">
                    <a16:creationId xmlns:a16="http://schemas.microsoft.com/office/drawing/2014/main" id="{DE11A678-44FC-ECB3-2C8C-BF163C49A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2162"/>
                <a:ext cx="168" cy="60"/>
              </a:xfrm>
              <a:custGeom>
                <a:avLst/>
                <a:gdLst>
                  <a:gd name="T0" fmla="*/ 0 w 168"/>
                  <a:gd name="T1" fmla="*/ 0 h 60"/>
                  <a:gd name="T2" fmla="*/ 0 w 168"/>
                  <a:gd name="T3" fmla="*/ 60 h 60"/>
                  <a:gd name="T4" fmla="*/ 168 w 168"/>
                  <a:gd name="T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8" h="60">
                    <a:moveTo>
                      <a:pt x="0" y="0"/>
                    </a:moveTo>
                    <a:lnTo>
                      <a:pt x="0" y="60"/>
                    </a:lnTo>
                    <a:lnTo>
                      <a:pt x="168" y="6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20" name="Freeform 101">
                <a:extLst>
                  <a:ext uri="{FF2B5EF4-FFF2-40B4-BE49-F238E27FC236}">
                    <a16:creationId xmlns:a16="http://schemas.microsoft.com/office/drawing/2014/main" id="{660CF2A0-7B00-1038-53E7-AFFD7F7F5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0" y="2161"/>
                <a:ext cx="33" cy="78"/>
              </a:xfrm>
              <a:custGeom>
                <a:avLst/>
                <a:gdLst>
                  <a:gd name="T0" fmla="*/ 0 w 33"/>
                  <a:gd name="T1" fmla="*/ 78 h 78"/>
                  <a:gd name="T2" fmla="*/ 0 w 33"/>
                  <a:gd name="T3" fmla="*/ 0 h 78"/>
                  <a:gd name="T4" fmla="*/ 33 w 33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78">
                    <a:moveTo>
                      <a:pt x="0" y="78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21" name="Rectangle 102">
                <a:extLst>
                  <a:ext uri="{FF2B5EF4-FFF2-40B4-BE49-F238E27FC236}">
                    <a16:creationId xmlns:a16="http://schemas.microsoft.com/office/drawing/2014/main" id="{37914C2A-476D-D0C2-9CBD-4004D4589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7" y="2265"/>
                <a:ext cx="8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yuanmingense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10071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2" name="Freeform 103">
                <a:extLst>
                  <a:ext uri="{FF2B5EF4-FFF2-40B4-BE49-F238E27FC236}">
                    <a16:creationId xmlns:a16="http://schemas.microsoft.com/office/drawing/2014/main" id="{63D47B83-877A-99F6-7F5D-5FBF733D0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1" y="2288"/>
                <a:ext cx="164" cy="31"/>
              </a:xfrm>
              <a:custGeom>
                <a:avLst/>
                <a:gdLst>
                  <a:gd name="T0" fmla="*/ 0 w 164"/>
                  <a:gd name="T1" fmla="*/ 31 h 31"/>
                  <a:gd name="T2" fmla="*/ 0 w 164"/>
                  <a:gd name="T3" fmla="*/ 0 h 31"/>
                  <a:gd name="T4" fmla="*/ 164 w 164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" h="31">
                    <a:moveTo>
                      <a:pt x="0" y="31"/>
                    </a:moveTo>
                    <a:lnTo>
                      <a:pt x="0" y="0"/>
                    </a:lnTo>
                    <a:lnTo>
                      <a:pt x="16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23" name="Rectangle 104">
                <a:extLst>
                  <a:ext uri="{FF2B5EF4-FFF2-40B4-BE49-F238E27FC236}">
                    <a16:creationId xmlns:a16="http://schemas.microsoft.com/office/drawing/2014/main" id="{8859BBCD-4B96-9FFF-11D1-BCD54CACF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2331"/>
                <a:ext cx="7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guangxiense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53363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4" name="Freeform 105">
                <a:extLst>
                  <a:ext uri="{FF2B5EF4-FFF2-40B4-BE49-F238E27FC236}">
                    <a16:creationId xmlns:a16="http://schemas.microsoft.com/office/drawing/2014/main" id="{96104562-C8F2-3DAC-58E9-0F14416EB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1" y="2322"/>
                <a:ext cx="158" cy="31"/>
              </a:xfrm>
              <a:custGeom>
                <a:avLst/>
                <a:gdLst>
                  <a:gd name="T0" fmla="*/ 0 w 158"/>
                  <a:gd name="T1" fmla="*/ 0 h 31"/>
                  <a:gd name="T2" fmla="*/ 0 w 158"/>
                  <a:gd name="T3" fmla="*/ 31 h 31"/>
                  <a:gd name="T4" fmla="*/ 158 w 158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8" h="31">
                    <a:moveTo>
                      <a:pt x="0" y="0"/>
                    </a:moveTo>
                    <a:lnTo>
                      <a:pt x="0" y="31"/>
                    </a:lnTo>
                    <a:lnTo>
                      <a:pt x="158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25" name="Freeform 106">
                <a:extLst>
                  <a:ext uri="{FF2B5EF4-FFF2-40B4-BE49-F238E27FC236}">
                    <a16:creationId xmlns:a16="http://schemas.microsoft.com/office/drawing/2014/main" id="{5CB6CEC6-E3B7-0DB1-35C1-8C2635E59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0" y="2242"/>
                <a:ext cx="61" cy="78"/>
              </a:xfrm>
              <a:custGeom>
                <a:avLst/>
                <a:gdLst>
                  <a:gd name="T0" fmla="*/ 0 w 61"/>
                  <a:gd name="T1" fmla="*/ 0 h 78"/>
                  <a:gd name="T2" fmla="*/ 0 w 61"/>
                  <a:gd name="T3" fmla="*/ 78 h 78"/>
                  <a:gd name="T4" fmla="*/ 61 w 61"/>
                  <a:gd name="T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78">
                    <a:moveTo>
                      <a:pt x="0" y="0"/>
                    </a:moveTo>
                    <a:lnTo>
                      <a:pt x="0" y="78"/>
                    </a:lnTo>
                    <a:lnTo>
                      <a:pt x="61" y="7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26" name="Rectangle 107">
                <a:extLst>
                  <a:ext uri="{FF2B5EF4-FFF2-40B4-BE49-F238E27FC236}">
                    <a16:creationId xmlns:a16="http://schemas.microsoft.com/office/drawing/2014/main" id="{316017F1-2F8F-5763-EF00-707B26132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5" y="2396"/>
                <a:ext cx="73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arachidis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051107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7" name="Freeform 108">
                <a:extLst>
                  <a:ext uri="{FF2B5EF4-FFF2-40B4-BE49-F238E27FC236}">
                    <a16:creationId xmlns:a16="http://schemas.microsoft.com/office/drawing/2014/main" id="{24CBAD02-B0EB-EB1F-43AF-5BC436CF3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2" y="2419"/>
                <a:ext cx="121" cy="31"/>
              </a:xfrm>
              <a:custGeom>
                <a:avLst/>
                <a:gdLst>
                  <a:gd name="T0" fmla="*/ 0 w 121"/>
                  <a:gd name="T1" fmla="*/ 31 h 31"/>
                  <a:gd name="T2" fmla="*/ 0 w 121"/>
                  <a:gd name="T3" fmla="*/ 0 h 31"/>
                  <a:gd name="T4" fmla="*/ 121 w 12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" h="31">
                    <a:moveTo>
                      <a:pt x="0" y="31"/>
                    </a:moveTo>
                    <a:lnTo>
                      <a:pt x="0" y="0"/>
                    </a:lnTo>
                    <a:lnTo>
                      <a:pt x="12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28" name="Rectangle 109">
                <a:extLst>
                  <a:ext uri="{FF2B5EF4-FFF2-40B4-BE49-F238E27FC236}">
                    <a16:creationId xmlns:a16="http://schemas.microsoft.com/office/drawing/2014/main" id="{41971E74-C267-0695-51F0-A7BACA5C9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0" y="2462"/>
                <a:ext cx="59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stylosanthis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446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9" name="Freeform 110">
                <a:extLst>
                  <a:ext uri="{FF2B5EF4-FFF2-40B4-BE49-F238E27FC236}">
                    <a16:creationId xmlns:a16="http://schemas.microsoft.com/office/drawing/2014/main" id="{1E44DBA4-AA48-B761-683C-F2B2FBBE07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2" y="2453"/>
                <a:ext cx="106" cy="31"/>
              </a:xfrm>
              <a:custGeom>
                <a:avLst/>
                <a:gdLst>
                  <a:gd name="T0" fmla="*/ 0 w 106"/>
                  <a:gd name="T1" fmla="*/ 0 h 31"/>
                  <a:gd name="T2" fmla="*/ 0 w 106"/>
                  <a:gd name="T3" fmla="*/ 31 h 31"/>
                  <a:gd name="T4" fmla="*/ 106 w 106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31">
                    <a:moveTo>
                      <a:pt x="0" y="0"/>
                    </a:moveTo>
                    <a:lnTo>
                      <a:pt x="0" y="31"/>
                    </a:lnTo>
                    <a:lnTo>
                      <a:pt x="106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30" name="Freeform 111">
                <a:extLst>
                  <a:ext uri="{FF2B5EF4-FFF2-40B4-BE49-F238E27FC236}">
                    <a16:creationId xmlns:a16="http://schemas.microsoft.com/office/drawing/2014/main" id="{93CA47E8-B23B-28C9-7866-6376AAB53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451"/>
                <a:ext cx="28" cy="48"/>
              </a:xfrm>
              <a:custGeom>
                <a:avLst/>
                <a:gdLst>
                  <a:gd name="T0" fmla="*/ 0 w 28"/>
                  <a:gd name="T1" fmla="*/ 48 h 48"/>
                  <a:gd name="T2" fmla="*/ 0 w 28"/>
                  <a:gd name="T3" fmla="*/ 0 h 48"/>
                  <a:gd name="T4" fmla="*/ 28 w 2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8">
                    <a:moveTo>
                      <a:pt x="0" y="48"/>
                    </a:moveTo>
                    <a:lnTo>
                      <a:pt x="0" y="0"/>
                    </a:lnTo>
                    <a:lnTo>
                      <a:pt x="2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31" name="Rectangle 112">
                <a:extLst>
                  <a:ext uri="{FF2B5EF4-FFF2-40B4-BE49-F238E27FC236}">
                    <a16:creationId xmlns:a16="http://schemas.microsoft.com/office/drawing/2014/main" id="{360821A9-77AF-7D44-3D8E-6D12D2AE5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2527"/>
                <a:ext cx="55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sacchari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BR10280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2" name="Freeform 113">
                <a:extLst>
                  <a:ext uri="{FF2B5EF4-FFF2-40B4-BE49-F238E27FC236}">
                    <a16:creationId xmlns:a16="http://schemas.microsoft.com/office/drawing/2014/main" id="{428CD72C-5B41-0435-781E-EAE711BFC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502"/>
                <a:ext cx="133" cy="48"/>
              </a:xfrm>
              <a:custGeom>
                <a:avLst/>
                <a:gdLst>
                  <a:gd name="T0" fmla="*/ 0 w 133"/>
                  <a:gd name="T1" fmla="*/ 0 h 48"/>
                  <a:gd name="T2" fmla="*/ 0 w 133"/>
                  <a:gd name="T3" fmla="*/ 48 h 48"/>
                  <a:gd name="T4" fmla="*/ 133 w 133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" h="48">
                    <a:moveTo>
                      <a:pt x="0" y="0"/>
                    </a:moveTo>
                    <a:lnTo>
                      <a:pt x="0" y="48"/>
                    </a:lnTo>
                    <a:lnTo>
                      <a:pt x="133" y="4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33" name="Freeform 114">
                <a:extLst>
                  <a:ext uri="{FF2B5EF4-FFF2-40B4-BE49-F238E27FC236}">
                    <a16:creationId xmlns:a16="http://schemas.microsoft.com/office/drawing/2014/main" id="{AEA912F5-18E0-9451-F0C6-A93BE7357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2501"/>
                <a:ext cx="41" cy="135"/>
              </a:xfrm>
              <a:custGeom>
                <a:avLst/>
                <a:gdLst>
                  <a:gd name="T0" fmla="*/ 0 w 41"/>
                  <a:gd name="T1" fmla="*/ 135 h 135"/>
                  <a:gd name="T2" fmla="*/ 0 w 41"/>
                  <a:gd name="T3" fmla="*/ 0 h 135"/>
                  <a:gd name="T4" fmla="*/ 41 w 41"/>
                  <a:gd name="T5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35">
                    <a:moveTo>
                      <a:pt x="0" y="135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34" name="Rectangle 115">
                <a:extLst>
                  <a:ext uri="{FF2B5EF4-FFF2-40B4-BE49-F238E27FC236}">
                    <a16:creationId xmlns:a16="http://schemas.microsoft.com/office/drawing/2014/main" id="{CD91BA9C-BD3E-70C8-253E-F02D20BA4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3" y="2593"/>
                <a:ext cx="5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kavangense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14-3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5" name="Freeform 116">
                <a:extLst>
                  <a:ext uri="{FF2B5EF4-FFF2-40B4-BE49-F238E27FC236}">
                    <a16:creationId xmlns:a16="http://schemas.microsoft.com/office/drawing/2014/main" id="{A42FD2C0-57C1-92F8-B9E7-97606F68C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2615"/>
                <a:ext cx="138" cy="79"/>
              </a:xfrm>
              <a:custGeom>
                <a:avLst/>
                <a:gdLst>
                  <a:gd name="T0" fmla="*/ 0 w 138"/>
                  <a:gd name="T1" fmla="*/ 79 h 79"/>
                  <a:gd name="T2" fmla="*/ 0 w 138"/>
                  <a:gd name="T3" fmla="*/ 0 h 79"/>
                  <a:gd name="T4" fmla="*/ 138 w 138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79">
                    <a:moveTo>
                      <a:pt x="0" y="79"/>
                    </a:moveTo>
                    <a:lnTo>
                      <a:pt x="0" y="0"/>
                    </a:lnTo>
                    <a:lnTo>
                      <a:pt x="13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36" name="Rectangle 117">
                <a:extLst>
                  <a:ext uri="{FF2B5EF4-FFF2-40B4-BE49-F238E27FC236}">
                    <a16:creationId xmlns:a16="http://schemas.microsoft.com/office/drawing/2014/main" id="{9C790548-462F-27CD-F528-7FC657EA5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5" y="2658"/>
                <a:ext cx="53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iriomotense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EK05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7" name="Freeform 118">
                <a:extLst>
                  <a:ext uri="{FF2B5EF4-FFF2-40B4-BE49-F238E27FC236}">
                    <a16:creationId xmlns:a16="http://schemas.microsoft.com/office/drawing/2014/main" id="{E3574257-0ABF-7F19-B4C7-C3B3D453E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1" y="2681"/>
                <a:ext cx="162" cy="93"/>
              </a:xfrm>
              <a:custGeom>
                <a:avLst/>
                <a:gdLst>
                  <a:gd name="T0" fmla="*/ 0 w 162"/>
                  <a:gd name="T1" fmla="*/ 93 h 93"/>
                  <a:gd name="T2" fmla="*/ 0 w 162"/>
                  <a:gd name="T3" fmla="*/ 0 h 93"/>
                  <a:gd name="T4" fmla="*/ 162 w 162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" h="93">
                    <a:moveTo>
                      <a:pt x="0" y="93"/>
                    </a:moveTo>
                    <a:lnTo>
                      <a:pt x="0" y="0"/>
                    </a:lnTo>
                    <a:lnTo>
                      <a:pt x="16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38" name="Rectangle 119">
                <a:extLst>
                  <a:ext uri="{FF2B5EF4-FFF2-40B4-BE49-F238E27FC236}">
                    <a16:creationId xmlns:a16="http://schemas.microsoft.com/office/drawing/2014/main" id="{3EF059D9-B4A0-D5C3-B85E-C4A35CD52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5" y="2724"/>
                <a:ext cx="65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neotropicale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BR10247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9" name="Freeform 120">
                <a:extLst>
                  <a:ext uri="{FF2B5EF4-FFF2-40B4-BE49-F238E27FC236}">
                    <a16:creationId xmlns:a16="http://schemas.microsoft.com/office/drawing/2014/main" id="{CB9F6ACF-25C2-EC1E-E148-D4F521359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3" y="2746"/>
                <a:ext cx="70" cy="32"/>
              </a:xfrm>
              <a:custGeom>
                <a:avLst/>
                <a:gdLst>
                  <a:gd name="T0" fmla="*/ 0 w 70"/>
                  <a:gd name="T1" fmla="*/ 32 h 32"/>
                  <a:gd name="T2" fmla="*/ 0 w 70"/>
                  <a:gd name="T3" fmla="*/ 0 h 32"/>
                  <a:gd name="T4" fmla="*/ 70 w 7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2">
                    <a:moveTo>
                      <a:pt x="0" y="32"/>
                    </a:moveTo>
                    <a:lnTo>
                      <a:pt x="0" y="0"/>
                    </a:lnTo>
                    <a:lnTo>
                      <a:pt x="7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40" name="Rectangle 121">
                <a:extLst>
                  <a:ext uri="{FF2B5EF4-FFF2-40B4-BE49-F238E27FC236}">
                    <a16:creationId xmlns:a16="http://schemas.microsoft.com/office/drawing/2014/main" id="{F5648E06-A25C-4373-5C53-49DA047B9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9" y="2789"/>
                <a:ext cx="4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ingae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10250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1" name="Freeform 122">
                <a:extLst>
                  <a:ext uri="{FF2B5EF4-FFF2-40B4-BE49-F238E27FC236}">
                    <a16:creationId xmlns:a16="http://schemas.microsoft.com/office/drawing/2014/main" id="{B3A1F3D5-A733-4EA7-BBFE-175AFA8C4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3" y="2780"/>
                <a:ext cx="305" cy="32"/>
              </a:xfrm>
              <a:custGeom>
                <a:avLst/>
                <a:gdLst>
                  <a:gd name="T0" fmla="*/ 0 w 305"/>
                  <a:gd name="T1" fmla="*/ 0 h 32"/>
                  <a:gd name="T2" fmla="*/ 0 w 305"/>
                  <a:gd name="T3" fmla="*/ 32 h 32"/>
                  <a:gd name="T4" fmla="*/ 305 w 305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5" h="32">
                    <a:moveTo>
                      <a:pt x="0" y="0"/>
                    </a:moveTo>
                    <a:lnTo>
                      <a:pt x="0" y="32"/>
                    </a:lnTo>
                    <a:lnTo>
                      <a:pt x="305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42" name="Freeform 123">
                <a:extLst>
                  <a:ext uri="{FF2B5EF4-FFF2-40B4-BE49-F238E27FC236}">
                    <a16:creationId xmlns:a16="http://schemas.microsoft.com/office/drawing/2014/main" id="{F0D57BCA-4A3D-93F5-BB81-248ED9B5B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6" y="2779"/>
                <a:ext cx="77" cy="91"/>
              </a:xfrm>
              <a:custGeom>
                <a:avLst/>
                <a:gdLst>
                  <a:gd name="T0" fmla="*/ 0 w 77"/>
                  <a:gd name="T1" fmla="*/ 91 h 91"/>
                  <a:gd name="T2" fmla="*/ 0 w 77"/>
                  <a:gd name="T3" fmla="*/ 0 h 91"/>
                  <a:gd name="T4" fmla="*/ 77 w 77"/>
                  <a:gd name="T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91">
                    <a:moveTo>
                      <a:pt x="0" y="91"/>
                    </a:moveTo>
                    <a:lnTo>
                      <a:pt x="0" y="0"/>
                    </a:lnTo>
                    <a:lnTo>
                      <a:pt x="7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43" name="Rectangle 124">
                <a:extLst>
                  <a:ext uri="{FF2B5EF4-FFF2-40B4-BE49-F238E27FC236}">
                    <a16:creationId xmlns:a16="http://schemas.microsoft.com/office/drawing/2014/main" id="{299D56FE-57CD-D98F-F4EF-59A0BEBF9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3" y="2855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centrolobii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BR 10245T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4" name="Freeform 125">
                <a:extLst>
                  <a:ext uri="{FF2B5EF4-FFF2-40B4-BE49-F238E27FC236}">
                    <a16:creationId xmlns:a16="http://schemas.microsoft.com/office/drawing/2014/main" id="{50792D63-68CA-8393-1E4F-3F17EF50B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" y="2877"/>
                <a:ext cx="128" cy="85"/>
              </a:xfrm>
              <a:custGeom>
                <a:avLst/>
                <a:gdLst>
                  <a:gd name="T0" fmla="*/ 0 w 128"/>
                  <a:gd name="T1" fmla="*/ 85 h 85"/>
                  <a:gd name="T2" fmla="*/ 0 w 128"/>
                  <a:gd name="T3" fmla="*/ 0 h 85"/>
                  <a:gd name="T4" fmla="*/ 128 w 128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" h="85">
                    <a:moveTo>
                      <a:pt x="0" y="85"/>
                    </a:moveTo>
                    <a:lnTo>
                      <a:pt x="0" y="0"/>
                    </a:lnTo>
                    <a:lnTo>
                      <a:pt x="12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45" name="Rectangle 126">
                <a:extLst>
                  <a:ext uri="{FF2B5EF4-FFF2-40B4-BE49-F238E27FC236}">
                    <a16:creationId xmlns:a16="http://schemas.microsoft.com/office/drawing/2014/main" id="{2210E251-340B-8161-6E5C-5A41DE61A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8" y="2920"/>
                <a:ext cx="6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glycinis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6" name="Freeform 127">
                <a:extLst>
                  <a:ext uri="{FF2B5EF4-FFF2-40B4-BE49-F238E27FC236}">
                    <a16:creationId xmlns:a16="http://schemas.microsoft.com/office/drawing/2014/main" id="{3E91B7E1-7FF3-0BD6-DE46-8DDBFE150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2" y="2943"/>
                <a:ext cx="104" cy="31"/>
              </a:xfrm>
              <a:custGeom>
                <a:avLst/>
                <a:gdLst>
                  <a:gd name="T0" fmla="*/ 0 w 104"/>
                  <a:gd name="T1" fmla="*/ 31 h 31"/>
                  <a:gd name="T2" fmla="*/ 0 w 104"/>
                  <a:gd name="T3" fmla="*/ 0 h 31"/>
                  <a:gd name="T4" fmla="*/ 104 w 104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31">
                    <a:moveTo>
                      <a:pt x="0" y="31"/>
                    </a:moveTo>
                    <a:lnTo>
                      <a:pt x="0" y="0"/>
                    </a:lnTo>
                    <a:lnTo>
                      <a:pt x="10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47" name="Rectangle 128">
                <a:extLst>
                  <a:ext uri="{FF2B5EF4-FFF2-40B4-BE49-F238E27FC236}">
                    <a16:creationId xmlns:a16="http://schemas.microsoft.com/office/drawing/2014/main" id="{88C7A359-E575-76D2-EFFD-A167BC8E4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7" y="2986"/>
                <a:ext cx="6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agreste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8" name="Freeform 129">
                <a:extLst>
                  <a:ext uri="{FF2B5EF4-FFF2-40B4-BE49-F238E27FC236}">
                    <a16:creationId xmlns:a16="http://schemas.microsoft.com/office/drawing/2014/main" id="{96E665B8-649C-59E6-3F60-FE1A85B775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2" y="2977"/>
                <a:ext cx="44" cy="31"/>
              </a:xfrm>
              <a:custGeom>
                <a:avLst/>
                <a:gdLst>
                  <a:gd name="T0" fmla="*/ 0 w 44"/>
                  <a:gd name="T1" fmla="*/ 0 h 31"/>
                  <a:gd name="T2" fmla="*/ 0 w 44"/>
                  <a:gd name="T3" fmla="*/ 31 h 31"/>
                  <a:gd name="T4" fmla="*/ 44 w 44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1">
                    <a:moveTo>
                      <a:pt x="0" y="0"/>
                    </a:moveTo>
                    <a:lnTo>
                      <a:pt x="0" y="31"/>
                    </a:lnTo>
                    <a:lnTo>
                      <a:pt x="44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49" name="Freeform 130">
                <a:extLst>
                  <a:ext uri="{FF2B5EF4-FFF2-40B4-BE49-F238E27FC236}">
                    <a16:creationId xmlns:a16="http://schemas.microsoft.com/office/drawing/2014/main" id="{CC6568A5-5B77-10F9-6813-884E3F66C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1" y="2976"/>
                <a:ext cx="61" cy="72"/>
              </a:xfrm>
              <a:custGeom>
                <a:avLst/>
                <a:gdLst>
                  <a:gd name="T0" fmla="*/ 0 w 61"/>
                  <a:gd name="T1" fmla="*/ 72 h 72"/>
                  <a:gd name="T2" fmla="*/ 0 w 61"/>
                  <a:gd name="T3" fmla="*/ 0 h 72"/>
                  <a:gd name="T4" fmla="*/ 61 w 61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72">
                    <a:moveTo>
                      <a:pt x="0" y="72"/>
                    </a:moveTo>
                    <a:lnTo>
                      <a:pt x="0" y="0"/>
                    </a:lnTo>
                    <a:lnTo>
                      <a:pt x="6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50" name="Rectangle 131">
                <a:extLst>
                  <a:ext uri="{FF2B5EF4-FFF2-40B4-BE49-F238E27FC236}">
                    <a16:creationId xmlns:a16="http://schemas.microsoft.com/office/drawing/2014/main" id="{C40ECA27-5D7B-1E45-C1A4-19032BCF6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" y="3051"/>
                <a:ext cx="56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forestalis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INPA54B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1" name="Freeform 132">
                <a:extLst>
                  <a:ext uri="{FF2B5EF4-FFF2-40B4-BE49-F238E27FC236}">
                    <a16:creationId xmlns:a16="http://schemas.microsoft.com/office/drawing/2014/main" id="{EF1AB7A5-11C9-B91E-7C56-94F0F284F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9" y="3074"/>
                <a:ext cx="109" cy="48"/>
              </a:xfrm>
              <a:custGeom>
                <a:avLst/>
                <a:gdLst>
                  <a:gd name="T0" fmla="*/ 0 w 109"/>
                  <a:gd name="T1" fmla="*/ 48 h 48"/>
                  <a:gd name="T2" fmla="*/ 0 w 109"/>
                  <a:gd name="T3" fmla="*/ 0 h 48"/>
                  <a:gd name="T4" fmla="*/ 109 w 109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48">
                    <a:moveTo>
                      <a:pt x="0" y="48"/>
                    </a:moveTo>
                    <a:lnTo>
                      <a:pt x="0" y="0"/>
                    </a:lnTo>
                    <a:lnTo>
                      <a:pt x="10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52" name="Rectangle 133">
                <a:extLst>
                  <a:ext uri="{FF2B5EF4-FFF2-40B4-BE49-F238E27FC236}">
                    <a16:creationId xmlns:a16="http://schemas.microsoft.com/office/drawing/2014/main" id="{A36F5F1E-48FC-42DF-7714-EE94AB285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4" y="3117"/>
                <a:ext cx="61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subterraneum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 2-1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3" name="Freeform 134">
                <a:extLst>
                  <a:ext uri="{FF2B5EF4-FFF2-40B4-BE49-F238E27FC236}">
                    <a16:creationId xmlns:a16="http://schemas.microsoft.com/office/drawing/2014/main" id="{A1A9A496-41BD-2038-0F3B-14A24B3FE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" y="3140"/>
                <a:ext cx="84" cy="31"/>
              </a:xfrm>
              <a:custGeom>
                <a:avLst/>
                <a:gdLst>
                  <a:gd name="T0" fmla="*/ 0 w 84"/>
                  <a:gd name="T1" fmla="*/ 31 h 31"/>
                  <a:gd name="T2" fmla="*/ 0 w 84"/>
                  <a:gd name="T3" fmla="*/ 0 h 31"/>
                  <a:gd name="T4" fmla="*/ 84 w 84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31">
                    <a:moveTo>
                      <a:pt x="0" y="31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54" name="Rectangle 135">
                <a:extLst>
                  <a:ext uri="{FF2B5EF4-FFF2-40B4-BE49-F238E27FC236}">
                    <a16:creationId xmlns:a16="http://schemas.microsoft.com/office/drawing/2014/main" id="{D02954A2-124E-99B8-1603-8E7E340A4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8" y="3182"/>
                <a:ext cx="35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vignae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7-2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5" name="Freeform 136">
                <a:extLst>
                  <a:ext uri="{FF2B5EF4-FFF2-40B4-BE49-F238E27FC236}">
                    <a16:creationId xmlns:a16="http://schemas.microsoft.com/office/drawing/2014/main" id="{8E8F6ACB-8E07-BAF5-8996-3A5A65D1C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" y="3174"/>
                <a:ext cx="98" cy="31"/>
              </a:xfrm>
              <a:custGeom>
                <a:avLst/>
                <a:gdLst>
                  <a:gd name="T0" fmla="*/ 0 w 98"/>
                  <a:gd name="T1" fmla="*/ 0 h 31"/>
                  <a:gd name="T2" fmla="*/ 0 w 98"/>
                  <a:gd name="T3" fmla="*/ 31 h 31"/>
                  <a:gd name="T4" fmla="*/ 98 w 98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31">
                    <a:moveTo>
                      <a:pt x="0" y="0"/>
                    </a:moveTo>
                    <a:lnTo>
                      <a:pt x="0" y="31"/>
                    </a:lnTo>
                    <a:lnTo>
                      <a:pt x="98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56" name="Freeform 137">
                <a:extLst>
                  <a:ext uri="{FF2B5EF4-FFF2-40B4-BE49-F238E27FC236}">
                    <a16:creationId xmlns:a16="http://schemas.microsoft.com/office/drawing/2014/main" id="{59349C35-A35F-B9DE-9A71-86FAFD646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9" y="3125"/>
                <a:ext cx="60" cy="47"/>
              </a:xfrm>
              <a:custGeom>
                <a:avLst/>
                <a:gdLst>
                  <a:gd name="T0" fmla="*/ 0 w 60"/>
                  <a:gd name="T1" fmla="*/ 0 h 47"/>
                  <a:gd name="T2" fmla="*/ 0 w 60"/>
                  <a:gd name="T3" fmla="*/ 47 h 47"/>
                  <a:gd name="T4" fmla="*/ 60 w 60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47">
                    <a:moveTo>
                      <a:pt x="0" y="0"/>
                    </a:moveTo>
                    <a:lnTo>
                      <a:pt x="0" y="47"/>
                    </a:lnTo>
                    <a:lnTo>
                      <a:pt x="60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57" name="Freeform 138">
                <a:extLst>
                  <a:ext uri="{FF2B5EF4-FFF2-40B4-BE49-F238E27FC236}">
                    <a16:creationId xmlns:a16="http://schemas.microsoft.com/office/drawing/2014/main" id="{66401B97-A68E-79DB-4927-FCE5C7869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1" y="3051"/>
                <a:ext cx="88" cy="72"/>
              </a:xfrm>
              <a:custGeom>
                <a:avLst/>
                <a:gdLst>
                  <a:gd name="T0" fmla="*/ 0 w 88"/>
                  <a:gd name="T1" fmla="*/ 0 h 72"/>
                  <a:gd name="T2" fmla="*/ 0 w 88"/>
                  <a:gd name="T3" fmla="*/ 72 h 72"/>
                  <a:gd name="T4" fmla="*/ 88 w 88"/>
                  <a:gd name="T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72">
                    <a:moveTo>
                      <a:pt x="0" y="0"/>
                    </a:moveTo>
                    <a:lnTo>
                      <a:pt x="0" y="72"/>
                    </a:lnTo>
                    <a:lnTo>
                      <a:pt x="88" y="7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58" name="Freeform 139">
                <a:extLst>
                  <a:ext uri="{FF2B5EF4-FFF2-40B4-BE49-F238E27FC236}">
                    <a16:creationId xmlns:a16="http://schemas.microsoft.com/office/drawing/2014/main" id="{AF09F06A-58CE-CAD9-FB2F-4D130DD4E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" y="2965"/>
                <a:ext cx="58" cy="84"/>
              </a:xfrm>
              <a:custGeom>
                <a:avLst/>
                <a:gdLst>
                  <a:gd name="T0" fmla="*/ 0 w 58"/>
                  <a:gd name="T1" fmla="*/ 0 h 84"/>
                  <a:gd name="T2" fmla="*/ 0 w 58"/>
                  <a:gd name="T3" fmla="*/ 84 h 84"/>
                  <a:gd name="T4" fmla="*/ 58 w 58"/>
                  <a:gd name="T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84">
                    <a:moveTo>
                      <a:pt x="0" y="0"/>
                    </a:moveTo>
                    <a:lnTo>
                      <a:pt x="0" y="84"/>
                    </a:lnTo>
                    <a:lnTo>
                      <a:pt x="58" y="8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59" name="Freeform 140">
                <a:extLst>
                  <a:ext uri="{FF2B5EF4-FFF2-40B4-BE49-F238E27FC236}">
                    <a16:creationId xmlns:a16="http://schemas.microsoft.com/office/drawing/2014/main" id="{104522BF-97B9-538D-2209-71EF59E41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6" y="2873"/>
                <a:ext cx="17" cy="90"/>
              </a:xfrm>
              <a:custGeom>
                <a:avLst/>
                <a:gdLst>
                  <a:gd name="T0" fmla="*/ 0 w 17"/>
                  <a:gd name="T1" fmla="*/ 0 h 90"/>
                  <a:gd name="T2" fmla="*/ 0 w 17"/>
                  <a:gd name="T3" fmla="*/ 90 h 90"/>
                  <a:gd name="T4" fmla="*/ 17 w 17"/>
                  <a:gd name="T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90">
                    <a:moveTo>
                      <a:pt x="0" y="0"/>
                    </a:moveTo>
                    <a:lnTo>
                      <a:pt x="0" y="90"/>
                    </a:lnTo>
                    <a:lnTo>
                      <a:pt x="17" y="9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60" name="Freeform 141">
                <a:extLst>
                  <a:ext uri="{FF2B5EF4-FFF2-40B4-BE49-F238E27FC236}">
                    <a16:creationId xmlns:a16="http://schemas.microsoft.com/office/drawing/2014/main" id="{6B9CD71E-2052-F09F-D8B2-71714C9F3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1" y="2777"/>
                <a:ext cx="15" cy="94"/>
              </a:xfrm>
              <a:custGeom>
                <a:avLst/>
                <a:gdLst>
                  <a:gd name="T0" fmla="*/ 0 w 15"/>
                  <a:gd name="T1" fmla="*/ 0 h 94"/>
                  <a:gd name="T2" fmla="*/ 0 w 15"/>
                  <a:gd name="T3" fmla="*/ 94 h 94"/>
                  <a:gd name="T4" fmla="*/ 15 w 15"/>
                  <a:gd name="T5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4">
                    <a:moveTo>
                      <a:pt x="0" y="0"/>
                    </a:moveTo>
                    <a:lnTo>
                      <a:pt x="0" y="94"/>
                    </a:lnTo>
                    <a:lnTo>
                      <a:pt x="15" y="9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61" name="Freeform 142">
                <a:extLst>
                  <a:ext uri="{FF2B5EF4-FFF2-40B4-BE49-F238E27FC236}">
                    <a16:creationId xmlns:a16="http://schemas.microsoft.com/office/drawing/2014/main" id="{96ED4D30-1DC5-A540-AB75-A309E8680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2696"/>
                <a:ext cx="28" cy="80"/>
              </a:xfrm>
              <a:custGeom>
                <a:avLst/>
                <a:gdLst>
                  <a:gd name="T0" fmla="*/ 0 w 28"/>
                  <a:gd name="T1" fmla="*/ 0 h 80"/>
                  <a:gd name="T2" fmla="*/ 0 w 28"/>
                  <a:gd name="T3" fmla="*/ 80 h 80"/>
                  <a:gd name="T4" fmla="*/ 28 w 28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0">
                    <a:moveTo>
                      <a:pt x="0" y="0"/>
                    </a:moveTo>
                    <a:lnTo>
                      <a:pt x="0" y="80"/>
                    </a:lnTo>
                    <a:lnTo>
                      <a:pt x="28" y="8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62" name="Line 143">
                <a:extLst>
                  <a:ext uri="{FF2B5EF4-FFF2-40B4-BE49-F238E27FC236}">
                    <a16:creationId xmlns:a16="http://schemas.microsoft.com/office/drawing/2014/main" id="{01143756-F4E2-2BC8-C346-5B2D2C22FF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3" y="2639"/>
                <a:ext cx="0" cy="137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63" name="Freeform 144">
                <a:extLst>
                  <a:ext uri="{FF2B5EF4-FFF2-40B4-BE49-F238E27FC236}">
                    <a16:creationId xmlns:a16="http://schemas.microsoft.com/office/drawing/2014/main" id="{7E549973-BE4C-F817-610B-4CFA6F4F8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0" y="2400"/>
                <a:ext cx="33" cy="238"/>
              </a:xfrm>
              <a:custGeom>
                <a:avLst/>
                <a:gdLst>
                  <a:gd name="T0" fmla="*/ 0 w 33"/>
                  <a:gd name="T1" fmla="*/ 0 h 238"/>
                  <a:gd name="T2" fmla="*/ 0 w 33"/>
                  <a:gd name="T3" fmla="*/ 238 h 238"/>
                  <a:gd name="T4" fmla="*/ 33 w 33"/>
                  <a:gd name="T5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38">
                    <a:moveTo>
                      <a:pt x="0" y="0"/>
                    </a:moveTo>
                    <a:lnTo>
                      <a:pt x="0" y="238"/>
                    </a:lnTo>
                    <a:lnTo>
                      <a:pt x="33" y="23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64" name="Line 145">
                <a:extLst>
                  <a:ext uri="{FF2B5EF4-FFF2-40B4-BE49-F238E27FC236}">
                    <a16:creationId xmlns:a16="http://schemas.microsoft.com/office/drawing/2014/main" id="{840526AC-F588-FBC1-15A7-22D6961E0E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10" y="2161"/>
                <a:ext cx="0" cy="236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65" name="Freeform 146">
                <a:extLst>
                  <a:ext uri="{FF2B5EF4-FFF2-40B4-BE49-F238E27FC236}">
                    <a16:creationId xmlns:a16="http://schemas.microsoft.com/office/drawing/2014/main" id="{8535888F-D531-8DB9-F5C1-BB04BF338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3" y="2131"/>
                <a:ext cx="27" cy="268"/>
              </a:xfrm>
              <a:custGeom>
                <a:avLst/>
                <a:gdLst>
                  <a:gd name="T0" fmla="*/ 0 w 27"/>
                  <a:gd name="T1" fmla="*/ 0 h 268"/>
                  <a:gd name="T2" fmla="*/ 0 w 27"/>
                  <a:gd name="T3" fmla="*/ 268 h 268"/>
                  <a:gd name="T4" fmla="*/ 27 w 27"/>
                  <a:gd name="T5" fmla="*/ 26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68">
                    <a:moveTo>
                      <a:pt x="0" y="0"/>
                    </a:moveTo>
                    <a:lnTo>
                      <a:pt x="0" y="268"/>
                    </a:lnTo>
                    <a:lnTo>
                      <a:pt x="27" y="26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66" name="Freeform 147">
                <a:extLst>
                  <a:ext uri="{FF2B5EF4-FFF2-40B4-BE49-F238E27FC236}">
                    <a16:creationId xmlns:a16="http://schemas.microsoft.com/office/drawing/2014/main" id="{6DBC6D6F-B12F-2854-AE55-442E3C0C1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3" y="1853"/>
                <a:ext cx="10" cy="277"/>
              </a:xfrm>
              <a:custGeom>
                <a:avLst/>
                <a:gdLst>
                  <a:gd name="T0" fmla="*/ 0 w 10"/>
                  <a:gd name="T1" fmla="*/ 0 h 277"/>
                  <a:gd name="T2" fmla="*/ 0 w 10"/>
                  <a:gd name="T3" fmla="*/ 277 h 277"/>
                  <a:gd name="T4" fmla="*/ 10 w 10"/>
                  <a:gd name="T5" fmla="*/ 277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77">
                    <a:moveTo>
                      <a:pt x="0" y="0"/>
                    </a:moveTo>
                    <a:lnTo>
                      <a:pt x="0" y="277"/>
                    </a:lnTo>
                    <a:lnTo>
                      <a:pt x="10" y="27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67" name="Freeform 148">
                <a:extLst>
                  <a:ext uri="{FF2B5EF4-FFF2-40B4-BE49-F238E27FC236}">
                    <a16:creationId xmlns:a16="http://schemas.microsoft.com/office/drawing/2014/main" id="{6C90C87C-8DED-F457-F05A-561A154783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1851"/>
                <a:ext cx="34" cy="708"/>
              </a:xfrm>
              <a:custGeom>
                <a:avLst/>
                <a:gdLst>
                  <a:gd name="T0" fmla="*/ 0 w 34"/>
                  <a:gd name="T1" fmla="*/ 708 h 708"/>
                  <a:gd name="T2" fmla="*/ 0 w 34"/>
                  <a:gd name="T3" fmla="*/ 0 h 708"/>
                  <a:gd name="T4" fmla="*/ 34 w 34"/>
                  <a:gd name="T5" fmla="*/ 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708">
                    <a:moveTo>
                      <a:pt x="0" y="708"/>
                    </a:moveTo>
                    <a:lnTo>
                      <a:pt x="0" y="0"/>
                    </a:lnTo>
                    <a:lnTo>
                      <a:pt x="3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68" name="Rectangle 149">
                <a:extLst>
                  <a:ext uri="{FF2B5EF4-FFF2-40B4-BE49-F238E27FC236}">
                    <a16:creationId xmlns:a16="http://schemas.microsoft.com/office/drawing/2014/main" id="{680D53C7-2056-8C72-BA89-EC615006D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5" y="3248"/>
                <a:ext cx="80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nanningense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53390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9" name="Freeform 150">
                <a:extLst>
                  <a:ext uri="{FF2B5EF4-FFF2-40B4-BE49-F238E27FC236}">
                    <a16:creationId xmlns:a16="http://schemas.microsoft.com/office/drawing/2014/main" id="{5944087C-6F74-ECA4-92D0-710A49556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2562"/>
                <a:ext cx="104" cy="709"/>
              </a:xfrm>
              <a:custGeom>
                <a:avLst/>
                <a:gdLst>
                  <a:gd name="T0" fmla="*/ 0 w 104"/>
                  <a:gd name="T1" fmla="*/ 0 h 709"/>
                  <a:gd name="T2" fmla="*/ 0 w 104"/>
                  <a:gd name="T3" fmla="*/ 709 h 709"/>
                  <a:gd name="T4" fmla="*/ 104 w 104"/>
                  <a:gd name="T5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709">
                    <a:moveTo>
                      <a:pt x="0" y="0"/>
                    </a:moveTo>
                    <a:lnTo>
                      <a:pt x="0" y="709"/>
                    </a:lnTo>
                    <a:lnTo>
                      <a:pt x="104" y="70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70" name="Freeform 151">
                <a:extLst>
                  <a:ext uri="{FF2B5EF4-FFF2-40B4-BE49-F238E27FC236}">
                    <a16:creationId xmlns:a16="http://schemas.microsoft.com/office/drawing/2014/main" id="{24A1E2D6-8AAE-B53B-2B82-6BF6A1D98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8" y="2561"/>
                <a:ext cx="21" cy="419"/>
              </a:xfrm>
              <a:custGeom>
                <a:avLst/>
                <a:gdLst>
                  <a:gd name="T0" fmla="*/ 0 w 21"/>
                  <a:gd name="T1" fmla="*/ 419 h 419"/>
                  <a:gd name="T2" fmla="*/ 0 w 21"/>
                  <a:gd name="T3" fmla="*/ 0 h 419"/>
                  <a:gd name="T4" fmla="*/ 21 w 21"/>
                  <a:gd name="T5" fmla="*/ 0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419">
                    <a:moveTo>
                      <a:pt x="0" y="419"/>
                    </a:moveTo>
                    <a:lnTo>
                      <a:pt x="0" y="0"/>
                    </a:lnTo>
                    <a:lnTo>
                      <a:pt x="2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71" name="Rectangle 152">
                <a:extLst>
                  <a:ext uri="{FF2B5EF4-FFF2-40B4-BE49-F238E27FC236}">
                    <a16:creationId xmlns:a16="http://schemas.microsoft.com/office/drawing/2014/main" id="{9C5ACF66-CA74-C576-0F81-99B1E9775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5" y="3314"/>
                <a:ext cx="88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guangdongense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51649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2" name="Freeform 153">
                <a:extLst>
                  <a:ext uri="{FF2B5EF4-FFF2-40B4-BE49-F238E27FC236}">
                    <a16:creationId xmlns:a16="http://schemas.microsoft.com/office/drawing/2014/main" id="{D945AB75-7579-4649-A64B-0B93B95CA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7" y="3336"/>
                <a:ext cx="117" cy="64"/>
              </a:xfrm>
              <a:custGeom>
                <a:avLst/>
                <a:gdLst>
                  <a:gd name="T0" fmla="*/ 0 w 117"/>
                  <a:gd name="T1" fmla="*/ 64 h 64"/>
                  <a:gd name="T2" fmla="*/ 0 w 117"/>
                  <a:gd name="T3" fmla="*/ 0 h 64"/>
                  <a:gd name="T4" fmla="*/ 117 w 117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64">
                    <a:moveTo>
                      <a:pt x="0" y="64"/>
                    </a:moveTo>
                    <a:lnTo>
                      <a:pt x="0" y="0"/>
                    </a:lnTo>
                    <a:lnTo>
                      <a:pt x="11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73" name="Rectangle 154">
                <a:extLst>
                  <a:ext uri="{FF2B5EF4-FFF2-40B4-BE49-F238E27FC236}">
                    <a16:creationId xmlns:a16="http://schemas.microsoft.com/office/drawing/2014/main" id="{B5D94BB0-462D-727E-04FD-A4D20D756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4" y="3379"/>
                <a:ext cx="59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nitroreducens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TSA1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4" name="Freeform 155">
                <a:extLst>
                  <a:ext uri="{FF2B5EF4-FFF2-40B4-BE49-F238E27FC236}">
                    <a16:creationId xmlns:a16="http://schemas.microsoft.com/office/drawing/2014/main" id="{44127631-CD10-4B89-D7C6-987ABC72A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7" y="3402"/>
                <a:ext cx="95" cy="31"/>
              </a:xfrm>
              <a:custGeom>
                <a:avLst/>
                <a:gdLst>
                  <a:gd name="T0" fmla="*/ 0 w 95"/>
                  <a:gd name="T1" fmla="*/ 31 h 31"/>
                  <a:gd name="T2" fmla="*/ 0 w 95"/>
                  <a:gd name="T3" fmla="*/ 0 h 31"/>
                  <a:gd name="T4" fmla="*/ 95 w 95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31">
                    <a:moveTo>
                      <a:pt x="0" y="31"/>
                    </a:moveTo>
                    <a:lnTo>
                      <a:pt x="0" y="0"/>
                    </a:lnTo>
                    <a:lnTo>
                      <a:pt x="9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75" name="Rectangle 156">
                <a:extLst>
                  <a:ext uri="{FF2B5EF4-FFF2-40B4-BE49-F238E27FC236}">
                    <a16:creationId xmlns:a16="http://schemas.microsoft.com/office/drawing/2014/main" id="{4940BEAB-187E-D8B1-1939-A9D9238CE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3445"/>
                <a:ext cx="83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campsiandrae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UFLA 01-1174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6" name="Freeform 157">
                <a:extLst>
                  <a:ext uri="{FF2B5EF4-FFF2-40B4-BE49-F238E27FC236}">
                    <a16:creationId xmlns:a16="http://schemas.microsoft.com/office/drawing/2014/main" id="{5215923D-757A-095A-F127-79A25A61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7" y="3436"/>
                <a:ext cx="264" cy="31"/>
              </a:xfrm>
              <a:custGeom>
                <a:avLst/>
                <a:gdLst>
                  <a:gd name="T0" fmla="*/ 0 w 264"/>
                  <a:gd name="T1" fmla="*/ 0 h 31"/>
                  <a:gd name="T2" fmla="*/ 0 w 264"/>
                  <a:gd name="T3" fmla="*/ 31 h 31"/>
                  <a:gd name="T4" fmla="*/ 264 w 264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4" h="31">
                    <a:moveTo>
                      <a:pt x="0" y="0"/>
                    </a:moveTo>
                    <a:lnTo>
                      <a:pt x="0" y="31"/>
                    </a:lnTo>
                    <a:lnTo>
                      <a:pt x="264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77" name="Line 158">
                <a:extLst>
                  <a:ext uri="{FF2B5EF4-FFF2-40B4-BE49-F238E27FC236}">
                    <a16:creationId xmlns:a16="http://schemas.microsoft.com/office/drawing/2014/main" id="{39C20623-B489-8815-B19D-23388A68DD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7" y="3403"/>
                <a:ext cx="0" cy="64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78" name="Freeform 159">
                <a:extLst>
                  <a:ext uri="{FF2B5EF4-FFF2-40B4-BE49-F238E27FC236}">
                    <a16:creationId xmlns:a16="http://schemas.microsoft.com/office/drawing/2014/main" id="{EA0DA592-05CA-9340-1EFA-DA77FE26F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8" y="2983"/>
                <a:ext cx="39" cy="419"/>
              </a:xfrm>
              <a:custGeom>
                <a:avLst/>
                <a:gdLst>
                  <a:gd name="T0" fmla="*/ 0 w 39"/>
                  <a:gd name="T1" fmla="*/ 0 h 419"/>
                  <a:gd name="T2" fmla="*/ 0 w 39"/>
                  <a:gd name="T3" fmla="*/ 419 h 419"/>
                  <a:gd name="T4" fmla="*/ 39 w 39"/>
                  <a:gd name="T5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419">
                    <a:moveTo>
                      <a:pt x="0" y="0"/>
                    </a:moveTo>
                    <a:lnTo>
                      <a:pt x="0" y="419"/>
                    </a:lnTo>
                    <a:lnTo>
                      <a:pt x="39" y="41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79" name="Freeform 160">
                <a:extLst>
                  <a:ext uri="{FF2B5EF4-FFF2-40B4-BE49-F238E27FC236}">
                    <a16:creationId xmlns:a16="http://schemas.microsoft.com/office/drawing/2014/main" id="{C29C86C9-4D31-FFA1-5BCF-7BFBDEBD3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3" y="2981"/>
                <a:ext cx="25" cy="275"/>
              </a:xfrm>
              <a:custGeom>
                <a:avLst/>
                <a:gdLst>
                  <a:gd name="T0" fmla="*/ 0 w 25"/>
                  <a:gd name="T1" fmla="*/ 275 h 275"/>
                  <a:gd name="T2" fmla="*/ 0 w 25"/>
                  <a:gd name="T3" fmla="*/ 0 h 275"/>
                  <a:gd name="T4" fmla="*/ 25 w 25"/>
                  <a:gd name="T5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75">
                    <a:moveTo>
                      <a:pt x="0" y="275"/>
                    </a:moveTo>
                    <a:lnTo>
                      <a:pt x="0" y="0"/>
                    </a:lnTo>
                    <a:lnTo>
                      <a:pt x="2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80" name="Rectangle 161">
                <a:extLst>
                  <a:ext uri="{FF2B5EF4-FFF2-40B4-BE49-F238E27FC236}">
                    <a16:creationId xmlns:a16="http://schemas.microsoft.com/office/drawing/2014/main" id="{418E017B-042F-35EF-D51F-0858673CA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" y="3510"/>
                <a:ext cx="8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zhanjiangense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51778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1" name="Freeform 162">
                <a:extLst>
                  <a:ext uri="{FF2B5EF4-FFF2-40B4-BE49-F238E27FC236}">
                    <a16:creationId xmlns:a16="http://schemas.microsoft.com/office/drawing/2014/main" id="{C8A4AF99-025B-E396-08C4-863810811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3" y="3258"/>
                <a:ext cx="98" cy="275"/>
              </a:xfrm>
              <a:custGeom>
                <a:avLst/>
                <a:gdLst>
                  <a:gd name="T0" fmla="*/ 0 w 98"/>
                  <a:gd name="T1" fmla="*/ 0 h 275"/>
                  <a:gd name="T2" fmla="*/ 0 w 98"/>
                  <a:gd name="T3" fmla="*/ 275 h 275"/>
                  <a:gd name="T4" fmla="*/ 98 w 98"/>
                  <a:gd name="T5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275">
                    <a:moveTo>
                      <a:pt x="0" y="0"/>
                    </a:moveTo>
                    <a:lnTo>
                      <a:pt x="0" y="275"/>
                    </a:lnTo>
                    <a:lnTo>
                      <a:pt x="98" y="27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82" name="Freeform 163">
                <a:extLst>
                  <a:ext uri="{FF2B5EF4-FFF2-40B4-BE49-F238E27FC236}">
                    <a16:creationId xmlns:a16="http://schemas.microsoft.com/office/drawing/2014/main" id="{0CA78025-D431-EF95-D933-0D0E71D8E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3" y="3257"/>
                <a:ext cx="100" cy="311"/>
              </a:xfrm>
              <a:custGeom>
                <a:avLst/>
                <a:gdLst>
                  <a:gd name="T0" fmla="*/ 0 w 100"/>
                  <a:gd name="T1" fmla="*/ 311 h 311"/>
                  <a:gd name="T2" fmla="*/ 0 w 100"/>
                  <a:gd name="T3" fmla="*/ 0 h 311"/>
                  <a:gd name="T4" fmla="*/ 100 w 100"/>
                  <a:gd name="T5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311">
                    <a:moveTo>
                      <a:pt x="0" y="311"/>
                    </a:moveTo>
                    <a:lnTo>
                      <a:pt x="0" y="0"/>
                    </a:lnTo>
                    <a:lnTo>
                      <a:pt x="10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83" name="Rectangle 164">
                <a:extLst>
                  <a:ext uri="{FF2B5EF4-FFF2-40B4-BE49-F238E27FC236}">
                    <a16:creationId xmlns:a16="http://schemas.microsoft.com/office/drawing/2014/main" id="{CC48F1BD-7A64-61EA-BE73-3E2053C27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3576"/>
                <a:ext cx="6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semiaridum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1704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4" name="Freeform 165">
                <a:extLst>
                  <a:ext uri="{FF2B5EF4-FFF2-40B4-BE49-F238E27FC236}">
                    <a16:creationId xmlns:a16="http://schemas.microsoft.com/office/drawing/2014/main" id="{1CA81F0E-3CD4-E8F3-526E-D3426679B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3598"/>
                <a:ext cx="195" cy="32"/>
              </a:xfrm>
              <a:custGeom>
                <a:avLst/>
                <a:gdLst>
                  <a:gd name="T0" fmla="*/ 0 w 195"/>
                  <a:gd name="T1" fmla="*/ 32 h 32"/>
                  <a:gd name="T2" fmla="*/ 0 w 195"/>
                  <a:gd name="T3" fmla="*/ 0 h 32"/>
                  <a:gd name="T4" fmla="*/ 195 w 195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32">
                    <a:moveTo>
                      <a:pt x="0" y="32"/>
                    </a:moveTo>
                    <a:lnTo>
                      <a:pt x="0" y="0"/>
                    </a:lnTo>
                    <a:lnTo>
                      <a:pt x="19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85" name="Rectangle 166">
                <a:extLst>
                  <a:ext uri="{FF2B5EF4-FFF2-40B4-BE49-F238E27FC236}">
                    <a16:creationId xmlns:a16="http://schemas.microsoft.com/office/drawing/2014/main" id="{030EB60F-122C-1115-CFFB-F5B0AB3EF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7" y="3641"/>
                <a:ext cx="46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ivorense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CI-1B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6" name="Freeform 167">
                <a:extLst>
                  <a:ext uri="{FF2B5EF4-FFF2-40B4-BE49-F238E27FC236}">
                    <a16:creationId xmlns:a16="http://schemas.microsoft.com/office/drawing/2014/main" id="{4A080A99-0914-8A95-97D2-14EF13633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3632"/>
                <a:ext cx="91" cy="32"/>
              </a:xfrm>
              <a:custGeom>
                <a:avLst/>
                <a:gdLst>
                  <a:gd name="T0" fmla="*/ 0 w 91"/>
                  <a:gd name="T1" fmla="*/ 0 h 32"/>
                  <a:gd name="T2" fmla="*/ 0 w 91"/>
                  <a:gd name="T3" fmla="*/ 32 h 32"/>
                  <a:gd name="T4" fmla="*/ 91 w 91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32">
                    <a:moveTo>
                      <a:pt x="0" y="0"/>
                    </a:moveTo>
                    <a:lnTo>
                      <a:pt x="0" y="32"/>
                    </a:lnTo>
                    <a:lnTo>
                      <a:pt x="91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87" name="Freeform 168">
                <a:extLst>
                  <a:ext uri="{FF2B5EF4-FFF2-40B4-BE49-F238E27FC236}">
                    <a16:creationId xmlns:a16="http://schemas.microsoft.com/office/drawing/2014/main" id="{19DB9727-D45B-9CBB-CE05-5D188144E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3631"/>
                <a:ext cx="182" cy="249"/>
              </a:xfrm>
              <a:custGeom>
                <a:avLst/>
                <a:gdLst>
                  <a:gd name="T0" fmla="*/ 0 w 182"/>
                  <a:gd name="T1" fmla="*/ 249 h 249"/>
                  <a:gd name="T2" fmla="*/ 0 w 182"/>
                  <a:gd name="T3" fmla="*/ 0 h 249"/>
                  <a:gd name="T4" fmla="*/ 182 w 182"/>
                  <a:gd name="T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" h="249">
                    <a:moveTo>
                      <a:pt x="0" y="249"/>
                    </a:moveTo>
                    <a:lnTo>
                      <a:pt x="0" y="0"/>
                    </a:lnTo>
                    <a:lnTo>
                      <a:pt x="18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88" name="Rectangle 169">
                <a:extLst>
                  <a:ext uri="{FF2B5EF4-FFF2-40B4-BE49-F238E27FC236}">
                    <a16:creationId xmlns:a16="http://schemas.microsoft.com/office/drawing/2014/main" id="{8B5B7D2D-B9A8-DD62-2044-644299E775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3707"/>
                <a:ext cx="80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australafricanum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4400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9" name="Freeform 170">
                <a:extLst>
                  <a:ext uri="{FF2B5EF4-FFF2-40B4-BE49-F238E27FC236}">
                    <a16:creationId xmlns:a16="http://schemas.microsoft.com/office/drawing/2014/main" id="{2EDAF1B7-37DD-0B05-9879-2C62B1627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8" y="3729"/>
                <a:ext cx="22" cy="32"/>
              </a:xfrm>
              <a:custGeom>
                <a:avLst/>
                <a:gdLst>
                  <a:gd name="T0" fmla="*/ 0 w 22"/>
                  <a:gd name="T1" fmla="*/ 32 h 32"/>
                  <a:gd name="T2" fmla="*/ 0 w 22"/>
                  <a:gd name="T3" fmla="*/ 0 h 32"/>
                  <a:gd name="T4" fmla="*/ 22 w 22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2">
                    <a:moveTo>
                      <a:pt x="0" y="32"/>
                    </a:moveTo>
                    <a:lnTo>
                      <a:pt x="0" y="0"/>
                    </a:lnTo>
                    <a:lnTo>
                      <a:pt x="2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90" name="Rectangle 171">
                <a:extLst>
                  <a:ext uri="{FF2B5EF4-FFF2-40B4-BE49-F238E27FC236}">
                    <a16:creationId xmlns:a16="http://schemas.microsoft.com/office/drawing/2014/main" id="{75947A71-F322-4FE3-81DF-B194A90DA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7" y="3772"/>
                <a:ext cx="68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brasilense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UFLA03-321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91" name="Freeform 172">
                <a:extLst>
                  <a:ext uri="{FF2B5EF4-FFF2-40B4-BE49-F238E27FC236}">
                    <a16:creationId xmlns:a16="http://schemas.microsoft.com/office/drawing/2014/main" id="{32CD8C37-2343-AF6E-18B8-C070BED6E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8" y="3763"/>
                <a:ext cx="28" cy="32"/>
              </a:xfrm>
              <a:custGeom>
                <a:avLst/>
                <a:gdLst>
                  <a:gd name="T0" fmla="*/ 0 w 28"/>
                  <a:gd name="T1" fmla="*/ 0 h 32"/>
                  <a:gd name="T2" fmla="*/ 0 w 28"/>
                  <a:gd name="T3" fmla="*/ 32 h 32"/>
                  <a:gd name="T4" fmla="*/ 28 w 28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2">
                    <a:moveTo>
                      <a:pt x="0" y="0"/>
                    </a:moveTo>
                    <a:lnTo>
                      <a:pt x="0" y="32"/>
                    </a:lnTo>
                    <a:lnTo>
                      <a:pt x="28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92" name="Freeform 173">
                <a:extLst>
                  <a:ext uri="{FF2B5EF4-FFF2-40B4-BE49-F238E27FC236}">
                    <a16:creationId xmlns:a16="http://schemas.microsoft.com/office/drawing/2014/main" id="{87A96323-09EF-412C-0011-AE8EDF9E7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7" y="3762"/>
                <a:ext cx="41" cy="48"/>
              </a:xfrm>
              <a:custGeom>
                <a:avLst/>
                <a:gdLst>
                  <a:gd name="T0" fmla="*/ 0 w 41"/>
                  <a:gd name="T1" fmla="*/ 48 h 48"/>
                  <a:gd name="T2" fmla="*/ 0 w 41"/>
                  <a:gd name="T3" fmla="*/ 0 h 48"/>
                  <a:gd name="T4" fmla="*/ 41 w 41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48">
                    <a:moveTo>
                      <a:pt x="0" y="48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93" name="Rectangle 174">
                <a:extLst>
                  <a:ext uri="{FF2B5EF4-FFF2-40B4-BE49-F238E27FC236}">
                    <a16:creationId xmlns:a16="http://schemas.microsoft.com/office/drawing/2014/main" id="{D14AB97C-4AA7-DB0F-5A7A-B69D11414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" y="3838"/>
                <a:ext cx="5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pachyrhizi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PAC48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94" name="Freeform 175">
                <a:extLst>
                  <a:ext uri="{FF2B5EF4-FFF2-40B4-BE49-F238E27FC236}">
                    <a16:creationId xmlns:a16="http://schemas.microsoft.com/office/drawing/2014/main" id="{F11ACF44-59FE-F279-1641-7669B1EB3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7" y="3813"/>
                <a:ext cx="30" cy="47"/>
              </a:xfrm>
              <a:custGeom>
                <a:avLst/>
                <a:gdLst>
                  <a:gd name="T0" fmla="*/ 0 w 30"/>
                  <a:gd name="T1" fmla="*/ 0 h 47"/>
                  <a:gd name="T2" fmla="*/ 0 w 30"/>
                  <a:gd name="T3" fmla="*/ 47 h 47"/>
                  <a:gd name="T4" fmla="*/ 30 w 30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47">
                    <a:moveTo>
                      <a:pt x="0" y="0"/>
                    </a:moveTo>
                    <a:lnTo>
                      <a:pt x="0" y="47"/>
                    </a:lnTo>
                    <a:lnTo>
                      <a:pt x="30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95" name="Freeform 176">
                <a:extLst>
                  <a:ext uri="{FF2B5EF4-FFF2-40B4-BE49-F238E27FC236}">
                    <a16:creationId xmlns:a16="http://schemas.microsoft.com/office/drawing/2014/main" id="{0AA18FB7-9CAD-BB59-5174-D6FF2ABF6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3" y="3811"/>
                <a:ext cx="14" cy="56"/>
              </a:xfrm>
              <a:custGeom>
                <a:avLst/>
                <a:gdLst>
                  <a:gd name="T0" fmla="*/ 0 w 14"/>
                  <a:gd name="T1" fmla="*/ 56 h 56"/>
                  <a:gd name="T2" fmla="*/ 0 w 14"/>
                  <a:gd name="T3" fmla="*/ 0 h 56"/>
                  <a:gd name="T4" fmla="*/ 14 w 14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6">
                    <a:moveTo>
                      <a:pt x="0" y="56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96" name="Rectangle 177">
                <a:extLst>
                  <a:ext uri="{FF2B5EF4-FFF2-40B4-BE49-F238E27FC236}">
                    <a16:creationId xmlns:a16="http://schemas.microsoft.com/office/drawing/2014/main" id="{2707F2D0-E078-1C1D-ACAD-84820CA2C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8" y="3903"/>
                <a:ext cx="50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elkanii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76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97" name="Freeform 178">
                <a:extLst>
                  <a:ext uri="{FF2B5EF4-FFF2-40B4-BE49-F238E27FC236}">
                    <a16:creationId xmlns:a16="http://schemas.microsoft.com/office/drawing/2014/main" id="{CA63C993-0E6F-A445-9E0D-6B86D7646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3" y="3870"/>
                <a:ext cx="53" cy="56"/>
              </a:xfrm>
              <a:custGeom>
                <a:avLst/>
                <a:gdLst>
                  <a:gd name="T0" fmla="*/ 0 w 53"/>
                  <a:gd name="T1" fmla="*/ 0 h 56"/>
                  <a:gd name="T2" fmla="*/ 0 w 53"/>
                  <a:gd name="T3" fmla="*/ 56 h 56"/>
                  <a:gd name="T4" fmla="*/ 53 w 53"/>
                  <a:gd name="T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56">
                    <a:moveTo>
                      <a:pt x="0" y="0"/>
                    </a:moveTo>
                    <a:lnTo>
                      <a:pt x="0" y="56"/>
                    </a:lnTo>
                    <a:lnTo>
                      <a:pt x="53" y="5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98" name="Freeform 179">
                <a:extLst>
                  <a:ext uri="{FF2B5EF4-FFF2-40B4-BE49-F238E27FC236}">
                    <a16:creationId xmlns:a16="http://schemas.microsoft.com/office/drawing/2014/main" id="{F7D3D9BD-94ED-8E9E-CF34-1A3113B73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9" y="3869"/>
                <a:ext cx="44" cy="60"/>
              </a:xfrm>
              <a:custGeom>
                <a:avLst/>
                <a:gdLst>
                  <a:gd name="T0" fmla="*/ 0 w 44"/>
                  <a:gd name="T1" fmla="*/ 60 h 60"/>
                  <a:gd name="T2" fmla="*/ 0 w 44"/>
                  <a:gd name="T3" fmla="*/ 0 h 60"/>
                  <a:gd name="T4" fmla="*/ 44 w 44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60">
                    <a:moveTo>
                      <a:pt x="0" y="60"/>
                    </a:moveTo>
                    <a:lnTo>
                      <a:pt x="0" y="0"/>
                    </a:lnTo>
                    <a:lnTo>
                      <a:pt x="4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199" name="Rectangle 180">
                <a:extLst>
                  <a:ext uri="{FF2B5EF4-FFF2-40B4-BE49-F238E27FC236}">
                    <a16:creationId xmlns:a16="http://schemas.microsoft.com/office/drawing/2014/main" id="{19AB120A-EFA7-679C-F0CD-3E67D0777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5" y="3969"/>
                <a:ext cx="3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ripae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WR4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0" name="Freeform 181">
                <a:extLst>
                  <a:ext uri="{FF2B5EF4-FFF2-40B4-BE49-F238E27FC236}">
                    <a16:creationId xmlns:a16="http://schemas.microsoft.com/office/drawing/2014/main" id="{8AC1E288-BF3A-04A1-9577-1CDD6F471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9" y="3931"/>
                <a:ext cx="164" cy="60"/>
              </a:xfrm>
              <a:custGeom>
                <a:avLst/>
                <a:gdLst>
                  <a:gd name="T0" fmla="*/ 0 w 164"/>
                  <a:gd name="T1" fmla="*/ 0 h 60"/>
                  <a:gd name="T2" fmla="*/ 0 w 164"/>
                  <a:gd name="T3" fmla="*/ 60 h 60"/>
                  <a:gd name="T4" fmla="*/ 164 w 164"/>
                  <a:gd name="T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" h="60">
                    <a:moveTo>
                      <a:pt x="0" y="0"/>
                    </a:moveTo>
                    <a:lnTo>
                      <a:pt x="0" y="60"/>
                    </a:lnTo>
                    <a:lnTo>
                      <a:pt x="164" y="6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01" name="Freeform 182">
                <a:extLst>
                  <a:ext uri="{FF2B5EF4-FFF2-40B4-BE49-F238E27FC236}">
                    <a16:creationId xmlns:a16="http://schemas.microsoft.com/office/drawing/2014/main" id="{B0952870-BE62-437F-8F26-ACA0A3453D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2" y="3930"/>
                <a:ext cx="27" cy="62"/>
              </a:xfrm>
              <a:custGeom>
                <a:avLst/>
                <a:gdLst>
                  <a:gd name="T0" fmla="*/ 0 w 27"/>
                  <a:gd name="T1" fmla="*/ 62 h 62"/>
                  <a:gd name="T2" fmla="*/ 0 w 27"/>
                  <a:gd name="T3" fmla="*/ 0 h 62"/>
                  <a:gd name="T4" fmla="*/ 27 w 27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62">
                    <a:moveTo>
                      <a:pt x="0" y="62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02" name="Rectangle 183">
                <a:extLst>
                  <a:ext uri="{FF2B5EF4-FFF2-40B4-BE49-F238E27FC236}">
                    <a16:creationId xmlns:a16="http://schemas.microsoft.com/office/drawing/2014/main" id="{5A42C86B-0919-3F11-4761-EF89A1895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5" y="4034"/>
                <a:ext cx="56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septentrionale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1S1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3" name="Freeform 184">
                <a:extLst>
                  <a:ext uri="{FF2B5EF4-FFF2-40B4-BE49-F238E27FC236}">
                    <a16:creationId xmlns:a16="http://schemas.microsoft.com/office/drawing/2014/main" id="{40947984-DC6C-99B9-3992-9F96F5984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2" y="3995"/>
                <a:ext cx="182" cy="62"/>
              </a:xfrm>
              <a:custGeom>
                <a:avLst/>
                <a:gdLst>
                  <a:gd name="T0" fmla="*/ 0 w 182"/>
                  <a:gd name="T1" fmla="*/ 0 h 62"/>
                  <a:gd name="T2" fmla="*/ 0 w 182"/>
                  <a:gd name="T3" fmla="*/ 62 h 62"/>
                  <a:gd name="T4" fmla="*/ 182 w 182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" h="62">
                    <a:moveTo>
                      <a:pt x="0" y="0"/>
                    </a:moveTo>
                    <a:lnTo>
                      <a:pt x="0" y="62"/>
                    </a:lnTo>
                    <a:lnTo>
                      <a:pt x="182" y="6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04" name="Freeform 185">
                <a:extLst>
                  <a:ext uri="{FF2B5EF4-FFF2-40B4-BE49-F238E27FC236}">
                    <a16:creationId xmlns:a16="http://schemas.microsoft.com/office/drawing/2014/main" id="{D199FFB0-3207-0334-4069-BD1C15BF1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7" y="3994"/>
                <a:ext cx="35" cy="136"/>
              </a:xfrm>
              <a:custGeom>
                <a:avLst/>
                <a:gdLst>
                  <a:gd name="T0" fmla="*/ 0 w 35"/>
                  <a:gd name="T1" fmla="*/ 136 h 136"/>
                  <a:gd name="T2" fmla="*/ 0 w 35"/>
                  <a:gd name="T3" fmla="*/ 0 h 136"/>
                  <a:gd name="T4" fmla="*/ 35 w 35"/>
                  <a:gd name="T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36">
                    <a:moveTo>
                      <a:pt x="0" y="136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05" name="Rectangle 186">
                <a:extLst>
                  <a:ext uri="{FF2B5EF4-FFF2-40B4-BE49-F238E27FC236}">
                    <a16:creationId xmlns:a16="http://schemas.microsoft.com/office/drawing/2014/main" id="{5A311861-2082-AED6-6FC6-F2F799E73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2" y="4100"/>
                <a:ext cx="66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macuxiense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6" name="Freeform 187">
                <a:extLst>
                  <a:ext uri="{FF2B5EF4-FFF2-40B4-BE49-F238E27FC236}">
                    <a16:creationId xmlns:a16="http://schemas.microsoft.com/office/drawing/2014/main" id="{263ED9B7-C9B5-E028-D6C8-7C83904C8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7" y="4123"/>
                <a:ext cx="214" cy="146"/>
              </a:xfrm>
              <a:custGeom>
                <a:avLst/>
                <a:gdLst>
                  <a:gd name="T0" fmla="*/ 0 w 214"/>
                  <a:gd name="T1" fmla="*/ 146 h 146"/>
                  <a:gd name="T2" fmla="*/ 0 w 214"/>
                  <a:gd name="T3" fmla="*/ 0 h 146"/>
                  <a:gd name="T4" fmla="*/ 214 w 214"/>
                  <a:gd name="T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" h="146">
                    <a:moveTo>
                      <a:pt x="0" y="146"/>
                    </a:moveTo>
                    <a:lnTo>
                      <a:pt x="0" y="0"/>
                    </a:lnTo>
                    <a:lnTo>
                      <a:pt x="21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07" name="Rectangle 188">
                <a:extLst>
                  <a:ext uri="{FF2B5EF4-FFF2-40B4-BE49-F238E27FC236}">
                    <a16:creationId xmlns:a16="http://schemas.microsoft.com/office/drawing/2014/main" id="{C3AA54A8-0CB9-D0A9-F41C-FA62670B8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3" y="4165"/>
                <a:ext cx="63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quebecense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66S1MB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8" name="Freeform 189">
                <a:extLst>
                  <a:ext uri="{FF2B5EF4-FFF2-40B4-BE49-F238E27FC236}">
                    <a16:creationId xmlns:a16="http://schemas.microsoft.com/office/drawing/2014/main" id="{2E08AF88-7AA2-35EA-0086-E97A80691D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2" y="4188"/>
                <a:ext cx="10" cy="31"/>
              </a:xfrm>
              <a:custGeom>
                <a:avLst/>
                <a:gdLst>
                  <a:gd name="T0" fmla="*/ 0 w 10"/>
                  <a:gd name="T1" fmla="*/ 31 h 31"/>
                  <a:gd name="T2" fmla="*/ 0 w 10"/>
                  <a:gd name="T3" fmla="*/ 0 h 31"/>
                  <a:gd name="T4" fmla="*/ 10 w 1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1">
                    <a:moveTo>
                      <a:pt x="0" y="31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09" name="Rectangle 190">
                <a:extLst>
                  <a:ext uri="{FF2B5EF4-FFF2-40B4-BE49-F238E27FC236}">
                    <a16:creationId xmlns:a16="http://schemas.microsoft.com/office/drawing/2014/main" id="{A95BBF84-0300-9A8A-E105-90D0A26D1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8" y="4231"/>
                <a:ext cx="42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altum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Pear77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0" name="Freeform 191">
                <a:extLst>
                  <a:ext uri="{FF2B5EF4-FFF2-40B4-BE49-F238E27FC236}">
                    <a16:creationId xmlns:a16="http://schemas.microsoft.com/office/drawing/2014/main" id="{FDEF42B0-7AD1-1C5A-23B5-B8A98738F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2" y="4222"/>
                <a:ext cx="105" cy="32"/>
              </a:xfrm>
              <a:custGeom>
                <a:avLst/>
                <a:gdLst>
                  <a:gd name="T0" fmla="*/ 0 w 105"/>
                  <a:gd name="T1" fmla="*/ 0 h 32"/>
                  <a:gd name="T2" fmla="*/ 0 w 105"/>
                  <a:gd name="T3" fmla="*/ 32 h 32"/>
                  <a:gd name="T4" fmla="*/ 105 w 105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2">
                    <a:moveTo>
                      <a:pt x="0" y="0"/>
                    </a:moveTo>
                    <a:lnTo>
                      <a:pt x="0" y="32"/>
                    </a:lnTo>
                    <a:lnTo>
                      <a:pt x="105" y="3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11" name="Freeform 192">
                <a:extLst>
                  <a:ext uri="{FF2B5EF4-FFF2-40B4-BE49-F238E27FC236}">
                    <a16:creationId xmlns:a16="http://schemas.microsoft.com/office/drawing/2014/main" id="{A69287E6-F2B8-946F-8C45-158EB7DC0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7" y="4221"/>
                <a:ext cx="35" cy="97"/>
              </a:xfrm>
              <a:custGeom>
                <a:avLst/>
                <a:gdLst>
                  <a:gd name="T0" fmla="*/ 0 w 35"/>
                  <a:gd name="T1" fmla="*/ 97 h 97"/>
                  <a:gd name="T2" fmla="*/ 0 w 35"/>
                  <a:gd name="T3" fmla="*/ 0 h 97"/>
                  <a:gd name="T4" fmla="*/ 35 w 35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97">
                    <a:moveTo>
                      <a:pt x="0" y="97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12" name="Rectangle 193">
                <a:extLst>
                  <a:ext uri="{FF2B5EF4-FFF2-40B4-BE49-F238E27FC236}">
                    <a16:creationId xmlns:a16="http://schemas.microsoft.com/office/drawing/2014/main" id="{CAD507F0-7977-3028-236C-E36B2AD8F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9" y="4297"/>
                <a:ext cx="7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embrapense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2833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3" name="Freeform 194">
                <a:extLst>
                  <a:ext uri="{FF2B5EF4-FFF2-40B4-BE49-F238E27FC236}">
                    <a16:creationId xmlns:a16="http://schemas.microsoft.com/office/drawing/2014/main" id="{419FE2BE-8FFB-17BA-88EC-50A21A348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1" y="4319"/>
                <a:ext cx="146" cy="97"/>
              </a:xfrm>
              <a:custGeom>
                <a:avLst/>
                <a:gdLst>
                  <a:gd name="T0" fmla="*/ 0 w 146"/>
                  <a:gd name="T1" fmla="*/ 97 h 97"/>
                  <a:gd name="T2" fmla="*/ 0 w 146"/>
                  <a:gd name="T3" fmla="*/ 0 h 97"/>
                  <a:gd name="T4" fmla="*/ 146 w 146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97">
                    <a:moveTo>
                      <a:pt x="0" y="97"/>
                    </a:moveTo>
                    <a:lnTo>
                      <a:pt x="0" y="0"/>
                    </a:lnTo>
                    <a:lnTo>
                      <a:pt x="14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14" name="Rectangle 195">
                <a:extLst>
                  <a:ext uri="{FF2B5EF4-FFF2-40B4-BE49-F238E27FC236}">
                    <a16:creationId xmlns:a16="http://schemas.microsoft.com/office/drawing/2014/main" id="{9612DC44-70D6-3D13-1EFC-7B6FF922E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" y="4362"/>
                <a:ext cx="49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oropedii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Pear76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5" name="Freeform 196">
                <a:extLst>
                  <a:ext uri="{FF2B5EF4-FFF2-40B4-BE49-F238E27FC236}">
                    <a16:creationId xmlns:a16="http://schemas.microsoft.com/office/drawing/2014/main" id="{E1DEDDAC-3FCB-CAD8-CE3E-ED0F62522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4385"/>
                <a:ext cx="86" cy="31"/>
              </a:xfrm>
              <a:custGeom>
                <a:avLst/>
                <a:gdLst>
                  <a:gd name="T0" fmla="*/ 0 w 86"/>
                  <a:gd name="T1" fmla="*/ 31 h 31"/>
                  <a:gd name="T2" fmla="*/ 0 w 86"/>
                  <a:gd name="T3" fmla="*/ 0 h 31"/>
                  <a:gd name="T4" fmla="*/ 86 w 86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31">
                    <a:moveTo>
                      <a:pt x="0" y="31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16" name="Rectangle 197">
                <a:extLst>
                  <a:ext uri="{FF2B5EF4-FFF2-40B4-BE49-F238E27FC236}">
                    <a16:creationId xmlns:a16="http://schemas.microsoft.com/office/drawing/2014/main" id="{D80364F7-3412-78F5-17E6-DE6E01828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4428"/>
                <a:ext cx="4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acaciae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10BB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7" name="Freeform 198">
                <a:extLst>
                  <a:ext uri="{FF2B5EF4-FFF2-40B4-BE49-F238E27FC236}">
                    <a16:creationId xmlns:a16="http://schemas.microsoft.com/office/drawing/2014/main" id="{E7574ACA-2DB9-71DE-C801-643E203E1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4419"/>
                <a:ext cx="50" cy="31"/>
              </a:xfrm>
              <a:custGeom>
                <a:avLst/>
                <a:gdLst>
                  <a:gd name="T0" fmla="*/ 0 w 50"/>
                  <a:gd name="T1" fmla="*/ 0 h 31"/>
                  <a:gd name="T2" fmla="*/ 0 w 50"/>
                  <a:gd name="T3" fmla="*/ 31 h 31"/>
                  <a:gd name="T4" fmla="*/ 50 w 5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31">
                    <a:moveTo>
                      <a:pt x="0" y="0"/>
                    </a:moveTo>
                    <a:lnTo>
                      <a:pt x="0" y="31"/>
                    </a:lnTo>
                    <a:lnTo>
                      <a:pt x="5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18" name="Freeform 199">
                <a:extLst>
                  <a:ext uri="{FF2B5EF4-FFF2-40B4-BE49-F238E27FC236}">
                    <a16:creationId xmlns:a16="http://schemas.microsoft.com/office/drawing/2014/main" id="{E3F8CFE7-DCCB-C12E-4348-17370222E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4417"/>
                <a:ext cx="67" cy="97"/>
              </a:xfrm>
              <a:custGeom>
                <a:avLst/>
                <a:gdLst>
                  <a:gd name="T0" fmla="*/ 0 w 67"/>
                  <a:gd name="T1" fmla="*/ 97 h 97"/>
                  <a:gd name="T2" fmla="*/ 0 w 67"/>
                  <a:gd name="T3" fmla="*/ 0 h 97"/>
                  <a:gd name="T4" fmla="*/ 67 w 67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97">
                    <a:moveTo>
                      <a:pt x="0" y="97"/>
                    </a:moveTo>
                    <a:lnTo>
                      <a:pt x="0" y="0"/>
                    </a:lnTo>
                    <a:lnTo>
                      <a:pt x="6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19" name="Rectangle 200">
                <a:extLst>
                  <a:ext uri="{FF2B5EF4-FFF2-40B4-BE49-F238E27FC236}">
                    <a16:creationId xmlns:a16="http://schemas.microsoft.com/office/drawing/2014/main" id="{E3330D62-3702-0659-3FB3-3E11DD414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7" y="4493"/>
                <a:ext cx="63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viridifuturi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SEMIA 690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0" name="Freeform 201">
                <a:extLst>
                  <a:ext uri="{FF2B5EF4-FFF2-40B4-BE49-F238E27FC236}">
                    <a16:creationId xmlns:a16="http://schemas.microsoft.com/office/drawing/2014/main" id="{FEE31CD5-E4EA-4134-C1B0-C00247C31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7" y="4516"/>
                <a:ext cx="58" cy="31"/>
              </a:xfrm>
              <a:custGeom>
                <a:avLst/>
                <a:gdLst>
                  <a:gd name="T0" fmla="*/ 0 w 58"/>
                  <a:gd name="T1" fmla="*/ 31 h 31"/>
                  <a:gd name="T2" fmla="*/ 0 w 58"/>
                  <a:gd name="T3" fmla="*/ 0 h 31"/>
                  <a:gd name="T4" fmla="*/ 58 w 58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31">
                    <a:moveTo>
                      <a:pt x="0" y="31"/>
                    </a:moveTo>
                    <a:lnTo>
                      <a:pt x="0" y="0"/>
                    </a:lnTo>
                    <a:lnTo>
                      <a:pt x="5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21" name="Rectangle 202">
                <a:extLst>
                  <a:ext uri="{FF2B5EF4-FFF2-40B4-BE49-F238E27FC236}">
                    <a16:creationId xmlns:a16="http://schemas.microsoft.com/office/drawing/2014/main" id="{68F0A072-5933-793E-A53D-4418DCC65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8" y="4559"/>
                <a:ext cx="68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tropiciagri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1112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2" name="Freeform 203">
                <a:extLst>
                  <a:ext uri="{FF2B5EF4-FFF2-40B4-BE49-F238E27FC236}">
                    <a16:creationId xmlns:a16="http://schemas.microsoft.com/office/drawing/2014/main" id="{39390B98-BB79-B44F-171D-600326DFE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7" y="4550"/>
                <a:ext cx="110" cy="31"/>
              </a:xfrm>
              <a:custGeom>
                <a:avLst/>
                <a:gdLst>
                  <a:gd name="T0" fmla="*/ 0 w 110"/>
                  <a:gd name="T1" fmla="*/ 0 h 31"/>
                  <a:gd name="T2" fmla="*/ 0 w 110"/>
                  <a:gd name="T3" fmla="*/ 31 h 31"/>
                  <a:gd name="T4" fmla="*/ 110 w 11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" h="31">
                    <a:moveTo>
                      <a:pt x="0" y="0"/>
                    </a:moveTo>
                    <a:lnTo>
                      <a:pt x="0" y="31"/>
                    </a:lnTo>
                    <a:lnTo>
                      <a:pt x="11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223" name="Freeform 204">
                <a:extLst>
                  <a:ext uri="{FF2B5EF4-FFF2-40B4-BE49-F238E27FC236}">
                    <a16:creationId xmlns:a16="http://schemas.microsoft.com/office/drawing/2014/main" id="{BFFFE639-7672-AF5E-7E47-250FD9CA7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" y="4549"/>
                <a:ext cx="34" cy="64"/>
              </a:xfrm>
              <a:custGeom>
                <a:avLst/>
                <a:gdLst>
                  <a:gd name="T0" fmla="*/ 0 w 34"/>
                  <a:gd name="T1" fmla="*/ 64 h 64"/>
                  <a:gd name="T2" fmla="*/ 0 w 34"/>
                  <a:gd name="T3" fmla="*/ 0 h 64"/>
                  <a:gd name="T4" fmla="*/ 34 w 34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64">
                    <a:moveTo>
                      <a:pt x="0" y="64"/>
                    </a:moveTo>
                    <a:lnTo>
                      <a:pt x="0" y="0"/>
                    </a:lnTo>
                    <a:lnTo>
                      <a:pt x="3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</p:grpSp>
        <p:sp>
          <p:nvSpPr>
            <p:cNvPr id="910" name="Rectangle 206">
              <a:extLst>
                <a:ext uri="{FF2B5EF4-FFF2-40B4-BE49-F238E27FC236}">
                  <a16:creationId xmlns:a16="http://schemas.microsoft.com/office/drawing/2014/main" id="{456FF267-CE8A-D218-6C82-F7B389029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4624"/>
              <a:ext cx="67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mercantei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 6399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1" name="Freeform 207">
              <a:extLst>
                <a:ext uri="{FF2B5EF4-FFF2-40B4-BE49-F238E27FC236}">
                  <a16:creationId xmlns:a16="http://schemas.microsoft.com/office/drawing/2014/main" id="{F49D2ED5-939F-A2BD-0D9A-EF805D5D3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" y="4647"/>
              <a:ext cx="127" cy="31"/>
            </a:xfrm>
            <a:custGeom>
              <a:avLst/>
              <a:gdLst>
                <a:gd name="T0" fmla="*/ 0 w 127"/>
                <a:gd name="T1" fmla="*/ 31 h 31"/>
                <a:gd name="T2" fmla="*/ 0 w 127"/>
                <a:gd name="T3" fmla="*/ 0 h 31"/>
                <a:gd name="T4" fmla="*/ 127 w 127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31">
                  <a:moveTo>
                    <a:pt x="0" y="31"/>
                  </a:moveTo>
                  <a:lnTo>
                    <a:pt x="0" y="0"/>
                  </a:lnTo>
                  <a:lnTo>
                    <a:pt x="12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12" name="Rectangle 208">
              <a:extLst>
                <a:ext uri="{FF2B5EF4-FFF2-40B4-BE49-F238E27FC236}">
                  <a16:creationId xmlns:a16="http://schemas.microsoft.com/office/drawing/2014/main" id="{6D524F13-EE1F-D568-F11E-34C9509F2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" y="4690"/>
              <a:ext cx="67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ferriligni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51502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3" name="Freeform 209">
              <a:extLst>
                <a:ext uri="{FF2B5EF4-FFF2-40B4-BE49-F238E27FC236}">
                  <a16:creationId xmlns:a16="http://schemas.microsoft.com/office/drawing/2014/main" id="{435FA18B-4105-3FCE-B805-F5AFFF31A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" y="4681"/>
              <a:ext cx="269" cy="31"/>
            </a:xfrm>
            <a:custGeom>
              <a:avLst/>
              <a:gdLst>
                <a:gd name="T0" fmla="*/ 0 w 269"/>
                <a:gd name="T1" fmla="*/ 0 h 31"/>
                <a:gd name="T2" fmla="*/ 0 w 269"/>
                <a:gd name="T3" fmla="*/ 31 h 31"/>
                <a:gd name="T4" fmla="*/ 269 w 269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9" h="31">
                  <a:moveTo>
                    <a:pt x="0" y="0"/>
                  </a:moveTo>
                  <a:lnTo>
                    <a:pt x="0" y="31"/>
                  </a:lnTo>
                  <a:lnTo>
                    <a:pt x="269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14" name="Freeform 210">
              <a:extLst>
                <a:ext uri="{FF2B5EF4-FFF2-40B4-BE49-F238E27FC236}">
                  <a16:creationId xmlns:a16="http://schemas.microsoft.com/office/drawing/2014/main" id="{A56F9177-C211-4AD7-B76D-1FCF7CB45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" y="4615"/>
              <a:ext cx="10" cy="65"/>
            </a:xfrm>
            <a:custGeom>
              <a:avLst/>
              <a:gdLst>
                <a:gd name="T0" fmla="*/ 0 w 10"/>
                <a:gd name="T1" fmla="*/ 0 h 65"/>
                <a:gd name="T2" fmla="*/ 0 w 10"/>
                <a:gd name="T3" fmla="*/ 65 h 65"/>
                <a:gd name="T4" fmla="*/ 10 w 10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5">
                  <a:moveTo>
                    <a:pt x="0" y="0"/>
                  </a:moveTo>
                  <a:lnTo>
                    <a:pt x="0" y="65"/>
                  </a:lnTo>
                  <a:lnTo>
                    <a:pt x="10" y="65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15" name="Freeform 211">
              <a:extLst>
                <a:ext uri="{FF2B5EF4-FFF2-40B4-BE49-F238E27FC236}">
                  <a16:creationId xmlns:a16="http://schemas.microsoft.com/office/drawing/2014/main" id="{293935F0-E10B-E6DD-BECA-892AF2632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" y="4517"/>
              <a:ext cx="21" cy="97"/>
            </a:xfrm>
            <a:custGeom>
              <a:avLst/>
              <a:gdLst>
                <a:gd name="T0" fmla="*/ 0 w 21"/>
                <a:gd name="T1" fmla="*/ 0 h 97"/>
                <a:gd name="T2" fmla="*/ 0 w 21"/>
                <a:gd name="T3" fmla="*/ 97 h 97"/>
                <a:gd name="T4" fmla="*/ 21 w 21"/>
                <a:gd name="T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97">
                  <a:moveTo>
                    <a:pt x="0" y="0"/>
                  </a:moveTo>
                  <a:lnTo>
                    <a:pt x="0" y="97"/>
                  </a:lnTo>
                  <a:lnTo>
                    <a:pt x="21" y="9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16" name="Freeform 212">
              <a:extLst>
                <a:ext uri="{FF2B5EF4-FFF2-40B4-BE49-F238E27FC236}">
                  <a16:creationId xmlns:a16="http://schemas.microsoft.com/office/drawing/2014/main" id="{2EA1C0B3-47D3-D8B0-7F8E-949BDED04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1" y="4419"/>
              <a:ext cx="31" cy="97"/>
            </a:xfrm>
            <a:custGeom>
              <a:avLst/>
              <a:gdLst>
                <a:gd name="T0" fmla="*/ 0 w 31"/>
                <a:gd name="T1" fmla="*/ 0 h 97"/>
                <a:gd name="T2" fmla="*/ 0 w 31"/>
                <a:gd name="T3" fmla="*/ 97 h 97"/>
                <a:gd name="T4" fmla="*/ 31 w 31"/>
                <a:gd name="T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97">
                  <a:moveTo>
                    <a:pt x="0" y="0"/>
                  </a:moveTo>
                  <a:lnTo>
                    <a:pt x="0" y="97"/>
                  </a:lnTo>
                  <a:lnTo>
                    <a:pt x="31" y="9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17" name="Freeform 213">
              <a:extLst>
                <a:ext uri="{FF2B5EF4-FFF2-40B4-BE49-F238E27FC236}">
                  <a16:creationId xmlns:a16="http://schemas.microsoft.com/office/drawing/2014/main" id="{255D1A38-CAC9-0D5C-3B5E-5EB755FCB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7" y="4321"/>
              <a:ext cx="14" cy="96"/>
            </a:xfrm>
            <a:custGeom>
              <a:avLst/>
              <a:gdLst>
                <a:gd name="T0" fmla="*/ 0 w 14"/>
                <a:gd name="T1" fmla="*/ 0 h 96"/>
                <a:gd name="T2" fmla="*/ 0 w 14"/>
                <a:gd name="T3" fmla="*/ 96 h 96"/>
                <a:gd name="T4" fmla="*/ 14 w 14"/>
                <a:gd name="T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6">
                  <a:moveTo>
                    <a:pt x="0" y="0"/>
                  </a:moveTo>
                  <a:lnTo>
                    <a:pt x="0" y="96"/>
                  </a:lnTo>
                  <a:lnTo>
                    <a:pt x="14" y="96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18" name="Line 214">
              <a:extLst>
                <a:ext uri="{FF2B5EF4-FFF2-40B4-BE49-F238E27FC236}">
                  <a16:creationId xmlns:a16="http://schemas.microsoft.com/office/drawing/2014/main" id="{714917D7-6B5F-46AB-1696-1A84ACC139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7" y="4271"/>
              <a:ext cx="0" cy="146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19" name="Freeform 215">
              <a:extLst>
                <a:ext uri="{FF2B5EF4-FFF2-40B4-BE49-F238E27FC236}">
                  <a16:creationId xmlns:a16="http://schemas.microsoft.com/office/drawing/2014/main" id="{5CB7CC42-73D7-36EF-9FA5-C5C18B60D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" y="4133"/>
              <a:ext cx="20" cy="137"/>
            </a:xfrm>
            <a:custGeom>
              <a:avLst/>
              <a:gdLst>
                <a:gd name="T0" fmla="*/ 0 w 20"/>
                <a:gd name="T1" fmla="*/ 0 h 137"/>
                <a:gd name="T2" fmla="*/ 0 w 20"/>
                <a:gd name="T3" fmla="*/ 137 h 137"/>
                <a:gd name="T4" fmla="*/ 20 w 20"/>
                <a:gd name="T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37">
                  <a:moveTo>
                    <a:pt x="0" y="0"/>
                  </a:moveTo>
                  <a:lnTo>
                    <a:pt x="0" y="137"/>
                  </a:lnTo>
                  <a:lnTo>
                    <a:pt x="20" y="13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20" name="Freeform 216">
              <a:extLst>
                <a:ext uri="{FF2B5EF4-FFF2-40B4-BE49-F238E27FC236}">
                  <a16:creationId xmlns:a16="http://schemas.microsoft.com/office/drawing/2014/main" id="{D7CECA42-AF71-EC69-85A5-546C206E7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882"/>
              <a:ext cx="34" cy="249"/>
            </a:xfrm>
            <a:custGeom>
              <a:avLst/>
              <a:gdLst>
                <a:gd name="T0" fmla="*/ 0 w 34"/>
                <a:gd name="T1" fmla="*/ 0 h 249"/>
                <a:gd name="T2" fmla="*/ 0 w 34"/>
                <a:gd name="T3" fmla="*/ 249 h 249"/>
                <a:gd name="T4" fmla="*/ 34 w 34"/>
                <a:gd name="T5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249">
                  <a:moveTo>
                    <a:pt x="0" y="0"/>
                  </a:moveTo>
                  <a:lnTo>
                    <a:pt x="0" y="249"/>
                  </a:lnTo>
                  <a:lnTo>
                    <a:pt x="34" y="24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21" name="Freeform 217">
              <a:extLst>
                <a:ext uri="{FF2B5EF4-FFF2-40B4-BE49-F238E27FC236}">
                  <a16:creationId xmlns:a16="http://schemas.microsoft.com/office/drawing/2014/main" id="{830197BE-7A74-C236-9F9C-DBBA52012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" y="3570"/>
              <a:ext cx="120" cy="311"/>
            </a:xfrm>
            <a:custGeom>
              <a:avLst/>
              <a:gdLst>
                <a:gd name="T0" fmla="*/ 0 w 120"/>
                <a:gd name="T1" fmla="*/ 0 h 311"/>
                <a:gd name="T2" fmla="*/ 0 w 120"/>
                <a:gd name="T3" fmla="*/ 311 h 311"/>
                <a:gd name="T4" fmla="*/ 120 w 120"/>
                <a:gd name="T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311">
                  <a:moveTo>
                    <a:pt x="0" y="0"/>
                  </a:moveTo>
                  <a:lnTo>
                    <a:pt x="0" y="311"/>
                  </a:lnTo>
                  <a:lnTo>
                    <a:pt x="120" y="31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22" name="Freeform 218">
              <a:extLst>
                <a:ext uri="{FF2B5EF4-FFF2-40B4-BE49-F238E27FC236}">
                  <a16:creationId xmlns:a16="http://schemas.microsoft.com/office/drawing/2014/main" id="{3D2F01C8-B74E-E7A3-5AD7-75D45816D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569"/>
              <a:ext cx="77" cy="603"/>
            </a:xfrm>
            <a:custGeom>
              <a:avLst/>
              <a:gdLst>
                <a:gd name="T0" fmla="*/ 0 w 77"/>
                <a:gd name="T1" fmla="*/ 603 h 603"/>
                <a:gd name="T2" fmla="*/ 0 w 77"/>
                <a:gd name="T3" fmla="*/ 0 h 603"/>
                <a:gd name="T4" fmla="*/ 77 w 77"/>
                <a:gd name="T5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603">
                  <a:moveTo>
                    <a:pt x="0" y="603"/>
                  </a:move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23" name="Rectangle 219">
              <a:extLst>
                <a:ext uri="{FF2B5EF4-FFF2-40B4-BE49-F238E27FC236}">
                  <a16:creationId xmlns:a16="http://schemas.microsoft.com/office/drawing/2014/main" id="{A073ECF8-4072-069B-ED7A-798A082F9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" y="4755"/>
              <a:ext cx="77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erythrophlei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53325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4" name="Freeform 220">
              <a:extLst>
                <a:ext uri="{FF2B5EF4-FFF2-40B4-BE49-F238E27FC236}">
                  <a16:creationId xmlns:a16="http://schemas.microsoft.com/office/drawing/2014/main" id="{B860E4DD-88E3-4E24-6A7A-C1ED19855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4174"/>
              <a:ext cx="234" cy="604"/>
            </a:xfrm>
            <a:custGeom>
              <a:avLst/>
              <a:gdLst>
                <a:gd name="T0" fmla="*/ 0 w 234"/>
                <a:gd name="T1" fmla="*/ 0 h 604"/>
                <a:gd name="T2" fmla="*/ 0 w 234"/>
                <a:gd name="T3" fmla="*/ 604 h 604"/>
                <a:gd name="T4" fmla="*/ 234 w 234"/>
                <a:gd name="T5" fmla="*/ 60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604">
                  <a:moveTo>
                    <a:pt x="0" y="0"/>
                  </a:moveTo>
                  <a:lnTo>
                    <a:pt x="0" y="604"/>
                  </a:lnTo>
                  <a:lnTo>
                    <a:pt x="234" y="60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25" name="Freeform 221">
              <a:extLst>
                <a:ext uri="{FF2B5EF4-FFF2-40B4-BE49-F238E27FC236}">
                  <a16:creationId xmlns:a16="http://schemas.microsoft.com/office/drawing/2014/main" id="{6CA06D99-F92E-7EC1-102A-1623ED05F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" y="4173"/>
              <a:ext cx="46" cy="370"/>
            </a:xfrm>
            <a:custGeom>
              <a:avLst/>
              <a:gdLst>
                <a:gd name="T0" fmla="*/ 0 w 46"/>
                <a:gd name="T1" fmla="*/ 370 h 370"/>
                <a:gd name="T2" fmla="*/ 0 w 46"/>
                <a:gd name="T3" fmla="*/ 0 h 370"/>
                <a:gd name="T4" fmla="*/ 46 w 46"/>
                <a:gd name="T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70">
                  <a:moveTo>
                    <a:pt x="0" y="370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26" name="Rectangle 222">
              <a:extLst>
                <a:ext uri="{FF2B5EF4-FFF2-40B4-BE49-F238E27FC236}">
                  <a16:creationId xmlns:a16="http://schemas.microsoft.com/office/drawing/2014/main" id="{37F9D36E-1BFD-0BD8-B2BF-8023551FE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4821"/>
              <a:ext cx="6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cenepequi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4026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7" name="Freeform 223">
              <a:extLst>
                <a:ext uri="{FF2B5EF4-FFF2-40B4-BE49-F238E27FC236}">
                  <a16:creationId xmlns:a16="http://schemas.microsoft.com/office/drawing/2014/main" id="{AB38E36A-5688-D915-A935-EFC2E85F2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" y="4843"/>
              <a:ext cx="528" cy="72"/>
            </a:xfrm>
            <a:custGeom>
              <a:avLst/>
              <a:gdLst>
                <a:gd name="T0" fmla="*/ 0 w 528"/>
                <a:gd name="T1" fmla="*/ 72 h 72"/>
                <a:gd name="T2" fmla="*/ 0 w 528"/>
                <a:gd name="T3" fmla="*/ 0 h 72"/>
                <a:gd name="T4" fmla="*/ 528 w 528"/>
                <a:gd name="T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8" h="72">
                  <a:moveTo>
                    <a:pt x="0" y="72"/>
                  </a:moveTo>
                  <a:lnTo>
                    <a:pt x="0" y="0"/>
                  </a:lnTo>
                  <a:lnTo>
                    <a:pt x="52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28" name="Rectangle 224">
              <a:extLst>
                <a:ext uri="{FF2B5EF4-FFF2-40B4-BE49-F238E27FC236}">
                  <a16:creationId xmlns:a16="http://schemas.microsoft.com/office/drawing/2014/main" id="{FFC291EA-3E9F-1D1C-57BE-0EA3A029B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9" y="4886"/>
              <a:ext cx="5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namibiense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5-10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9" name="Freeform 225">
              <a:extLst>
                <a:ext uri="{FF2B5EF4-FFF2-40B4-BE49-F238E27FC236}">
                  <a16:creationId xmlns:a16="http://schemas.microsoft.com/office/drawing/2014/main" id="{43BD208A-41AB-1FE1-B72B-3A1C321CD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909"/>
              <a:ext cx="205" cy="79"/>
            </a:xfrm>
            <a:custGeom>
              <a:avLst/>
              <a:gdLst>
                <a:gd name="T0" fmla="*/ 0 w 205"/>
                <a:gd name="T1" fmla="*/ 79 h 79"/>
                <a:gd name="T2" fmla="*/ 0 w 205"/>
                <a:gd name="T3" fmla="*/ 0 h 79"/>
                <a:gd name="T4" fmla="*/ 205 w 205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" h="79">
                  <a:moveTo>
                    <a:pt x="0" y="79"/>
                  </a:moveTo>
                  <a:lnTo>
                    <a:pt x="0" y="0"/>
                  </a:lnTo>
                  <a:lnTo>
                    <a:pt x="20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30" name="Rectangle 226">
              <a:extLst>
                <a:ext uri="{FF2B5EF4-FFF2-40B4-BE49-F238E27FC236}">
                  <a16:creationId xmlns:a16="http://schemas.microsoft.com/office/drawing/2014/main" id="{A31794B9-8809-AA66-F8B1-3D4760660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4" y="4952"/>
              <a:ext cx="64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hereditatis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1738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1" name="Freeform 227">
              <a:extLst>
                <a:ext uri="{FF2B5EF4-FFF2-40B4-BE49-F238E27FC236}">
                  <a16:creationId xmlns:a16="http://schemas.microsoft.com/office/drawing/2014/main" id="{5C41EC9D-F498-C2C1-CF51-0439F87BD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" y="4975"/>
              <a:ext cx="247" cy="94"/>
            </a:xfrm>
            <a:custGeom>
              <a:avLst/>
              <a:gdLst>
                <a:gd name="T0" fmla="*/ 0 w 247"/>
                <a:gd name="T1" fmla="*/ 94 h 94"/>
                <a:gd name="T2" fmla="*/ 0 w 247"/>
                <a:gd name="T3" fmla="*/ 0 h 94"/>
                <a:gd name="T4" fmla="*/ 247 w 247"/>
                <a:gd name="T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94">
                  <a:moveTo>
                    <a:pt x="0" y="94"/>
                  </a:moveTo>
                  <a:lnTo>
                    <a:pt x="0" y="0"/>
                  </a:lnTo>
                  <a:lnTo>
                    <a:pt x="24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32" name="Rectangle 228">
              <a:extLst>
                <a:ext uri="{FF2B5EF4-FFF2-40B4-BE49-F238E27FC236}">
                  <a16:creationId xmlns:a16="http://schemas.microsoft.com/office/drawing/2014/main" id="{CD26757D-AF34-50C0-2A8B-28280D6A6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7" y="5017"/>
              <a:ext cx="68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archetypum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1744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3" name="Freeform 229">
              <a:extLst>
                <a:ext uri="{FF2B5EF4-FFF2-40B4-BE49-F238E27FC236}">
                  <a16:creationId xmlns:a16="http://schemas.microsoft.com/office/drawing/2014/main" id="{F2C734B9-875D-2D71-1918-E9E8F7F6C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" y="5040"/>
              <a:ext cx="160" cy="126"/>
            </a:xfrm>
            <a:custGeom>
              <a:avLst/>
              <a:gdLst>
                <a:gd name="T0" fmla="*/ 0 w 160"/>
                <a:gd name="T1" fmla="*/ 126 h 126"/>
                <a:gd name="T2" fmla="*/ 0 w 160"/>
                <a:gd name="T3" fmla="*/ 0 h 126"/>
                <a:gd name="T4" fmla="*/ 160 w 160"/>
                <a:gd name="T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126">
                  <a:moveTo>
                    <a:pt x="0" y="126"/>
                  </a:moveTo>
                  <a:lnTo>
                    <a:pt x="0" y="0"/>
                  </a:lnTo>
                  <a:lnTo>
                    <a:pt x="16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34" name="Rectangle 230">
              <a:extLst>
                <a:ext uri="{FF2B5EF4-FFF2-40B4-BE49-F238E27FC236}">
                  <a16:creationId xmlns:a16="http://schemas.microsoft.com/office/drawing/2014/main" id="{972433E0-78FF-5D29-164C-6610FBAFE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9" y="5083"/>
              <a:ext cx="53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paxllaeri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LMTR21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5" name="Freeform 231">
              <a:extLst>
                <a:ext uri="{FF2B5EF4-FFF2-40B4-BE49-F238E27FC236}">
                  <a16:creationId xmlns:a16="http://schemas.microsoft.com/office/drawing/2014/main" id="{332783F3-D5E9-7677-19FF-AA8251954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" y="5106"/>
              <a:ext cx="84" cy="31"/>
            </a:xfrm>
            <a:custGeom>
              <a:avLst/>
              <a:gdLst>
                <a:gd name="T0" fmla="*/ 0 w 84"/>
                <a:gd name="T1" fmla="*/ 31 h 31"/>
                <a:gd name="T2" fmla="*/ 0 w 84"/>
                <a:gd name="T3" fmla="*/ 0 h 31"/>
                <a:gd name="T4" fmla="*/ 84 w 84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31">
                  <a:moveTo>
                    <a:pt x="0" y="31"/>
                  </a:moveTo>
                  <a:lnTo>
                    <a:pt x="0" y="0"/>
                  </a:lnTo>
                  <a:lnTo>
                    <a:pt x="8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36" name="Rectangle 232">
              <a:extLst>
                <a:ext uri="{FF2B5EF4-FFF2-40B4-BE49-F238E27FC236}">
                  <a16:creationId xmlns:a16="http://schemas.microsoft.com/office/drawing/2014/main" id="{BEBA966C-1A67-58C3-841F-03A23DC2B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6" y="5148"/>
              <a:ext cx="63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lablabi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23086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7" name="Freeform 233">
              <a:extLst>
                <a:ext uri="{FF2B5EF4-FFF2-40B4-BE49-F238E27FC236}">
                  <a16:creationId xmlns:a16="http://schemas.microsoft.com/office/drawing/2014/main" id="{2EB9CEA5-F6BC-C284-681B-4501A5F3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" y="5140"/>
              <a:ext cx="70" cy="31"/>
            </a:xfrm>
            <a:custGeom>
              <a:avLst/>
              <a:gdLst>
                <a:gd name="T0" fmla="*/ 0 w 70"/>
                <a:gd name="T1" fmla="*/ 0 h 31"/>
                <a:gd name="T2" fmla="*/ 0 w 70"/>
                <a:gd name="T3" fmla="*/ 31 h 31"/>
                <a:gd name="T4" fmla="*/ 70 w 70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31">
                  <a:moveTo>
                    <a:pt x="0" y="0"/>
                  </a:moveTo>
                  <a:lnTo>
                    <a:pt x="0" y="31"/>
                  </a:lnTo>
                  <a:lnTo>
                    <a:pt x="70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38" name="Freeform 234">
              <a:extLst>
                <a:ext uri="{FF2B5EF4-FFF2-40B4-BE49-F238E27FC236}">
                  <a16:creationId xmlns:a16="http://schemas.microsoft.com/office/drawing/2014/main" id="{49833967-34A6-C939-75DE-4CA3C93B0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" y="5138"/>
              <a:ext cx="54" cy="48"/>
            </a:xfrm>
            <a:custGeom>
              <a:avLst/>
              <a:gdLst>
                <a:gd name="T0" fmla="*/ 0 w 54"/>
                <a:gd name="T1" fmla="*/ 48 h 48"/>
                <a:gd name="T2" fmla="*/ 0 w 54"/>
                <a:gd name="T3" fmla="*/ 0 h 48"/>
                <a:gd name="T4" fmla="*/ 54 w 54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8">
                  <a:moveTo>
                    <a:pt x="0" y="48"/>
                  </a:moveTo>
                  <a:lnTo>
                    <a:pt x="0" y="0"/>
                  </a:lnTo>
                  <a:lnTo>
                    <a:pt x="5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39" name="Rectangle 235">
              <a:extLst>
                <a:ext uri="{FF2B5EF4-FFF2-40B4-BE49-F238E27FC236}">
                  <a16:creationId xmlns:a16="http://schemas.microsoft.com/office/drawing/2014/main" id="{08D2C973-938F-0A26-1561-35B9DD765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7" y="5214"/>
              <a:ext cx="48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jicamae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PAC68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0" name="Freeform 236">
              <a:extLst>
                <a:ext uri="{FF2B5EF4-FFF2-40B4-BE49-F238E27FC236}">
                  <a16:creationId xmlns:a16="http://schemas.microsoft.com/office/drawing/2014/main" id="{FB198A6B-7B9D-85FE-D5E5-C50D620B7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0" y="5189"/>
              <a:ext cx="56" cy="48"/>
            </a:xfrm>
            <a:custGeom>
              <a:avLst/>
              <a:gdLst>
                <a:gd name="T0" fmla="*/ 0 w 56"/>
                <a:gd name="T1" fmla="*/ 0 h 48"/>
                <a:gd name="T2" fmla="*/ 0 w 56"/>
                <a:gd name="T3" fmla="*/ 48 h 48"/>
                <a:gd name="T4" fmla="*/ 56 w 56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8">
                  <a:moveTo>
                    <a:pt x="0" y="0"/>
                  </a:moveTo>
                  <a:lnTo>
                    <a:pt x="0" y="48"/>
                  </a:lnTo>
                  <a:lnTo>
                    <a:pt x="56" y="4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41" name="Freeform 237">
              <a:extLst>
                <a:ext uri="{FF2B5EF4-FFF2-40B4-BE49-F238E27FC236}">
                  <a16:creationId xmlns:a16="http://schemas.microsoft.com/office/drawing/2014/main" id="{A0514D97-8C02-4B02-0813-BC1739D1B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1" y="5187"/>
              <a:ext cx="139" cy="106"/>
            </a:xfrm>
            <a:custGeom>
              <a:avLst/>
              <a:gdLst>
                <a:gd name="T0" fmla="*/ 0 w 139"/>
                <a:gd name="T1" fmla="*/ 106 h 106"/>
                <a:gd name="T2" fmla="*/ 0 w 139"/>
                <a:gd name="T3" fmla="*/ 0 h 106"/>
                <a:gd name="T4" fmla="*/ 139 w 139"/>
                <a:gd name="T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" h="106">
                  <a:moveTo>
                    <a:pt x="0" y="106"/>
                  </a:moveTo>
                  <a:lnTo>
                    <a:pt x="0" y="0"/>
                  </a:lnTo>
                  <a:lnTo>
                    <a:pt x="13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42" name="Rectangle 238">
              <a:extLst>
                <a:ext uri="{FF2B5EF4-FFF2-40B4-BE49-F238E27FC236}">
                  <a16:creationId xmlns:a16="http://schemas.microsoft.com/office/drawing/2014/main" id="{160528B3-CA75-78BB-FDB9-296B41EEB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9" y="5280"/>
              <a:ext cx="66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murdochi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4020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3" name="Freeform 239">
              <a:extLst>
                <a:ext uri="{FF2B5EF4-FFF2-40B4-BE49-F238E27FC236}">
                  <a16:creationId xmlns:a16="http://schemas.microsoft.com/office/drawing/2014/main" id="{06686495-5508-7E0A-9898-83CFB1819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" y="5302"/>
              <a:ext cx="75" cy="32"/>
            </a:xfrm>
            <a:custGeom>
              <a:avLst/>
              <a:gdLst>
                <a:gd name="T0" fmla="*/ 0 w 75"/>
                <a:gd name="T1" fmla="*/ 32 h 32"/>
                <a:gd name="T2" fmla="*/ 0 w 75"/>
                <a:gd name="T3" fmla="*/ 0 h 32"/>
                <a:gd name="T4" fmla="*/ 75 w 75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32">
                  <a:moveTo>
                    <a:pt x="0" y="32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44" name="Rectangle 240">
              <a:extLst>
                <a:ext uri="{FF2B5EF4-FFF2-40B4-BE49-F238E27FC236}">
                  <a16:creationId xmlns:a16="http://schemas.microsoft.com/office/drawing/2014/main" id="{2A90494B-2EF8-56BD-6F91-41C70A1E3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3" y="5345"/>
              <a:ext cx="45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retamae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Ro19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5" name="Freeform 241">
              <a:extLst>
                <a:ext uri="{FF2B5EF4-FFF2-40B4-BE49-F238E27FC236}">
                  <a16:creationId xmlns:a16="http://schemas.microsoft.com/office/drawing/2014/main" id="{C10F8A2C-870A-1089-5E78-B570CC371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3" y="5336"/>
              <a:ext cx="69" cy="32"/>
            </a:xfrm>
            <a:custGeom>
              <a:avLst/>
              <a:gdLst>
                <a:gd name="T0" fmla="*/ 0 w 69"/>
                <a:gd name="T1" fmla="*/ 0 h 32"/>
                <a:gd name="T2" fmla="*/ 0 w 69"/>
                <a:gd name="T3" fmla="*/ 32 h 32"/>
                <a:gd name="T4" fmla="*/ 69 w 69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2">
                  <a:moveTo>
                    <a:pt x="0" y="0"/>
                  </a:moveTo>
                  <a:lnTo>
                    <a:pt x="0" y="32"/>
                  </a:lnTo>
                  <a:lnTo>
                    <a:pt x="69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46" name="Freeform 242">
              <a:extLst>
                <a:ext uri="{FF2B5EF4-FFF2-40B4-BE49-F238E27FC236}">
                  <a16:creationId xmlns:a16="http://schemas.microsoft.com/office/drawing/2014/main" id="{6A5F2107-57B2-6FAD-33C4-5D4EFD126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" y="5335"/>
              <a:ext cx="99" cy="64"/>
            </a:xfrm>
            <a:custGeom>
              <a:avLst/>
              <a:gdLst>
                <a:gd name="T0" fmla="*/ 0 w 99"/>
                <a:gd name="T1" fmla="*/ 64 h 64"/>
                <a:gd name="T2" fmla="*/ 0 w 99"/>
                <a:gd name="T3" fmla="*/ 0 h 64"/>
                <a:gd name="T4" fmla="*/ 99 w 99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64">
                  <a:moveTo>
                    <a:pt x="0" y="64"/>
                  </a:moveTo>
                  <a:lnTo>
                    <a:pt x="0" y="0"/>
                  </a:lnTo>
                  <a:lnTo>
                    <a:pt x="9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47" name="Rectangle 243">
              <a:extLst>
                <a:ext uri="{FF2B5EF4-FFF2-40B4-BE49-F238E27FC236}">
                  <a16:creationId xmlns:a16="http://schemas.microsoft.com/office/drawing/2014/main" id="{B8588705-34F3-3F9E-4C4D-3DE7F7BBB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9" y="5411"/>
              <a:ext cx="74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australiense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4014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8" name="Freeform 244">
              <a:extLst>
                <a:ext uri="{FF2B5EF4-FFF2-40B4-BE49-F238E27FC236}">
                  <a16:creationId xmlns:a16="http://schemas.microsoft.com/office/drawing/2014/main" id="{84F020DA-D118-0A78-D4FA-A48DD344D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" y="5433"/>
              <a:ext cx="161" cy="32"/>
            </a:xfrm>
            <a:custGeom>
              <a:avLst/>
              <a:gdLst>
                <a:gd name="T0" fmla="*/ 0 w 161"/>
                <a:gd name="T1" fmla="*/ 32 h 32"/>
                <a:gd name="T2" fmla="*/ 0 w 161"/>
                <a:gd name="T3" fmla="*/ 0 h 32"/>
                <a:gd name="T4" fmla="*/ 161 w 16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32">
                  <a:moveTo>
                    <a:pt x="0" y="32"/>
                  </a:moveTo>
                  <a:lnTo>
                    <a:pt x="0" y="0"/>
                  </a:lnTo>
                  <a:lnTo>
                    <a:pt x="16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49" name="Rectangle 245">
              <a:extLst>
                <a:ext uri="{FF2B5EF4-FFF2-40B4-BE49-F238E27FC236}">
                  <a16:creationId xmlns:a16="http://schemas.microsoft.com/office/drawing/2014/main" id="{51C703D9-D94F-C112-78C1-B57234E67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2" y="5476"/>
              <a:ext cx="50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icense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LMTR 13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0" name="Freeform 246">
              <a:extLst>
                <a:ext uri="{FF2B5EF4-FFF2-40B4-BE49-F238E27FC236}">
                  <a16:creationId xmlns:a16="http://schemas.microsoft.com/office/drawing/2014/main" id="{DF9384D7-5F7F-243D-6351-9CE53E41C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" y="5467"/>
              <a:ext cx="145" cy="32"/>
            </a:xfrm>
            <a:custGeom>
              <a:avLst/>
              <a:gdLst>
                <a:gd name="T0" fmla="*/ 0 w 145"/>
                <a:gd name="T1" fmla="*/ 0 h 32"/>
                <a:gd name="T2" fmla="*/ 0 w 145"/>
                <a:gd name="T3" fmla="*/ 32 h 32"/>
                <a:gd name="T4" fmla="*/ 145 w 145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32">
                  <a:moveTo>
                    <a:pt x="0" y="0"/>
                  </a:moveTo>
                  <a:lnTo>
                    <a:pt x="0" y="32"/>
                  </a:lnTo>
                  <a:lnTo>
                    <a:pt x="145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1" name="Freeform 247">
              <a:extLst>
                <a:ext uri="{FF2B5EF4-FFF2-40B4-BE49-F238E27FC236}">
                  <a16:creationId xmlns:a16="http://schemas.microsoft.com/office/drawing/2014/main" id="{D8B96F40-D54E-1281-6CC2-1A5107F73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" y="5402"/>
              <a:ext cx="12" cy="64"/>
            </a:xfrm>
            <a:custGeom>
              <a:avLst/>
              <a:gdLst>
                <a:gd name="T0" fmla="*/ 0 w 12"/>
                <a:gd name="T1" fmla="*/ 0 h 64"/>
                <a:gd name="T2" fmla="*/ 0 w 12"/>
                <a:gd name="T3" fmla="*/ 64 h 64"/>
                <a:gd name="T4" fmla="*/ 12 w 12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4">
                  <a:moveTo>
                    <a:pt x="0" y="0"/>
                  </a:moveTo>
                  <a:lnTo>
                    <a:pt x="0" y="64"/>
                  </a:lnTo>
                  <a:lnTo>
                    <a:pt x="12" y="6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2" name="Freeform 248">
              <a:extLst>
                <a:ext uri="{FF2B5EF4-FFF2-40B4-BE49-F238E27FC236}">
                  <a16:creationId xmlns:a16="http://schemas.microsoft.com/office/drawing/2014/main" id="{855F87A9-C327-28FD-6A9D-AD0E3C3AB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1" y="5295"/>
              <a:ext cx="53" cy="105"/>
            </a:xfrm>
            <a:custGeom>
              <a:avLst/>
              <a:gdLst>
                <a:gd name="T0" fmla="*/ 0 w 53"/>
                <a:gd name="T1" fmla="*/ 0 h 105"/>
                <a:gd name="T2" fmla="*/ 0 w 53"/>
                <a:gd name="T3" fmla="*/ 105 h 105"/>
                <a:gd name="T4" fmla="*/ 53 w 53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05">
                  <a:moveTo>
                    <a:pt x="0" y="0"/>
                  </a:moveTo>
                  <a:lnTo>
                    <a:pt x="0" y="105"/>
                  </a:lnTo>
                  <a:lnTo>
                    <a:pt x="53" y="105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3" name="Freeform 249">
              <a:extLst>
                <a:ext uri="{FF2B5EF4-FFF2-40B4-BE49-F238E27FC236}">
                  <a16:creationId xmlns:a16="http://schemas.microsoft.com/office/drawing/2014/main" id="{C8467AB4-028D-3BD9-ECA5-3111C97DB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" y="5168"/>
              <a:ext cx="45" cy="126"/>
            </a:xfrm>
            <a:custGeom>
              <a:avLst/>
              <a:gdLst>
                <a:gd name="T0" fmla="*/ 0 w 45"/>
                <a:gd name="T1" fmla="*/ 0 h 126"/>
                <a:gd name="T2" fmla="*/ 0 w 45"/>
                <a:gd name="T3" fmla="*/ 126 h 126"/>
                <a:gd name="T4" fmla="*/ 45 w 45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126">
                  <a:moveTo>
                    <a:pt x="0" y="0"/>
                  </a:moveTo>
                  <a:lnTo>
                    <a:pt x="0" y="126"/>
                  </a:lnTo>
                  <a:lnTo>
                    <a:pt x="45" y="126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4" name="Freeform 250">
              <a:extLst>
                <a:ext uri="{FF2B5EF4-FFF2-40B4-BE49-F238E27FC236}">
                  <a16:creationId xmlns:a16="http://schemas.microsoft.com/office/drawing/2014/main" id="{E89DEDC5-D95B-55FE-D66E-5D66FCD8A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" y="5072"/>
              <a:ext cx="21" cy="95"/>
            </a:xfrm>
            <a:custGeom>
              <a:avLst/>
              <a:gdLst>
                <a:gd name="T0" fmla="*/ 0 w 21"/>
                <a:gd name="T1" fmla="*/ 0 h 95"/>
                <a:gd name="T2" fmla="*/ 0 w 21"/>
                <a:gd name="T3" fmla="*/ 95 h 95"/>
                <a:gd name="T4" fmla="*/ 21 w 21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95">
                  <a:moveTo>
                    <a:pt x="0" y="0"/>
                  </a:moveTo>
                  <a:lnTo>
                    <a:pt x="0" y="95"/>
                  </a:lnTo>
                  <a:lnTo>
                    <a:pt x="21" y="95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5" name="Freeform 251">
              <a:extLst>
                <a:ext uri="{FF2B5EF4-FFF2-40B4-BE49-F238E27FC236}">
                  <a16:creationId xmlns:a16="http://schemas.microsoft.com/office/drawing/2014/main" id="{403F97A8-E669-2D77-38A6-A680708D2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991"/>
              <a:ext cx="43" cy="80"/>
            </a:xfrm>
            <a:custGeom>
              <a:avLst/>
              <a:gdLst>
                <a:gd name="T0" fmla="*/ 0 w 43"/>
                <a:gd name="T1" fmla="*/ 0 h 80"/>
                <a:gd name="T2" fmla="*/ 0 w 43"/>
                <a:gd name="T3" fmla="*/ 80 h 80"/>
                <a:gd name="T4" fmla="*/ 43 w 43"/>
                <a:gd name="T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80">
                  <a:moveTo>
                    <a:pt x="0" y="0"/>
                  </a:moveTo>
                  <a:lnTo>
                    <a:pt x="0" y="80"/>
                  </a:lnTo>
                  <a:lnTo>
                    <a:pt x="43" y="8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6" name="Freeform 252">
              <a:extLst>
                <a:ext uri="{FF2B5EF4-FFF2-40B4-BE49-F238E27FC236}">
                  <a16:creationId xmlns:a16="http://schemas.microsoft.com/office/drawing/2014/main" id="{6D58A584-8DB0-5EA5-33DD-232C774CF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" y="4918"/>
              <a:ext cx="143" cy="72"/>
            </a:xfrm>
            <a:custGeom>
              <a:avLst/>
              <a:gdLst>
                <a:gd name="T0" fmla="*/ 0 w 143"/>
                <a:gd name="T1" fmla="*/ 0 h 72"/>
                <a:gd name="T2" fmla="*/ 0 w 143"/>
                <a:gd name="T3" fmla="*/ 72 h 72"/>
                <a:gd name="T4" fmla="*/ 143 w 143"/>
                <a:gd name="T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72">
                  <a:moveTo>
                    <a:pt x="0" y="0"/>
                  </a:moveTo>
                  <a:lnTo>
                    <a:pt x="0" y="72"/>
                  </a:lnTo>
                  <a:lnTo>
                    <a:pt x="143" y="7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7" name="Freeform 253">
              <a:extLst>
                <a:ext uri="{FF2B5EF4-FFF2-40B4-BE49-F238E27FC236}">
                  <a16:creationId xmlns:a16="http://schemas.microsoft.com/office/drawing/2014/main" id="{E955AFDC-3F75-A8AE-5369-5092A58C5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" y="4546"/>
              <a:ext cx="59" cy="370"/>
            </a:xfrm>
            <a:custGeom>
              <a:avLst/>
              <a:gdLst>
                <a:gd name="T0" fmla="*/ 0 w 59"/>
                <a:gd name="T1" fmla="*/ 0 h 370"/>
                <a:gd name="T2" fmla="*/ 0 w 59"/>
                <a:gd name="T3" fmla="*/ 370 h 370"/>
                <a:gd name="T4" fmla="*/ 59 w 59"/>
                <a:gd name="T5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70">
                  <a:moveTo>
                    <a:pt x="0" y="0"/>
                  </a:moveTo>
                  <a:lnTo>
                    <a:pt x="0" y="370"/>
                  </a:lnTo>
                  <a:lnTo>
                    <a:pt x="59" y="37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8" name="Freeform 254">
              <a:extLst>
                <a:ext uri="{FF2B5EF4-FFF2-40B4-BE49-F238E27FC236}">
                  <a16:creationId xmlns:a16="http://schemas.microsoft.com/office/drawing/2014/main" id="{BA6924DF-55EC-9B25-2409-F6B1C3728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4544"/>
              <a:ext cx="74" cy="534"/>
            </a:xfrm>
            <a:custGeom>
              <a:avLst/>
              <a:gdLst>
                <a:gd name="T0" fmla="*/ 0 w 74"/>
                <a:gd name="T1" fmla="*/ 534 h 534"/>
                <a:gd name="T2" fmla="*/ 0 w 74"/>
                <a:gd name="T3" fmla="*/ 0 h 534"/>
                <a:gd name="T4" fmla="*/ 74 w 74"/>
                <a:gd name="T5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534">
                  <a:moveTo>
                    <a:pt x="0" y="534"/>
                  </a:moveTo>
                  <a:lnTo>
                    <a:pt x="0" y="0"/>
                  </a:lnTo>
                  <a:lnTo>
                    <a:pt x="7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59" name="Rectangle 255">
              <a:extLst>
                <a:ext uri="{FF2B5EF4-FFF2-40B4-BE49-F238E27FC236}">
                  <a16:creationId xmlns:a16="http://schemas.microsoft.com/office/drawing/2014/main" id="{79DA5E77-969C-B057-A556-8355CB67C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7" y="5542"/>
              <a:ext cx="73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denitrificans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ATCC 43295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0" name="Freeform 256">
              <a:extLst>
                <a:ext uri="{FF2B5EF4-FFF2-40B4-BE49-F238E27FC236}">
                  <a16:creationId xmlns:a16="http://schemas.microsoft.com/office/drawing/2014/main" id="{E0A80938-54E4-D2C4-3B3E-5F1318E93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" y="5564"/>
              <a:ext cx="422" cy="48"/>
            </a:xfrm>
            <a:custGeom>
              <a:avLst/>
              <a:gdLst>
                <a:gd name="T0" fmla="*/ 0 w 422"/>
                <a:gd name="T1" fmla="*/ 48 h 48"/>
                <a:gd name="T2" fmla="*/ 0 w 422"/>
                <a:gd name="T3" fmla="*/ 0 h 48"/>
                <a:gd name="T4" fmla="*/ 422 w 422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2" h="48">
                  <a:moveTo>
                    <a:pt x="0" y="48"/>
                  </a:moveTo>
                  <a:lnTo>
                    <a:pt x="0" y="0"/>
                  </a:lnTo>
                  <a:lnTo>
                    <a:pt x="422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61" name="Rectangle 257">
              <a:extLst>
                <a:ext uri="{FF2B5EF4-FFF2-40B4-BE49-F238E27FC236}">
                  <a16:creationId xmlns:a16="http://schemas.microsoft.com/office/drawing/2014/main" id="{D669049C-13BE-D6B2-3EF6-2C0DA52FF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1" y="5607"/>
              <a:ext cx="80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oligotrophicum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ATCC 43045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2" name="Freeform 258">
              <a:extLst>
                <a:ext uri="{FF2B5EF4-FFF2-40B4-BE49-F238E27FC236}">
                  <a16:creationId xmlns:a16="http://schemas.microsoft.com/office/drawing/2014/main" id="{66902DF1-B62A-5281-7D15-B7A117371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" y="5630"/>
              <a:ext cx="260" cy="31"/>
            </a:xfrm>
            <a:custGeom>
              <a:avLst/>
              <a:gdLst>
                <a:gd name="T0" fmla="*/ 0 w 260"/>
                <a:gd name="T1" fmla="*/ 31 h 31"/>
                <a:gd name="T2" fmla="*/ 0 w 260"/>
                <a:gd name="T3" fmla="*/ 0 h 31"/>
                <a:gd name="T4" fmla="*/ 260 w 26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0" h="31">
                  <a:moveTo>
                    <a:pt x="0" y="31"/>
                  </a:moveTo>
                  <a:lnTo>
                    <a:pt x="0" y="0"/>
                  </a:lnTo>
                  <a:lnTo>
                    <a:pt x="26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63" name="Rectangle 259">
              <a:extLst>
                <a:ext uri="{FF2B5EF4-FFF2-40B4-BE49-F238E27FC236}">
                  <a16:creationId xmlns:a16="http://schemas.microsoft.com/office/drawing/2014/main" id="{186F754E-7F12-B6EB-F2B5-7D900D1C4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3" y="5673"/>
              <a:ext cx="67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aeschynomenes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83002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4" name="Freeform 260">
              <a:extLst>
                <a:ext uri="{FF2B5EF4-FFF2-40B4-BE49-F238E27FC236}">
                  <a16:creationId xmlns:a16="http://schemas.microsoft.com/office/drawing/2014/main" id="{4262A343-83DB-DE56-0201-634763669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" y="5664"/>
              <a:ext cx="211" cy="31"/>
            </a:xfrm>
            <a:custGeom>
              <a:avLst/>
              <a:gdLst>
                <a:gd name="T0" fmla="*/ 0 w 211"/>
                <a:gd name="T1" fmla="*/ 0 h 31"/>
                <a:gd name="T2" fmla="*/ 0 w 211"/>
                <a:gd name="T3" fmla="*/ 31 h 31"/>
                <a:gd name="T4" fmla="*/ 211 w 211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31">
                  <a:moveTo>
                    <a:pt x="0" y="0"/>
                  </a:moveTo>
                  <a:lnTo>
                    <a:pt x="0" y="31"/>
                  </a:lnTo>
                  <a:lnTo>
                    <a:pt x="211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65" name="Freeform 261">
              <a:extLst>
                <a:ext uri="{FF2B5EF4-FFF2-40B4-BE49-F238E27FC236}">
                  <a16:creationId xmlns:a16="http://schemas.microsoft.com/office/drawing/2014/main" id="{C5F2DD91-0C68-BE3F-995D-BAEC612FB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" y="5615"/>
              <a:ext cx="17" cy="48"/>
            </a:xfrm>
            <a:custGeom>
              <a:avLst/>
              <a:gdLst>
                <a:gd name="T0" fmla="*/ 0 w 17"/>
                <a:gd name="T1" fmla="*/ 0 h 48"/>
                <a:gd name="T2" fmla="*/ 0 w 17"/>
                <a:gd name="T3" fmla="*/ 48 h 48"/>
                <a:gd name="T4" fmla="*/ 17 w 17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48">
                  <a:moveTo>
                    <a:pt x="0" y="0"/>
                  </a:moveTo>
                  <a:lnTo>
                    <a:pt x="0" y="48"/>
                  </a:lnTo>
                  <a:lnTo>
                    <a:pt x="17" y="4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66" name="Freeform 262">
              <a:extLst>
                <a:ext uri="{FF2B5EF4-FFF2-40B4-BE49-F238E27FC236}">
                  <a16:creationId xmlns:a16="http://schemas.microsoft.com/office/drawing/2014/main" id="{A9589FF7-7720-064D-9841-69618D5C0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5080"/>
              <a:ext cx="167" cy="533"/>
            </a:xfrm>
            <a:custGeom>
              <a:avLst/>
              <a:gdLst>
                <a:gd name="T0" fmla="*/ 0 w 167"/>
                <a:gd name="T1" fmla="*/ 0 h 533"/>
                <a:gd name="T2" fmla="*/ 0 w 167"/>
                <a:gd name="T3" fmla="*/ 533 h 533"/>
                <a:gd name="T4" fmla="*/ 167 w 167"/>
                <a:gd name="T5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533">
                  <a:moveTo>
                    <a:pt x="0" y="0"/>
                  </a:moveTo>
                  <a:lnTo>
                    <a:pt x="0" y="533"/>
                  </a:lnTo>
                  <a:lnTo>
                    <a:pt x="167" y="53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67" name="Freeform 263">
              <a:extLst>
                <a:ext uri="{FF2B5EF4-FFF2-40B4-BE49-F238E27FC236}">
                  <a16:creationId xmlns:a16="http://schemas.microsoft.com/office/drawing/2014/main" id="{0F54D965-1CE3-0F96-354C-C4F885C40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8" y="5079"/>
              <a:ext cx="248" cy="356"/>
            </a:xfrm>
            <a:custGeom>
              <a:avLst/>
              <a:gdLst>
                <a:gd name="T0" fmla="*/ 0 w 248"/>
                <a:gd name="T1" fmla="*/ 356 h 356"/>
                <a:gd name="T2" fmla="*/ 0 w 248"/>
                <a:gd name="T3" fmla="*/ 0 h 356"/>
                <a:gd name="T4" fmla="*/ 248 w 248"/>
                <a:gd name="T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356">
                  <a:moveTo>
                    <a:pt x="0" y="356"/>
                  </a:moveTo>
                  <a:lnTo>
                    <a:pt x="0" y="0"/>
                  </a:lnTo>
                  <a:lnTo>
                    <a:pt x="24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68" name="Rectangle 264">
              <a:extLst>
                <a:ext uri="{FF2B5EF4-FFF2-40B4-BE49-F238E27FC236}">
                  <a16:creationId xmlns:a16="http://schemas.microsoft.com/office/drawing/2014/main" id="{0AA95D81-42CD-5038-5E6F-8A7977E91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2" y="5738"/>
              <a:ext cx="55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valentinum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LmjM3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9" name="Freeform 265">
              <a:extLst>
                <a:ext uri="{FF2B5EF4-FFF2-40B4-BE49-F238E27FC236}">
                  <a16:creationId xmlns:a16="http://schemas.microsoft.com/office/drawing/2014/main" id="{D294D1BF-A7E4-AEF7-79B4-829C54BE2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5761"/>
              <a:ext cx="104" cy="31"/>
            </a:xfrm>
            <a:custGeom>
              <a:avLst/>
              <a:gdLst>
                <a:gd name="T0" fmla="*/ 0 w 104"/>
                <a:gd name="T1" fmla="*/ 31 h 31"/>
                <a:gd name="T2" fmla="*/ 0 w 104"/>
                <a:gd name="T3" fmla="*/ 0 h 31"/>
                <a:gd name="T4" fmla="*/ 104 w 104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31">
                  <a:moveTo>
                    <a:pt x="0" y="31"/>
                  </a:moveTo>
                  <a:lnTo>
                    <a:pt x="0" y="0"/>
                  </a:lnTo>
                  <a:lnTo>
                    <a:pt x="10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70" name="Rectangle 266">
              <a:extLst>
                <a:ext uri="{FF2B5EF4-FFF2-40B4-BE49-F238E27FC236}">
                  <a16:creationId xmlns:a16="http://schemas.microsoft.com/office/drawing/2014/main" id="{88628BC2-E2FB-D838-CC8A-B425921C2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4" y="5804"/>
              <a:ext cx="55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algeriense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RST89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1" name="Freeform 267">
              <a:extLst>
                <a:ext uri="{FF2B5EF4-FFF2-40B4-BE49-F238E27FC236}">
                  <a16:creationId xmlns:a16="http://schemas.microsoft.com/office/drawing/2014/main" id="{F5355C9C-EEA3-15B5-EA2D-FB9865F93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5795"/>
              <a:ext cx="155" cy="31"/>
            </a:xfrm>
            <a:custGeom>
              <a:avLst/>
              <a:gdLst>
                <a:gd name="T0" fmla="*/ 0 w 155"/>
                <a:gd name="T1" fmla="*/ 0 h 31"/>
                <a:gd name="T2" fmla="*/ 0 w 155"/>
                <a:gd name="T3" fmla="*/ 31 h 31"/>
                <a:gd name="T4" fmla="*/ 155 w 155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31">
                  <a:moveTo>
                    <a:pt x="0" y="0"/>
                  </a:moveTo>
                  <a:lnTo>
                    <a:pt x="0" y="31"/>
                  </a:lnTo>
                  <a:lnTo>
                    <a:pt x="155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72" name="Freeform 268">
              <a:extLst>
                <a:ext uri="{FF2B5EF4-FFF2-40B4-BE49-F238E27FC236}">
                  <a16:creationId xmlns:a16="http://schemas.microsoft.com/office/drawing/2014/main" id="{C735C574-246E-55C4-7202-CF5E426E1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8" y="5437"/>
              <a:ext cx="199" cy="357"/>
            </a:xfrm>
            <a:custGeom>
              <a:avLst/>
              <a:gdLst>
                <a:gd name="T0" fmla="*/ 0 w 199"/>
                <a:gd name="T1" fmla="*/ 0 h 357"/>
                <a:gd name="T2" fmla="*/ 0 w 199"/>
                <a:gd name="T3" fmla="*/ 357 h 357"/>
                <a:gd name="T4" fmla="*/ 199 w 199"/>
                <a:gd name="T5" fmla="*/ 35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" h="357">
                  <a:moveTo>
                    <a:pt x="0" y="0"/>
                  </a:moveTo>
                  <a:lnTo>
                    <a:pt x="0" y="357"/>
                  </a:lnTo>
                  <a:lnTo>
                    <a:pt x="199" y="35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73" name="Freeform 269">
              <a:extLst>
                <a:ext uri="{FF2B5EF4-FFF2-40B4-BE49-F238E27FC236}">
                  <a16:creationId xmlns:a16="http://schemas.microsoft.com/office/drawing/2014/main" id="{139288E7-F113-2577-F547-917C56F79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5436"/>
              <a:ext cx="131" cy="227"/>
            </a:xfrm>
            <a:custGeom>
              <a:avLst/>
              <a:gdLst>
                <a:gd name="T0" fmla="*/ 0 w 131"/>
                <a:gd name="T1" fmla="*/ 227 h 227"/>
                <a:gd name="T2" fmla="*/ 0 w 131"/>
                <a:gd name="T3" fmla="*/ 0 h 227"/>
                <a:gd name="T4" fmla="*/ 131 w 131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227">
                  <a:moveTo>
                    <a:pt x="0" y="227"/>
                  </a:moveTo>
                  <a:lnTo>
                    <a:pt x="0" y="0"/>
                  </a:lnTo>
                  <a:lnTo>
                    <a:pt x="13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74" name="Rectangle 270">
              <a:extLst>
                <a:ext uri="{FF2B5EF4-FFF2-40B4-BE49-F238E27FC236}">
                  <a16:creationId xmlns:a16="http://schemas.microsoft.com/office/drawing/2014/main" id="{2A1DA042-1900-B56A-E73F-505E832F6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3" y="5869"/>
              <a:ext cx="54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sediminis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S2-20-1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5" name="Freeform 271">
              <a:extLst>
                <a:ext uri="{FF2B5EF4-FFF2-40B4-BE49-F238E27FC236}">
                  <a16:creationId xmlns:a16="http://schemas.microsoft.com/office/drawing/2014/main" id="{78A69EF1-2B06-382A-4DAE-138DB15F1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5665"/>
              <a:ext cx="264" cy="227"/>
            </a:xfrm>
            <a:custGeom>
              <a:avLst/>
              <a:gdLst>
                <a:gd name="T0" fmla="*/ 0 w 264"/>
                <a:gd name="T1" fmla="*/ 0 h 227"/>
                <a:gd name="T2" fmla="*/ 0 w 264"/>
                <a:gd name="T3" fmla="*/ 227 h 227"/>
                <a:gd name="T4" fmla="*/ 264 w 264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" h="227">
                  <a:moveTo>
                    <a:pt x="0" y="0"/>
                  </a:moveTo>
                  <a:lnTo>
                    <a:pt x="0" y="227"/>
                  </a:lnTo>
                  <a:lnTo>
                    <a:pt x="264" y="22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76" name="Freeform 272">
              <a:extLst>
                <a:ext uri="{FF2B5EF4-FFF2-40B4-BE49-F238E27FC236}">
                  <a16:creationId xmlns:a16="http://schemas.microsoft.com/office/drawing/2014/main" id="{B510BC14-9830-2428-4801-9B99EAF79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5" y="5664"/>
              <a:ext cx="112" cy="170"/>
            </a:xfrm>
            <a:custGeom>
              <a:avLst/>
              <a:gdLst>
                <a:gd name="T0" fmla="*/ 0 w 112"/>
                <a:gd name="T1" fmla="*/ 170 h 170"/>
                <a:gd name="T2" fmla="*/ 0 w 112"/>
                <a:gd name="T3" fmla="*/ 0 h 170"/>
                <a:gd name="T4" fmla="*/ 112 w 112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170">
                  <a:moveTo>
                    <a:pt x="0" y="170"/>
                  </a:moveTo>
                  <a:lnTo>
                    <a:pt x="0" y="0"/>
                  </a:lnTo>
                  <a:lnTo>
                    <a:pt x="112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77" name="Rectangle 273">
              <a:extLst>
                <a:ext uri="{FF2B5EF4-FFF2-40B4-BE49-F238E27FC236}">
                  <a16:creationId xmlns:a16="http://schemas.microsoft.com/office/drawing/2014/main" id="{FD78E3C8-C6AD-7C3C-0B5B-57067C15B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9" y="5935"/>
              <a:ext cx="88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DX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8" name="Freeform 274">
              <a:extLst>
                <a:ext uri="{FF2B5EF4-FFF2-40B4-BE49-F238E27FC236}">
                  <a16:creationId xmlns:a16="http://schemas.microsoft.com/office/drawing/2014/main" id="{0D15466D-C9B1-EF2E-7087-7DA4B7C48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0" y="5958"/>
              <a:ext cx="398" cy="47"/>
            </a:xfrm>
            <a:custGeom>
              <a:avLst/>
              <a:gdLst>
                <a:gd name="T0" fmla="*/ 0 w 398"/>
                <a:gd name="T1" fmla="*/ 47 h 47"/>
                <a:gd name="T2" fmla="*/ 0 w 398"/>
                <a:gd name="T3" fmla="*/ 0 h 47"/>
                <a:gd name="T4" fmla="*/ 398 w 398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8" h="47">
                  <a:moveTo>
                    <a:pt x="0" y="47"/>
                  </a:moveTo>
                  <a:lnTo>
                    <a:pt x="0" y="0"/>
                  </a:lnTo>
                  <a:lnTo>
                    <a:pt x="39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79" name="Rectangle 275">
              <a:extLst>
                <a:ext uri="{FF2B5EF4-FFF2-40B4-BE49-F238E27FC236}">
                  <a16:creationId xmlns:a16="http://schemas.microsoft.com/office/drawing/2014/main" id="{4109E51A-0153-CA55-D3D8-127C289CB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8" y="6000"/>
              <a:ext cx="91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TIE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0" name="Freeform 276">
              <a:extLst>
                <a:ext uri="{FF2B5EF4-FFF2-40B4-BE49-F238E27FC236}">
                  <a16:creationId xmlns:a16="http://schemas.microsoft.com/office/drawing/2014/main" id="{C58105BB-232F-1830-A3FA-5C5FEA0CF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" y="6023"/>
              <a:ext cx="21" cy="31"/>
            </a:xfrm>
            <a:custGeom>
              <a:avLst/>
              <a:gdLst>
                <a:gd name="T0" fmla="*/ 0 w 21"/>
                <a:gd name="T1" fmla="*/ 31 h 31"/>
                <a:gd name="T2" fmla="*/ 0 w 21"/>
                <a:gd name="T3" fmla="*/ 0 h 31"/>
                <a:gd name="T4" fmla="*/ 21 w 2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31">
                  <a:moveTo>
                    <a:pt x="0" y="31"/>
                  </a:moveTo>
                  <a:lnTo>
                    <a:pt x="0" y="0"/>
                  </a:lnTo>
                  <a:lnTo>
                    <a:pt x="2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81" name="Rectangle 277">
              <a:extLst>
                <a:ext uri="{FF2B5EF4-FFF2-40B4-BE49-F238E27FC236}">
                  <a16:creationId xmlns:a16="http://schemas.microsoft.com/office/drawing/2014/main" id="{87D7B1E5-014E-7C18-E32C-143730373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4" y="6066"/>
              <a:ext cx="99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CGA009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2" name="Freeform 278">
              <a:extLst>
                <a:ext uri="{FF2B5EF4-FFF2-40B4-BE49-F238E27FC236}">
                  <a16:creationId xmlns:a16="http://schemas.microsoft.com/office/drawing/2014/main" id="{D34AC8B9-74D9-E0CE-021D-241700CD2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" y="6057"/>
              <a:ext cx="47" cy="32"/>
            </a:xfrm>
            <a:custGeom>
              <a:avLst/>
              <a:gdLst>
                <a:gd name="T0" fmla="*/ 0 w 47"/>
                <a:gd name="T1" fmla="*/ 0 h 32"/>
                <a:gd name="T2" fmla="*/ 0 w 47"/>
                <a:gd name="T3" fmla="*/ 32 h 32"/>
                <a:gd name="T4" fmla="*/ 47 w 47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32">
                  <a:moveTo>
                    <a:pt x="0" y="0"/>
                  </a:moveTo>
                  <a:lnTo>
                    <a:pt x="0" y="32"/>
                  </a:lnTo>
                  <a:lnTo>
                    <a:pt x="47" y="3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83" name="Freeform 279">
              <a:extLst>
                <a:ext uri="{FF2B5EF4-FFF2-40B4-BE49-F238E27FC236}">
                  <a16:creationId xmlns:a16="http://schemas.microsoft.com/office/drawing/2014/main" id="{159584EF-DFEC-C7D4-C07B-7EF572C5D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0" y="6008"/>
              <a:ext cx="406" cy="48"/>
            </a:xfrm>
            <a:custGeom>
              <a:avLst/>
              <a:gdLst>
                <a:gd name="T0" fmla="*/ 0 w 406"/>
                <a:gd name="T1" fmla="*/ 0 h 48"/>
                <a:gd name="T2" fmla="*/ 0 w 406"/>
                <a:gd name="T3" fmla="*/ 48 h 48"/>
                <a:gd name="T4" fmla="*/ 406 w 406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6" h="48">
                  <a:moveTo>
                    <a:pt x="0" y="0"/>
                  </a:moveTo>
                  <a:lnTo>
                    <a:pt x="0" y="48"/>
                  </a:lnTo>
                  <a:lnTo>
                    <a:pt x="406" y="48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84" name="Freeform 280">
              <a:extLst>
                <a:ext uri="{FF2B5EF4-FFF2-40B4-BE49-F238E27FC236}">
                  <a16:creationId xmlns:a16="http://schemas.microsoft.com/office/drawing/2014/main" id="{2A51675E-69A3-0A81-121C-F212C29F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5" y="5837"/>
              <a:ext cx="225" cy="170"/>
            </a:xfrm>
            <a:custGeom>
              <a:avLst/>
              <a:gdLst>
                <a:gd name="T0" fmla="*/ 0 w 225"/>
                <a:gd name="T1" fmla="*/ 0 h 170"/>
                <a:gd name="T2" fmla="*/ 0 w 225"/>
                <a:gd name="T3" fmla="*/ 170 h 170"/>
                <a:gd name="T4" fmla="*/ 225 w 225"/>
                <a:gd name="T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5" h="170">
                  <a:moveTo>
                    <a:pt x="0" y="0"/>
                  </a:moveTo>
                  <a:lnTo>
                    <a:pt x="0" y="170"/>
                  </a:lnTo>
                  <a:lnTo>
                    <a:pt x="225" y="17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985" name="Rectangle 281">
              <a:extLst>
                <a:ext uri="{FF2B5EF4-FFF2-40B4-BE49-F238E27FC236}">
                  <a16:creationId xmlns:a16="http://schemas.microsoft.com/office/drawing/2014/main" id="{7D7FC8C2-3499-C86A-2453-5F0C51222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0" y="87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86" name="Rectangle 282">
              <a:extLst>
                <a:ext uri="{FF2B5EF4-FFF2-40B4-BE49-F238E27FC236}">
                  <a16:creationId xmlns:a16="http://schemas.microsoft.com/office/drawing/2014/main" id="{B53AA6B0-F7FA-DADA-7C9F-7BE338F51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6" y="82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87" name="Rectangle 283">
              <a:extLst>
                <a:ext uri="{FF2B5EF4-FFF2-40B4-BE49-F238E27FC236}">
                  <a16:creationId xmlns:a16="http://schemas.microsoft.com/office/drawing/2014/main" id="{631D7CC4-FAB0-6A16-43A8-06B4F2BEF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357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88" name="Rectangle 284">
              <a:extLst>
                <a:ext uri="{FF2B5EF4-FFF2-40B4-BE49-F238E27FC236}">
                  <a16:creationId xmlns:a16="http://schemas.microsoft.com/office/drawing/2014/main" id="{28820BF2-BBDA-3481-A117-38B282726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3" y="369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89" name="Rectangle 285">
              <a:extLst>
                <a:ext uri="{FF2B5EF4-FFF2-40B4-BE49-F238E27FC236}">
                  <a16:creationId xmlns:a16="http://schemas.microsoft.com/office/drawing/2014/main" id="{17E8ADD0-B4F6-1F44-96BA-D3D9AF47E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9" y="375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0" name="Rectangle 286">
              <a:extLst>
                <a:ext uri="{FF2B5EF4-FFF2-40B4-BE49-F238E27FC236}">
                  <a16:creationId xmlns:a16="http://schemas.microsoft.com/office/drawing/2014/main" id="{E5D6E770-E68D-25EF-CE80-F97BA793E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8" y="381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1" name="Rectangle 287">
              <a:extLst>
                <a:ext uri="{FF2B5EF4-FFF2-40B4-BE49-F238E27FC236}">
                  <a16:creationId xmlns:a16="http://schemas.microsoft.com/office/drawing/2014/main" id="{D693E36A-D5DC-BE83-0724-2A04319F3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6" y="435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2" name="Rectangle 288">
              <a:extLst>
                <a:ext uri="{FF2B5EF4-FFF2-40B4-BE49-F238E27FC236}">
                  <a16:creationId xmlns:a16="http://schemas.microsoft.com/office/drawing/2014/main" id="{ADA17090-D769-A710-B189-385CC701F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7" y="507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3" name="Rectangle 289">
              <a:extLst>
                <a:ext uri="{FF2B5EF4-FFF2-40B4-BE49-F238E27FC236}">
                  <a16:creationId xmlns:a16="http://schemas.microsoft.com/office/drawing/2014/main" id="{E9AD2CAF-335B-8A9A-F0BC-079D6AD01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3" y="512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4" name="Rectangle 290">
              <a:extLst>
                <a:ext uri="{FF2B5EF4-FFF2-40B4-BE49-F238E27FC236}">
                  <a16:creationId xmlns:a16="http://schemas.microsoft.com/office/drawing/2014/main" id="{65FC3132-98FA-862A-86EF-8439FAF7A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7" y="527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5" name="Rectangle 291">
              <a:extLst>
                <a:ext uri="{FF2B5EF4-FFF2-40B4-BE49-F238E27FC236}">
                  <a16:creationId xmlns:a16="http://schemas.microsoft.com/office/drawing/2014/main" id="{B6F8E0F8-1369-E0E8-C40E-C4791328C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7" y="539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6" name="Rectangle 292">
              <a:extLst>
                <a:ext uri="{FF2B5EF4-FFF2-40B4-BE49-F238E27FC236}">
                  <a16:creationId xmlns:a16="http://schemas.microsoft.com/office/drawing/2014/main" id="{57BF1BFD-9033-3C7A-2FC1-CA570A42F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3" y="507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7" name="Rectangle 293">
              <a:extLst>
                <a:ext uri="{FF2B5EF4-FFF2-40B4-BE49-F238E27FC236}">
                  <a16:creationId xmlns:a16="http://schemas.microsoft.com/office/drawing/2014/main" id="{6027E958-8CFA-F141-7E4D-7DDCA1C62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7" y="498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8" name="Rectangle 294">
              <a:extLst>
                <a:ext uri="{FF2B5EF4-FFF2-40B4-BE49-F238E27FC236}">
                  <a16:creationId xmlns:a16="http://schemas.microsoft.com/office/drawing/2014/main" id="{01542DD6-7DB2-59EA-2C25-6788EB60B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579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99" name="Rectangle 295">
              <a:extLst>
                <a:ext uri="{FF2B5EF4-FFF2-40B4-BE49-F238E27FC236}">
                  <a16:creationId xmlns:a16="http://schemas.microsoft.com/office/drawing/2014/main" id="{34F2309E-77D5-47FC-AD4F-9F45B1640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6054"/>
              <a:ext cx="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0" name="Rectangle 296">
              <a:extLst>
                <a:ext uri="{FF2B5EF4-FFF2-40B4-BE49-F238E27FC236}">
                  <a16:creationId xmlns:a16="http://schemas.microsoft.com/office/drawing/2014/main" id="{0F8FBB7D-3347-A5B9-E357-CBD13747E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6006"/>
              <a:ext cx="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1" name="Rectangle 297">
              <a:extLst>
                <a:ext uri="{FF2B5EF4-FFF2-40B4-BE49-F238E27FC236}">
                  <a16:creationId xmlns:a16="http://schemas.microsoft.com/office/drawing/2014/main" id="{0B414AD4-5AEB-676B-1458-E7BD18BA2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4" y="537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2" name="Rectangle 298">
              <a:extLst>
                <a:ext uri="{FF2B5EF4-FFF2-40B4-BE49-F238E27FC236}">
                  <a16:creationId xmlns:a16="http://schemas.microsoft.com/office/drawing/2014/main" id="{367D1AF2-FD9D-78BB-2E92-E935992A1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9" y="566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3" name="Rectangle 299">
              <a:extLst>
                <a:ext uri="{FF2B5EF4-FFF2-40B4-BE49-F238E27FC236}">
                  <a16:creationId xmlns:a16="http://schemas.microsoft.com/office/drawing/2014/main" id="{7FAE83D9-B467-6017-1165-37FF39AB4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5" y="561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4" name="Rectangle 300">
              <a:extLst>
                <a:ext uri="{FF2B5EF4-FFF2-40B4-BE49-F238E27FC236}">
                  <a16:creationId xmlns:a16="http://schemas.microsoft.com/office/drawing/2014/main" id="{0393378C-2CB2-2BF8-7594-75A525324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501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5" name="Rectangle 301">
              <a:extLst>
                <a:ext uri="{FF2B5EF4-FFF2-40B4-BE49-F238E27FC236}">
                  <a16:creationId xmlns:a16="http://schemas.microsoft.com/office/drawing/2014/main" id="{5E109A98-415B-EF9B-F5E9-68304EA36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9" y="271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6" name="Rectangle 302">
              <a:extLst>
                <a:ext uri="{FF2B5EF4-FFF2-40B4-BE49-F238E27FC236}">
                  <a16:creationId xmlns:a16="http://schemas.microsoft.com/office/drawing/2014/main" id="{7195D85F-4D3A-879F-E3F6-8EBC49868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" y="316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7" name="Rectangle 303">
              <a:extLst>
                <a:ext uri="{FF2B5EF4-FFF2-40B4-BE49-F238E27FC236}">
                  <a16:creationId xmlns:a16="http://schemas.microsoft.com/office/drawing/2014/main" id="{9AA6242B-E085-6C4B-6D19-835CC65D6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11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8" name="Rectangle 304">
              <a:extLst>
                <a:ext uri="{FF2B5EF4-FFF2-40B4-BE49-F238E27FC236}">
                  <a16:creationId xmlns:a16="http://schemas.microsoft.com/office/drawing/2014/main" id="{F7075972-E46B-C99B-5249-23335B68C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" y="291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09" name="Rectangle 305">
              <a:extLst>
                <a:ext uri="{FF2B5EF4-FFF2-40B4-BE49-F238E27FC236}">
                  <a16:creationId xmlns:a16="http://schemas.microsoft.com/office/drawing/2014/main" id="{E448D092-FB8E-EBDD-A81D-4800C11EE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7" y="304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0" name="Rectangle 306">
              <a:extLst>
                <a:ext uri="{FF2B5EF4-FFF2-40B4-BE49-F238E27FC236}">
                  <a16:creationId xmlns:a16="http://schemas.microsoft.com/office/drawing/2014/main" id="{A30D1288-08A3-1EB8-71D7-ED7DB6F07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193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1" name="Rectangle 307">
              <a:extLst>
                <a:ext uri="{FF2B5EF4-FFF2-40B4-BE49-F238E27FC236}">
                  <a16:creationId xmlns:a16="http://schemas.microsoft.com/office/drawing/2014/main" id="{FAC45E3A-C4F5-948C-D510-09DCB7BE7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3" y="180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2" name="Rectangle 308">
              <a:extLst>
                <a:ext uri="{FF2B5EF4-FFF2-40B4-BE49-F238E27FC236}">
                  <a16:creationId xmlns:a16="http://schemas.microsoft.com/office/drawing/2014/main" id="{B1221F03-C28A-F110-328F-4935F284A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2" y="166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3" name="Rectangle 309">
              <a:extLst>
                <a:ext uri="{FF2B5EF4-FFF2-40B4-BE49-F238E27FC236}">
                  <a16:creationId xmlns:a16="http://schemas.microsoft.com/office/drawing/2014/main" id="{DD4CA2B6-F542-9756-FB4A-46CC9EF88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3" y="101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4" name="Rectangle 310">
              <a:extLst>
                <a:ext uri="{FF2B5EF4-FFF2-40B4-BE49-F238E27FC236}">
                  <a16:creationId xmlns:a16="http://schemas.microsoft.com/office/drawing/2014/main" id="{4E5D3627-B3AB-41FC-4748-F0010986E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5" y="133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5" name="Rectangle 311">
              <a:extLst>
                <a:ext uri="{FF2B5EF4-FFF2-40B4-BE49-F238E27FC236}">
                  <a16:creationId xmlns:a16="http://schemas.microsoft.com/office/drawing/2014/main" id="{B3F6770D-F05A-724E-32CC-AAE5FCA12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28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6" name="Rectangle 312">
              <a:extLst>
                <a:ext uri="{FF2B5EF4-FFF2-40B4-BE49-F238E27FC236}">
                  <a16:creationId xmlns:a16="http://schemas.microsoft.com/office/drawing/2014/main" id="{129672FB-C978-8A0E-B470-AA93F9704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" y="11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7" name="Rectangle 313">
              <a:extLst>
                <a:ext uri="{FF2B5EF4-FFF2-40B4-BE49-F238E27FC236}">
                  <a16:creationId xmlns:a16="http://schemas.microsoft.com/office/drawing/2014/main" id="{88236B5C-2745-C185-0FDF-AE4977F1A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5" y="21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8" name="Rectangle 314">
              <a:extLst>
                <a:ext uri="{FF2B5EF4-FFF2-40B4-BE49-F238E27FC236}">
                  <a16:creationId xmlns:a16="http://schemas.microsoft.com/office/drawing/2014/main" id="{9984FB93-87B5-945B-4EBE-45CCBFFDB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0" y="35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9" name="Rectangle 315">
              <a:extLst>
                <a:ext uri="{FF2B5EF4-FFF2-40B4-BE49-F238E27FC236}">
                  <a16:creationId xmlns:a16="http://schemas.microsoft.com/office/drawing/2014/main" id="{AD1365E9-5527-BCE1-7746-EEA4E6149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6" y="54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20" name="Line 316">
              <a:extLst>
                <a:ext uri="{FF2B5EF4-FFF2-40B4-BE49-F238E27FC236}">
                  <a16:creationId xmlns:a16="http://schemas.microsoft.com/office/drawing/2014/main" id="{7400CD74-2404-2E14-16B4-45B492F78D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2" y="6182"/>
              <a:ext cx="72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021" name="Line 317">
              <a:extLst>
                <a:ext uri="{FF2B5EF4-FFF2-40B4-BE49-F238E27FC236}">
                  <a16:creationId xmlns:a16="http://schemas.microsoft.com/office/drawing/2014/main" id="{13002DEF-A92C-4362-4E01-5D0782DB55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2" y="6171"/>
              <a:ext cx="0" cy="22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022" name="Line 318">
              <a:extLst>
                <a:ext uri="{FF2B5EF4-FFF2-40B4-BE49-F238E27FC236}">
                  <a16:creationId xmlns:a16="http://schemas.microsoft.com/office/drawing/2014/main" id="{15E0E03D-F421-D862-2541-3A4A5E4CD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4" y="6171"/>
              <a:ext cx="0" cy="22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023" name="Rectangle 319">
              <a:extLst>
                <a:ext uri="{FF2B5EF4-FFF2-40B4-BE49-F238E27FC236}">
                  <a16:creationId xmlns:a16="http://schemas.microsoft.com/office/drawing/2014/main" id="{368B18AA-99B4-9015-099E-83BFCF13F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9" y="6192"/>
              <a:ext cx="1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224" name="TextBox 1223">
            <a:extLst>
              <a:ext uri="{FF2B5EF4-FFF2-40B4-BE49-F238E27FC236}">
                <a16:creationId xmlns:a16="http://schemas.microsoft.com/office/drawing/2014/main" id="{F77A1D3C-564C-EB09-2C18-47669108E483}"/>
              </a:ext>
            </a:extLst>
          </p:cNvPr>
          <p:cNvSpPr txBox="1"/>
          <p:nvPr/>
        </p:nvSpPr>
        <p:spPr>
          <a:xfrm>
            <a:off x="-1815" y="10538026"/>
            <a:ext cx="549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i="1" dirty="0" err="1"/>
              <a:t>gyrB</a:t>
            </a:r>
            <a:endParaRPr lang="en-ZA" sz="1400" b="1" i="1" dirty="0"/>
          </a:p>
        </p:txBody>
      </p:sp>
      <p:grpSp>
        <p:nvGrpSpPr>
          <p:cNvPr id="1225" name="Group 4">
            <a:extLst>
              <a:ext uri="{FF2B5EF4-FFF2-40B4-BE49-F238E27FC236}">
                <a16:creationId xmlns:a16="http://schemas.microsoft.com/office/drawing/2014/main" id="{05C10DAF-BEE9-B711-C320-780009713DE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43177" y="10579894"/>
            <a:ext cx="3516316" cy="9947276"/>
            <a:chOff x="1355" y="0"/>
            <a:chExt cx="2215" cy="6266"/>
          </a:xfrm>
        </p:grpSpPr>
        <p:sp>
          <p:nvSpPr>
            <p:cNvPr id="1226" name="AutoShape 3">
              <a:extLst>
                <a:ext uri="{FF2B5EF4-FFF2-40B4-BE49-F238E27FC236}">
                  <a16:creationId xmlns:a16="http://schemas.microsoft.com/office/drawing/2014/main" id="{AC5F4F7A-F929-CDED-3F73-66ADCDE57D9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55" y="0"/>
              <a:ext cx="1610" cy="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grpSp>
          <p:nvGrpSpPr>
            <p:cNvPr id="1227" name="Group 205">
              <a:extLst>
                <a:ext uri="{FF2B5EF4-FFF2-40B4-BE49-F238E27FC236}">
                  <a16:creationId xmlns:a16="http://schemas.microsoft.com/office/drawing/2014/main" id="{37B72683-6A3B-0D46-0F69-6E5070E092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8" y="38"/>
              <a:ext cx="1632" cy="4497"/>
              <a:chOff x="1938" y="38"/>
              <a:chExt cx="1632" cy="4497"/>
            </a:xfrm>
          </p:grpSpPr>
          <p:sp>
            <p:nvSpPr>
              <p:cNvPr id="1332" name="Rectangle 5">
                <a:extLst>
                  <a:ext uri="{FF2B5EF4-FFF2-40B4-BE49-F238E27FC236}">
                    <a16:creationId xmlns:a16="http://schemas.microsoft.com/office/drawing/2014/main" id="{0FEE3993-7EDA-8F0D-FD0B-154DD1F5A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38"/>
                <a:ext cx="59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nitroreducens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TSA1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3" name="Freeform 6">
                <a:extLst>
                  <a:ext uri="{FF2B5EF4-FFF2-40B4-BE49-F238E27FC236}">
                    <a16:creationId xmlns:a16="http://schemas.microsoft.com/office/drawing/2014/main" id="{D9891197-AB28-A8C5-A8C1-9EB8F5212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1" y="58"/>
                <a:ext cx="126" cy="31"/>
              </a:xfrm>
              <a:custGeom>
                <a:avLst/>
                <a:gdLst>
                  <a:gd name="T0" fmla="*/ 0 w 126"/>
                  <a:gd name="T1" fmla="*/ 31 h 31"/>
                  <a:gd name="T2" fmla="*/ 0 w 126"/>
                  <a:gd name="T3" fmla="*/ 0 h 31"/>
                  <a:gd name="T4" fmla="*/ 126 w 126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31">
                    <a:moveTo>
                      <a:pt x="0" y="31"/>
                    </a:moveTo>
                    <a:lnTo>
                      <a:pt x="0" y="0"/>
                    </a:lnTo>
                    <a:lnTo>
                      <a:pt x="12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34" name="Rectangle 7">
                <a:extLst>
                  <a:ext uri="{FF2B5EF4-FFF2-40B4-BE49-F238E27FC236}">
                    <a16:creationId xmlns:a16="http://schemas.microsoft.com/office/drawing/2014/main" id="{8B3D4608-70E0-87E6-98DD-6FFBBBEBB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7" y="102"/>
                <a:ext cx="67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frederickii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3426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5" name="Freeform 8">
                <a:extLst>
                  <a:ext uri="{FF2B5EF4-FFF2-40B4-BE49-F238E27FC236}">
                    <a16:creationId xmlns:a16="http://schemas.microsoft.com/office/drawing/2014/main" id="{0DB39B9A-EDFB-8622-8D09-12758ED0E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1" y="92"/>
                <a:ext cx="114" cy="30"/>
              </a:xfrm>
              <a:custGeom>
                <a:avLst/>
                <a:gdLst>
                  <a:gd name="T0" fmla="*/ 0 w 114"/>
                  <a:gd name="T1" fmla="*/ 0 h 30"/>
                  <a:gd name="T2" fmla="*/ 0 w 114"/>
                  <a:gd name="T3" fmla="*/ 30 h 30"/>
                  <a:gd name="T4" fmla="*/ 114 w 114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30">
                    <a:moveTo>
                      <a:pt x="0" y="0"/>
                    </a:moveTo>
                    <a:lnTo>
                      <a:pt x="0" y="30"/>
                    </a:lnTo>
                    <a:lnTo>
                      <a:pt x="114" y="3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36" name="Freeform 9">
                <a:extLst>
                  <a:ext uri="{FF2B5EF4-FFF2-40B4-BE49-F238E27FC236}">
                    <a16:creationId xmlns:a16="http://schemas.microsoft.com/office/drawing/2014/main" id="{99FE88DB-5517-1C59-414C-F53E64E37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90"/>
                <a:ext cx="15" cy="47"/>
              </a:xfrm>
              <a:custGeom>
                <a:avLst/>
                <a:gdLst>
                  <a:gd name="T0" fmla="*/ 0 w 15"/>
                  <a:gd name="T1" fmla="*/ 47 h 47"/>
                  <a:gd name="T2" fmla="*/ 0 w 15"/>
                  <a:gd name="T3" fmla="*/ 0 h 47"/>
                  <a:gd name="T4" fmla="*/ 15 w 15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47">
                    <a:moveTo>
                      <a:pt x="0" y="47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37" name="Rectangle 10">
                <a:extLst>
                  <a:ext uri="{FF2B5EF4-FFF2-40B4-BE49-F238E27FC236}">
                    <a16:creationId xmlns:a16="http://schemas.microsoft.com/office/drawing/2014/main" id="{13807686-E17D-9994-DA78-16A95F936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167"/>
                <a:ext cx="5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ottawaense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OO99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" name="Freeform 11">
                <a:extLst>
                  <a:ext uri="{FF2B5EF4-FFF2-40B4-BE49-F238E27FC236}">
                    <a16:creationId xmlns:a16="http://schemas.microsoft.com/office/drawing/2014/main" id="{582A4576-EE9D-FF4B-34A7-BFED7E6A3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140"/>
                <a:ext cx="191" cy="47"/>
              </a:xfrm>
              <a:custGeom>
                <a:avLst/>
                <a:gdLst>
                  <a:gd name="T0" fmla="*/ 0 w 191"/>
                  <a:gd name="T1" fmla="*/ 0 h 47"/>
                  <a:gd name="T2" fmla="*/ 0 w 191"/>
                  <a:gd name="T3" fmla="*/ 47 h 47"/>
                  <a:gd name="T4" fmla="*/ 191 w 191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1" h="47">
                    <a:moveTo>
                      <a:pt x="0" y="0"/>
                    </a:moveTo>
                    <a:lnTo>
                      <a:pt x="0" y="47"/>
                    </a:lnTo>
                    <a:lnTo>
                      <a:pt x="191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39" name="Freeform 12">
                <a:extLst>
                  <a:ext uri="{FF2B5EF4-FFF2-40B4-BE49-F238E27FC236}">
                    <a16:creationId xmlns:a16="http://schemas.microsoft.com/office/drawing/2014/main" id="{C1D97841-986F-DE78-BB2A-605A80866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2" y="138"/>
                <a:ext cx="14" cy="79"/>
              </a:xfrm>
              <a:custGeom>
                <a:avLst/>
                <a:gdLst>
                  <a:gd name="T0" fmla="*/ 0 w 14"/>
                  <a:gd name="T1" fmla="*/ 79 h 79"/>
                  <a:gd name="T2" fmla="*/ 0 w 14"/>
                  <a:gd name="T3" fmla="*/ 0 h 79"/>
                  <a:gd name="T4" fmla="*/ 14 w 14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79">
                    <a:moveTo>
                      <a:pt x="0" y="79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40" name="Rectangle 13">
                <a:extLst>
                  <a:ext uri="{FF2B5EF4-FFF2-40B4-BE49-F238E27FC236}">
                    <a16:creationId xmlns:a16="http://schemas.microsoft.com/office/drawing/2014/main" id="{72F49440-BE0E-C10A-EBE6-A9AF73D4A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2" y="231"/>
                <a:ext cx="54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shewense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ERR11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1" name="Freeform 14">
                <a:extLst>
                  <a:ext uri="{FF2B5EF4-FFF2-40B4-BE49-F238E27FC236}">
                    <a16:creationId xmlns:a16="http://schemas.microsoft.com/office/drawing/2014/main" id="{39087270-EEE2-1E09-BB22-640A523CD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3" y="251"/>
                <a:ext cx="118" cy="47"/>
              </a:xfrm>
              <a:custGeom>
                <a:avLst/>
                <a:gdLst>
                  <a:gd name="T0" fmla="*/ 0 w 118"/>
                  <a:gd name="T1" fmla="*/ 47 h 47"/>
                  <a:gd name="T2" fmla="*/ 0 w 118"/>
                  <a:gd name="T3" fmla="*/ 0 h 47"/>
                  <a:gd name="T4" fmla="*/ 118 w 118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8" h="47">
                    <a:moveTo>
                      <a:pt x="0" y="47"/>
                    </a:moveTo>
                    <a:lnTo>
                      <a:pt x="0" y="0"/>
                    </a:lnTo>
                    <a:lnTo>
                      <a:pt x="11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42" name="Rectangle 15">
                <a:extLst>
                  <a:ext uri="{FF2B5EF4-FFF2-40B4-BE49-F238E27FC236}">
                    <a16:creationId xmlns:a16="http://schemas.microsoft.com/office/drawing/2014/main" id="{C350FEF7-A090-C727-8880-D827AC6CC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9" y="295"/>
                <a:ext cx="5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liaoningense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2281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3" name="Freeform 16">
                <a:extLst>
                  <a:ext uri="{FF2B5EF4-FFF2-40B4-BE49-F238E27FC236}">
                    <a16:creationId xmlns:a16="http://schemas.microsoft.com/office/drawing/2014/main" id="{36DDDEDF-167F-9AC2-7A5E-46A77F123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6" y="315"/>
                <a:ext cx="11" cy="31"/>
              </a:xfrm>
              <a:custGeom>
                <a:avLst/>
                <a:gdLst>
                  <a:gd name="T0" fmla="*/ 0 w 11"/>
                  <a:gd name="T1" fmla="*/ 31 h 31"/>
                  <a:gd name="T2" fmla="*/ 0 w 11"/>
                  <a:gd name="T3" fmla="*/ 0 h 31"/>
                  <a:gd name="T4" fmla="*/ 11 w 1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1">
                    <a:moveTo>
                      <a:pt x="0" y="31"/>
                    </a:moveTo>
                    <a:lnTo>
                      <a:pt x="0" y="0"/>
                    </a:lnTo>
                    <a:lnTo>
                      <a:pt x="1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44" name="Rectangle 17">
                <a:extLst>
                  <a:ext uri="{FF2B5EF4-FFF2-40B4-BE49-F238E27FC236}">
                    <a16:creationId xmlns:a16="http://schemas.microsoft.com/office/drawing/2014/main" id="{47DB1567-0AFC-CE94-20CB-12A504827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2" y="359"/>
                <a:ext cx="70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diversitatis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5" name="Freeform 18">
                <a:extLst>
                  <a:ext uri="{FF2B5EF4-FFF2-40B4-BE49-F238E27FC236}">
                    <a16:creationId xmlns:a16="http://schemas.microsoft.com/office/drawing/2014/main" id="{6DFEF356-7995-77E5-AE24-BBCD8D587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6" y="348"/>
                <a:ext cx="54" cy="31"/>
              </a:xfrm>
              <a:custGeom>
                <a:avLst/>
                <a:gdLst>
                  <a:gd name="T0" fmla="*/ 0 w 54"/>
                  <a:gd name="T1" fmla="*/ 0 h 31"/>
                  <a:gd name="T2" fmla="*/ 0 w 54"/>
                  <a:gd name="T3" fmla="*/ 31 h 31"/>
                  <a:gd name="T4" fmla="*/ 54 w 54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31">
                    <a:moveTo>
                      <a:pt x="0" y="0"/>
                    </a:moveTo>
                    <a:lnTo>
                      <a:pt x="0" y="31"/>
                    </a:lnTo>
                    <a:lnTo>
                      <a:pt x="54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46" name="Freeform 19">
                <a:extLst>
                  <a:ext uri="{FF2B5EF4-FFF2-40B4-BE49-F238E27FC236}">
                    <a16:creationId xmlns:a16="http://schemas.microsoft.com/office/drawing/2014/main" id="{68655F29-85C8-EF01-5298-CA3325F09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3" y="300"/>
                <a:ext cx="83" cy="47"/>
              </a:xfrm>
              <a:custGeom>
                <a:avLst/>
                <a:gdLst>
                  <a:gd name="T0" fmla="*/ 0 w 83"/>
                  <a:gd name="T1" fmla="*/ 0 h 47"/>
                  <a:gd name="T2" fmla="*/ 0 w 83"/>
                  <a:gd name="T3" fmla="*/ 47 h 47"/>
                  <a:gd name="T4" fmla="*/ 83 w 83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7">
                    <a:moveTo>
                      <a:pt x="0" y="0"/>
                    </a:moveTo>
                    <a:lnTo>
                      <a:pt x="0" y="47"/>
                    </a:lnTo>
                    <a:lnTo>
                      <a:pt x="83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47" name="Freeform 20">
                <a:extLst>
                  <a:ext uri="{FF2B5EF4-FFF2-40B4-BE49-F238E27FC236}">
                    <a16:creationId xmlns:a16="http://schemas.microsoft.com/office/drawing/2014/main" id="{E82A9CBA-E9F7-92C0-E685-1B0635837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2" y="220"/>
                <a:ext cx="31" cy="79"/>
              </a:xfrm>
              <a:custGeom>
                <a:avLst/>
                <a:gdLst>
                  <a:gd name="T0" fmla="*/ 0 w 31"/>
                  <a:gd name="T1" fmla="*/ 0 h 79"/>
                  <a:gd name="T2" fmla="*/ 0 w 31"/>
                  <a:gd name="T3" fmla="*/ 79 h 79"/>
                  <a:gd name="T4" fmla="*/ 31 w 31"/>
                  <a:gd name="T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79">
                    <a:moveTo>
                      <a:pt x="0" y="0"/>
                    </a:moveTo>
                    <a:lnTo>
                      <a:pt x="0" y="79"/>
                    </a:lnTo>
                    <a:lnTo>
                      <a:pt x="31" y="7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48" name="Freeform 21">
                <a:extLst>
                  <a:ext uri="{FF2B5EF4-FFF2-40B4-BE49-F238E27FC236}">
                    <a16:creationId xmlns:a16="http://schemas.microsoft.com/office/drawing/2014/main" id="{C204CE42-51EB-C793-1002-E161A2B76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219"/>
                <a:ext cx="26" cy="165"/>
              </a:xfrm>
              <a:custGeom>
                <a:avLst/>
                <a:gdLst>
                  <a:gd name="T0" fmla="*/ 0 w 26"/>
                  <a:gd name="T1" fmla="*/ 165 h 165"/>
                  <a:gd name="T2" fmla="*/ 0 w 26"/>
                  <a:gd name="T3" fmla="*/ 0 h 165"/>
                  <a:gd name="T4" fmla="*/ 26 w 26"/>
                  <a:gd name="T5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65">
                    <a:moveTo>
                      <a:pt x="0" y="165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49" name="Rectangle 22">
                <a:extLst>
                  <a:ext uri="{FF2B5EF4-FFF2-40B4-BE49-F238E27FC236}">
                    <a16:creationId xmlns:a16="http://schemas.microsoft.com/office/drawing/2014/main" id="{3FBDEA47-5C77-4A70-5221-ED2B707A6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2" y="423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centrolobii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BR 10245T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0" name="Freeform 23">
                <a:extLst>
                  <a:ext uri="{FF2B5EF4-FFF2-40B4-BE49-F238E27FC236}">
                    <a16:creationId xmlns:a16="http://schemas.microsoft.com/office/drawing/2014/main" id="{C2FDCB77-69B8-C6CD-8097-B22A971AA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8" y="443"/>
                <a:ext cx="223" cy="31"/>
              </a:xfrm>
              <a:custGeom>
                <a:avLst/>
                <a:gdLst>
                  <a:gd name="T0" fmla="*/ 0 w 223"/>
                  <a:gd name="T1" fmla="*/ 31 h 31"/>
                  <a:gd name="T2" fmla="*/ 0 w 223"/>
                  <a:gd name="T3" fmla="*/ 0 h 31"/>
                  <a:gd name="T4" fmla="*/ 223 w 223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31">
                    <a:moveTo>
                      <a:pt x="0" y="31"/>
                    </a:moveTo>
                    <a:lnTo>
                      <a:pt x="0" y="0"/>
                    </a:lnTo>
                    <a:lnTo>
                      <a:pt x="2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51" name="Rectangle 24">
                <a:extLst>
                  <a:ext uri="{FF2B5EF4-FFF2-40B4-BE49-F238E27FC236}">
                    <a16:creationId xmlns:a16="http://schemas.microsoft.com/office/drawing/2014/main" id="{F5FA2BB6-5AD4-BBC4-D55D-0535DB97E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1" y="488"/>
                <a:ext cx="65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neotropicale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BR10247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2" name="Freeform 25">
                <a:extLst>
                  <a:ext uri="{FF2B5EF4-FFF2-40B4-BE49-F238E27FC236}">
                    <a16:creationId xmlns:a16="http://schemas.microsoft.com/office/drawing/2014/main" id="{A6074288-80BD-EDD9-E703-149D5B2E2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8" y="477"/>
                <a:ext cx="112" cy="31"/>
              </a:xfrm>
              <a:custGeom>
                <a:avLst/>
                <a:gdLst>
                  <a:gd name="T0" fmla="*/ 0 w 112"/>
                  <a:gd name="T1" fmla="*/ 0 h 31"/>
                  <a:gd name="T2" fmla="*/ 0 w 112"/>
                  <a:gd name="T3" fmla="*/ 31 h 31"/>
                  <a:gd name="T4" fmla="*/ 112 w 112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31">
                    <a:moveTo>
                      <a:pt x="0" y="0"/>
                    </a:moveTo>
                    <a:lnTo>
                      <a:pt x="0" y="31"/>
                    </a:lnTo>
                    <a:lnTo>
                      <a:pt x="112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53" name="Freeform 26">
                <a:extLst>
                  <a:ext uri="{FF2B5EF4-FFF2-40B4-BE49-F238E27FC236}">
                    <a16:creationId xmlns:a16="http://schemas.microsoft.com/office/drawing/2014/main" id="{1B13591A-D9FB-F2A3-8124-81B885136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5" y="475"/>
                <a:ext cx="43" cy="75"/>
              </a:xfrm>
              <a:custGeom>
                <a:avLst/>
                <a:gdLst>
                  <a:gd name="T0" fmla="*/ 0 w 43"/>
                  <a:gd name="T1" fmla="*/ 75 h 75"/>
                  <a:gd name="T2" fmla="*/ 0 w 43"/>
                  <a:gd name="T3" fmla="*/ 0 h 75"/>
                  <a:gd name="T4" fmla="*/ 43 w 43"/>
                  <a:gd name="T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75">
                    <a:moveTo>
                      <a:pt x="0" y="75"/>
                    </a:moveTo>
                    <a:lnTo>
                      <a:pt x="0" y="0"/>
                    </a:lnTo>
                    <a:lnTo>
                      <a:pt x="4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54" name="Rectangle 27">
                <a:extLst>
                  <a:ext uri="{FF2B5EF4-FFF2-40B4-BE49-F238E27FC236}">
                    <a16:creationId xmlns:a16="http://schemas.microsoft.com/office/drawing/2014/main" id="{8F5A1545-A1CC-36A2-C788-8B1FDD0E7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" y="552"/>
                <a:ext cx="83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campsiandrae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UFLA 01-1174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5" name="Freeform 28">
                <a:extLst>
                  <a:ext uri="{FF2B5EF4-FFF2-40B4-BE49-F238E27FC236}">
                    <a16:creationId xmlns:a16="http://schemas.microsoft.com/office/drawing/2014/main" id="{056DAEFC-3EC4-01EC-92EE-57501B841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0" y="572"/>
                <a:ext cx="118" cy="55"/>
              </a:xfrm>
              <a:custGeom>
                <a:avLst/>
                <a:gdLst>
                  <a:gd name="T0" fmla="*/ 0 w 118"/>
                  <a:gd name="T1" fmla="*/ 55 h 55"/>
                  <a:gd name="T2" fmla="*/ 0 w 118"/>
                  <a:gd name="T3" fmla="*/ 0 h 55"/>
                  <a:gd name="T4" fmla="*/ 118 w 118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8" h="55">
                    <a:moveTo>
                      <a:pt x="0" y="55"/>
                    </a:moveTo>
                    <a:lnTo>
                      <a:pt x="0" y="0"/>
                    </a:lnTo>
                    <a:lnTo>
                      <a:pt x="11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56" name="Rectangle 29">
                <a:extLst>
                  <a:ext uri="{FF2B5EF4-FFF2-40B4-BE49-F238E27FC236}">
                    <a16:creationId xmlns:a16="http://schemas.microsoft.com/office/drawing/2014/main" id="{6707F431-316A-7E8E-C330-454A83B34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616"/>
                <a:ext cx="8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guangzhouense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51670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7" name="Freeform 30">
                <a:extLst>
                  <a:ext uri="{FF2B5EF4-FFF2-40B4-BE49-F238E27FC236}">
                    <a16:creationId xmlns:a16="http://schemas.microsoft.com/office/drawing/2014/main" id="{B2652596-68B2-2C46-60A5-01712502C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1" y="636"/>
                <a:ext cx="74" cy="47"/>
              </a:xfrm>
              <a:custGeom>
                <a:avLst/>
                <a:gdLst>
                  <a:gd name="T0" fmla="*/ 0 w 74"/>
                  <a:gd name="T1" fmla="*/ 47 h 47"/>
                  <a:gd name="T2" fmla="*/ 0 w 74"/>
                  <a:gd name="T3" fmla="*/ 0 h 47"/>
                  <a:gd name="T4" fmla="*/ 74 w 74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47">
                    <a:moveTo>
                      <a:pt x="0" y="47"/>
                    </a:moveTo>
                    <a:lnTo>
                      <a:pt x="0" y="0"/>
                    </a:lnTo>
                    <a:lnTo>
                      <a:pt x="7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58" name="Rectangle 31">
                <a:extLst>
                  <a:ext uri="{FF2B5EF4-FFF2-40B4-BE49-F238E27FC236}">
                    <a16:creationId xmlns:a16="http://schemas.microsoft.com/office/drawing/2014/main" id="{829635CC-6FD4-8DC4-B394-C7230C1EB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680"/>
                <a:ext cx="80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nanningense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53390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9" name="Freeform 32">
                <a:extLst>
                  <a:ext uri="{FF2B5EF4-FFF2-40B4-BE49-F238E27FC236}">
                    <a16:creationId xmlns:a16="http://schemas.microsoft.com/office/drawing/2014/main" id="{AA054697-CC38-CE59-CA63-23785860D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" y="700"/>
                <a:ext cx="225" cy="31"/>
              </a:xfrm>
              <a:custGeom>
                <a:avLst/>
                <a:gdLst>
                  <a:gd name="T0" fmla="*/ 0 w 225"/>
                  <a:gd name="T1" fmla="*/ 31 h 31"/>
                  <a:gd name="T2" fmla="*/ 0 w 225"/>
                  <a:gd name="T3" fmla="*/ 0 h 31"/>
                  <a:gd name="T4" fmla="*/ 225 w 225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5" h="31">
                    <a:moveTo>
                      <a:pt x="0" y="31"/>
                    </a:moveTo>
                    <a:lnTo>
                      <a:pt x="0" y="0"/>
                    </a:lnTo>
                    <a:lnTo>
                      <a:pt x="22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60" name="Rectangle 33">
                <a:extLst>
                  <a:ext uri="{FF2B5EF4-FFF2-40B4-BE49-F238E27FC236}">
                    <a16:creationId xmlns:a16="http://schemas.microsoft.com/office/drawing/2014/main" id="{6B701098-F42A-08D5-EE16-FA381B30D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744"/>
                <a:ext cx="88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guangdongense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51649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1" name="Freeform 34">
                <a:extLst>
                  <a:ext uri="{FF2B5EF4-FFF2-40B4-BE49-F238E27FC236}">
                    <a16:creationId xmlns:a16="http://schemas.microsoft.com/office/drawing/2014/main" id="{95310C3C-820D-98B8-122C-4BDCF85FB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" y="734"/>
                <a:ext cx="190" cy="30"/>
              </a:xfrm>
              <a:custGeom>
                <a:avLst/>
                <a:gdLst>
                  <a:gd name="T0" fmla="*/ 0 w 190"/>
                  <a:gd name="T1" fmla="*/ 0 h 30"/>
                  <a:gd name="T2" fmla="*/ 0 w 190"/>
                  <a:gd name="T3" fmla="*/ 30 h 30"/>
                  <a:gd name="T4" fmla="*/ 190 w 190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" h="30">
                    <a:moveTo>
                      <a:pt x="0" y="0"/>
                    </a:moveTo>
                    <a:lnTo>
                      <a:pt x="0" y="30"/>
                    </a:lnTo>
                    <a:lnTo>
                      <a:pt x="190" y="3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62" name="Freeform 35">
                <a:extLst>
                  <a:ext uri="{FF2B5EF4-FFF2-40B4-BE49-F238E27FC236}">
                    <a16:creationId xmlns:a16="http://schemas.microsoft.com/office/drawing/2014/main" id="{FC929DAF-541A-1675-4B3A-EF5BD0A37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1" y="685"/>
                <a:ext cx="76" cy="47"/>
              </a:xfrm>
              <a:custGeom>
                <a:avLst/>
                <a:gdLst>
                  <a:gd name="T0" fmla="*/ 0 w 76"/>
                  <a:gd name="T1" fmla="*/ 0 h 47"/>
                  <a:gd name="T2" fmla="*/ 0 w 76"/>
                  <a:gd name="T3" fmla="*/ 47 h 47"/>
                  <a:gd name="T4" fmla="*/ 76 w 76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47">
                    <a:moveTo>
                      <a:pt x="0" y="0"/>
                    </a:moveTo>
                    <a:lnTo>
                      <a:pt x="0" y="47"/>
                    </a:lnTo>
                    <a:lnTo>
                      <a:pt x="76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63" name="Freeform 36">
                <a:extLst>
                  <a:ext uri="{FF2B5EF4-FFF2-40B4-BE49-F238E27FC236}">
                    <a16:creationId xmlns:a16="http://schemas.microsoft.com/office/drawing/2014/main" id="{16FDE0E8-284D-7E91-B779-4C236E91C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0" y="629"/>
                <a:ext cx="51" cy="55"/>
              </a:xfrm>
              <a:custGeom>
                <a:avLst/>
                <a:gdLst>
                  <a:gd name="T0" fmla="*/ 0 w 51"/>
                  <a:gd name="T1" fmla="*/ 0 h 55"/>
                  <a:gd name="T2" fmla="*/ 0 w 51"/>
                  <a:gd name="T3" fmla="*/ 55 h 55"/>
                  <a:gd name="T4" fmla="*/ 51 w 51"/>
                  <a:gd name="T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55">
                    <a:moveTo>
                      <a:pt x="0" y="0"/>
                    </a:moveTo>
                    <a:lnTo>
                      <a:pt x="0" y="55"/>
                    </a:lnTo>
                    <a:lnTo>
                      <a:pt x="51" y="5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64" name="Freeform 37">
                <a:extLst>
                  <a:ext uri="{FF2B5EF4-FFF2-40B4-BE49-F238E27FC236}">
                    <a16:creationId xmlns:a16="http://schemas.microsoft.com/office/drawing/2014/main" id="{FE837E21-D8D0-3C0D-1625-53B0473CB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5" y="553"/>
                <a:ext cx="95" cy="75"/>
              </a:xfrm>
              <a:custGeom>
                <a:avLst/>
                <a:gdLst>
                  <a:gd name="T0" fmla="*/ 0 w 95"/>
                  <a:gd name="T1" fmla="*/ 0 h 75"/>
                  <a:gd name="T2" fmla="*/ 0 w 95"/>
                  <a:gd name="T3" fmla="*/ 75 h 75"/>
                  <a:gd name="T4" fmla="*/ 95 w 95"/>
                  <a:gd name="T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75">
                    <a:moveTo>
                      <a:pt x="0" y="0"/>
                    </a:moveTo>
                    <a:lnTo>
                      <a:pt x="0" y="75"/>
                    </a:lnTo>
                    <a:lnTo>
                      <a:pt x="95" y="7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65" name="Freeform 38">
                <a:extLst>
                  <a:ext uri="{FF2B5EF4-FFF2-40B4-BE49-F238E27FC236}">
                    <a16:creationId xmlns:a16="http://schemas.microsoft.com/office/drawing/2014/main" id="{3B5303F1-0116-D72C-6112-BDBF6A596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386"/>
                <a:ext cx="19" cy="166"/>
              </a:xfrm>
              <a:custGeom>
                <a:avLst/>
                <a:gdLst>
                  <a:gd name="T0" fmla="*/ 0 w 19"/>
                  <a:gd name="T1" fmla="*/ 0 h 166"/>
                  <a:gd name="T2" fmla="*/ 0 w 19"/>
                  <a:gd name="T3" fmla="*/ 166 h 166"/>
                  <a:gd name="T4" fmla="*/ 19 w 19"/>
                  <a:gd name="T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66">
                    <a:moveTo>
                      <a:pt x="0" y="0"/>
                    </a:moveTo>
                    <a:lnTo>
                      <a:pt x="0" y="166"/>
                    </a:lnTo>
                    <a:lnTo>
                      <a:pt x="19" y="16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66" name="Freeform 39">
                <a:extLst>
                  <a:ext uri="{FF2B5EF4-FFF2-40B4-BE49-F238E27FC236}">
                    <a16:creationId xmlns:a16="http://schemas.microsoft.com/office/drawing/2014/main" id="{4C4BCB33-D40A-0E09-CCF7-43D3FDF1B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385"/>
                <a:ext cx="29" cy="248"/>
              </a:xfrm>
              <a:custGeom>
                <a:avLst/>
                <a:gdLst>
                  <a:gd name="T0" fmla="*/ 0 w 29"/>
                  <a:gd name="T1" fmla="*/ 248 h 248"/>
                  <a:gd name="T2" fmla="*/ 0 w 29"/>
                  <a:gd name="T3" fmla="*/ 0 h 248"/>
                  <a:gd name="T4" fmla="*/ 29 w 29"/>
                  <a:gd name="T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48">
                    <a:moveTo>
                      <a:pt x="0" y="248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67" name="Rectangle 40">
                <a:extLst>
                  <a:ext uri="{FF2B5EF4-FFF2-40B4-BE49-F238E27FC236}">
                    <a16:creationId xmlns:a16="http://schemas.microsoft.com/office/drawing/2014/main" id="{5E553E89-EEC0-E575-C194-EB5045833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9" y="808"/>
                <a:ext cx="8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zhanjiangense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51778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" name="Freeform 41">
                <a:extLst>
                  <a:ext uri="{FF2B5EF4-FFF2-40B4-BE49-F238E27FC236}">
                    <a16:creationId xmlns:a16="http://schemas.microsoft.com/office/drawing/2014/main" id="{A31EEA14-6488-20CB-B156-DB8D7E904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828"/>
                <a:ext cx="204" cy="55"/>
              </a:xfrm>
              <a:custGeom>
                <a:avLst/>
                <a:gdLst>
                  <a:gd name="T0" fmla="*/ 0 w 204"/>
                  <a:gd name="T1" fmla="*/ 55 h 55"/>
                  <a:gd name="T2" fmla="*/ 0 w 204"/>
                  <a:gd name="T3" fmla="*/ 0 h 55"/>
                  <a:gd name="T4" fmla="*/ 204 w 204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4" h="55">
                    <a:moveTo>
                      <a:pt x="0" y="55"/>
                    </a:moveTo>
                    <a:lnTo>
                      <a:pt x="0" y="0"/>
                    </a:lnTo>
                    <a:lnTo>
                      <a:pt x="20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69" name="Rectangle 42">
                <a:extLst>
                  <a:ext uri="{FF2B5EF4-FFF2-40B4-BE49-F238E27FC236}">
                    <a16:creationId xmlns:a16="http://schemas.microsoft.com/office/drawing/2014/main" id="{FD2132B0-2D27-6069-2B49-32CC29E40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7" y="873"/>
                <a:ext cx="8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yuanmingense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10071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" name="Freeform 43">
                <a:extLst>
                  <a:ext uri="{FF2B5EF4-FFF2-40B4-BE49-F238E27FC236}">
                    <a16:creationId xmlns:a16="http://schemas.microsoft.com/office/drawing/2014/main" id="{DB4424A1-07CF-9D27-CE47-6278CB616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8" y="893"/>
                <a:ext cx="77" cy="46"/>
              </a:xfrm>
              <a:custGeom>
                <a:avLst/>
                <a:gdLst>
                  <a:gd name="T0" fmla="*/ 0 w 77"/>
                  <a:gd name="T1" fmla="*/ 46 h 46"/>
                  <a:gd name="T2" fmla="*/ 0 w 77"/>
                  <a:gd name="T3" fmla="*/ 0 h 46"/>
                  <a:gd name="T4" fmla="*/ 77 w 77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46">
                    <a:moveTo>
                      <a:pt x="0" y="46"/>
                    </a:moveTo>
                    <a:lnTo>
                      <a:pt x="0" y="0"/>
                    </a:lnTo>
                    <a:lnTo>
                      <a:pt x="7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71" name="Rectangle 44">
                <a:extLst>
                  <a:ext uri="{FF2B5EF4-FFF2-40B4-BE49-F238E27FC236}">
                    <a16:creationId xmlns:a16="http://schemas.microsoft.com/office/drawing/2014/main" id="{5AC55F91-4D1D-CC4F-DE44-29E30808E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7" y="937"/>
                <a:ext cx="56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forestalis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INPA54B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" name="Freeform 45">
                <a:extLst>
                  <a:ext uri="{FF2B5EF4-FFF2-40B4-BE49-F238E27FC236}">
                    <a16:creationId xmlns:a16="http://schemas.microsoft.com/office/drawing/2014/main" id="{0DFE4E12-F863-00ED-923D-C8D81F4BC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7" y="957"/>
                <a:ext cx="99" cy="31"/>
              </a:xfrm>
              <a:custGeom>
                <a:avLst/>
                <a:gdLst>
                  <a:gd name="T0" fmla="*/ 0 w 99"/>
                  <a:gd name="T1" fmla="*/ 31 h 31"/>
                  <a:gd name="T2" fmla="*/ 0 w 99"/>
                  <a:gd name="T3" fmla="*/ 0 h 31"/>
                  <a:gd name="T4" fmla="*/ 99 w 99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31">
                    <a:moveTo>
                      <a:pt x="0" y="31"/>
                    </a:moveTo>
                    <a:lnTo>
                      <a:pt x="0" y="0"/>
                    </a:lnTo>
                    <a:lnTo>
                      <a:pt x="9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73" name="Rectangle 46">
                <a:extLst>
                  <a:ext uri="{FF2B5EF4-FFF2-40B4-BE49-F238E27FC236}">
                    <a16:creationId xmlns:a16="http://schemas.microsoft.com/office/drawing/2014/main" id="{39BD7BFA-3C1A-CA50-C636-5930E654F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6" y="1001"/>
                <a:ext cx="61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subterraneum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 2-1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" name="Freeform 47">
                <a:extLst>
                  <a:ext uri="{FF2B5EF4-FFF2-40B4-BE49-F238E27FC236}">
                    <a16:creationId xmlns:a16="http://schemas.microsoft.com/office/drawing/2014/main" id="{2CF245BF-BB19-75A2-EC2D-4AB6B58F0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7" y="990"/>
                <a:ext cx="178" cy="31"/>
              </a:xfrm>
              <a:custGeom>
                <a:avLst/>
                <a:gdLst>
                  <a:gd name="T0" fmla="*/ 0 w 178"/>
                  <a:gd name="T1" fmla="*/ 0 h 31"/>
                  <a:gd name="T2" fmla="*/ 0 w 178"/>
                  <a:gd name="T3" fmla="*/ 31 h 31"/>
                  <a:gd name="T4" fmla="*/ 178 w 178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8" h="31">
                    <a:moveTo>
                      <a:pt x="0" y="0"/>
                    </a:moveTo>
                    <a:lnTo>
                      <a:pt x="0" y="31"/>
                    </a:lnTo>
                    <a:lnTo>
                      <a:pt x="178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75" name="Freeform 48">
                <a:extLst>
                  <a:ext uri="{FF2B5EF4-FFF2-40B4-BE49-F238E27FC236}">
                    <a16:creationId xmlns:a16="http://schemas.microsoft.com/office/drawing/2014/main" id="{DE4D9E86-5BF1-D478-5D73-CCA73A81D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8" y="942"/>
                <a:ext cx="99" cy="47"/>
              </a:xfrm>
              <a:custGeom>
                <a:avLst/>
                <a:gdLst>
                  <a:gd name="T0" fmla="*/ 0 w 99"/>
                  <a:gd name="T1" fmla="*/ 0 h 47"/>
                  <a:gd name="T2" fmla="*/ 0 w 99"/>
                  <a:gd name="T3" fmla="*/ 47 h 47"/>
                  <a:gd name="T4" fmla="*/ 99 w 99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47">
                    <a:moveTo>
                      <a:pt x="0" y="0"/>
                    </a:moveTo>
                    <a:lnTo>
                      <a:pt x="0" y="47"/>
                    </a:lnTo>
                    <a:lnTo>
                      <a:pt x="99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76" name="Freeform 49">
                <a:extLst>
                  <a:ext uri="{FF2B5EF4-FFF2-40B4-BE49-F238E27FC236}">
                    <a16:creationId xmlns:a16="http://schemas.microsoft.com/office/drawing/2014/main" id="{DCFF2E20-B167-409E-DC09-F7F621AC7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886"/>
                <a:ext cx="74" cy="55"/>
              </a:xfrm>
              <a:custGeom>
                <a:avLst/>
                <a:gdLst>
                  <a:gd name="T0" fmla="*/ 0 w 74"/>
                  <a:gd name="T1" fmla="*/ 0 h 55"/>
                  <a:gd name="T2" fmla="*/ 0 w 74"/>
                  <a:gd name="T3" fmla="*/ 55 h 55"/>
                  <a:gd name="T4" fmla="*/ 74 w 74"/>
                  <a:gd name="T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55">
                    <a:moveTo>
                      <a:pt x="0" y="0"/>
                    </a:moveTo>
                    <a:lnTo>
                      <a:pt x="0" y="55"/>
                    </a:lnTo>
                    <a:lnTo>
                      <a:pt x="74" y="5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77" name="Freeform 50">
                <a:extLst>
                  <a:ext uri="{FF2B5EF4-FFF2-40B4-BE49-F238E27FC236}">
                    <a16:creationId xmlns:a16="http://schemas.microsoft.com/office/drawing/2014/main" id="{75D45CBA-706D-A34E-2908-50DC8BDF0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636"/>
                <a:ext cx="47" cy="249"/>
              </a:xfrm>
              <a:custGeom>
                <a:avLst/>
                <a:gdLst>
                  <a:gd name="T0" fmla="*/ 0 w 47"/>
                  <a:gd name="T1" fmla="*/ 0 h 249"/>
                  <a:gd name="T2" fmla="*/ 0 w 47"/>
                  <a:gd name="T3" fmla="*/ 249 h 249"/>
                  <a:gd name="T4" fmla="*/ 47 w 47"/>
                  <a:gd name="T5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49">
                    <a:moveTo>
                      <a:pt x="0" y="0"/>
                    </a:moveTo>
                    <a:lnTo>
                      <a:pt x="0" y="249"/>
                    </a:lnTo>
                    <a:lnTo>
                      <a:pt x="47" y="24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78" name="Freeform 51">
                <a:extLst>
                  <a:ext uri="{FF2B5EF4-FFF2-40B4-BE49-F238E27FC236}">
                    <a16:creationId xmlns:a16="http://schemas.microsoft.com/office/drawing/2014/main" id="{479D68D2-8A79-B459-F7B1-F22F9C1EA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" y="635"/>
                <a:ext cx="16" cy="370"/>
              </a:xfrm>
              <a:custGeom>
                <a:avLst/>
                <a:gdLst>
                  <a:gd name="T0" fmla="*/ 0 w 16"/>
                  <a:gd name="T1" fmla="*/ 370 h 370"/>
                  <a:gd name="T2" fmla="*/ 0 w 16"/>
                  <a:gd name="T3" fmla="*/ 0 h 370"/>
                  <a:gd name="T4" fmla="*/ 16 w 16"/>
                  <a:gd name="T5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70">
                    <a:moveTo>
                      <a:pt x="0" y="370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79" name="Rectangle 52">
                <a:extLst>
                  <a:ext uri="{FF2B5EF4-FFF2-40B4-BE49-F238E27FC236}">
                    <a16:creationId xmlns:a16="http://schemas.microsoft.com/office/drawing/2014/main" id="{95949AEE-BDF2-F69C-8730-C47F2C9EB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5" y="1065"/>
                <a:ext cx="76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daqingense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15774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" name="Freeform 53">
                <a:extLst>
                  <a:ext uri="{FF2B5EF4-FFF2-40B4-BE49-F238E27FC236}">
                    <a16:creationId xmlns:a16="http://schemas.microsoft.com/office/drawing/2014/main" id="{2DA6EF0C-01BD-F08F-8A36-91178EFF6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8" y="1085"/>
                <a:ext cx="196" cy="31"/>
              </a:xfrm>
              <a:custGeom>
                <a:avLst/>
                <a:gdLst>
                  <a:gd name="T0" fmla="*/ 0 w 196"/>
                  <a:gd name="T1" fmla="*/ 31 h 31"/>
                  <a:gd name="T2" fmla="*/ 0 w 196"/>
                  <a:gd name="T3" fmla="*/ 0 h 31"/>
                  <a:gd name="T4" fmla="*/ 196 w 196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6" h="31">
                    <a:moveTo>
                      <a:pt x="0" y="31"/>
                    </a:moveTo>
                    <a:lnTo>
                      <a:pt x="0" y="0"/>
                    </a:lnTo>
                    <a:lnTo>
                      <a:pt x="19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81" name="Rectangle 54">
                <a:extLst>
                  <a:ext uri="{FF2B5EF4-FFF2-40B4-BE49-F238E27FC236}">
                    <a16:creationId xmlns:a16="http://schemas.microsoft.com/office/drawing/2014/main" id="{E06A7A30-B7E9-2418-4E9A-728AE9C28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7" y="1129"/>
                <a:ext cx="6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americanum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Roboto" panose="02000000000000000000" pitchFamily="2" charset="0"/>
                  </a:rPr>
                  <a:t>CMVU44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Roboto" panose="02000000000000000000" pitchFamily="2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" name="Freeform 55">
                <a:extLst>
                  <a:ext uri="{FF2B5EF4-FFF2-40B4-BE49-F238E27FC236}">
                    <a16:creationId xmlns:a16="http://schemas.microsoft.com/office/drawing/2014/main" id="{D61B521F-ABCD-052E-6E25-7D6C57F81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8" y="1119"/>
                <a:ext cx="258" cy="30"/>
              </a:xfrm>
              <a:custGeom>
                <a:avLst/>
                <a:gdLst>
                  <a:gd name="T0" fmla="*/ 0 w 258"/>
                  <a:gd name="T1" fmla="*/ 0 h 30"/>
                  <a:gd name="T2" fmla="*/ 0 w 258"/>
                  <a:gd name="T3" fmla="*/ 30 h 30"/>
                  <a:gd name="T4" fmla="*/ 258 w 258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8" h="30">
                    <a:moveTo>
                      <a:pt x="0" y="0"/>
                    </a:moveTo>
                    <a:lnTo>
                      <a:pt x="0" y="30"/>
                    </a:lnTo>
                    <a:lnTo>
                      <a:pt x="258" y="3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83" name="Freeform 56">
                <a:extLst>
                  <a:ext uri="{FF2B5EF4-FFF2-40B4-BE49-F238E27FC236}">
                    <a16:creationId xmlns:a16="http://schemas.microsoft.com/office/drawing/2014/main" id="{B738E2E3-FF06-DD2A-F5A5-C8C913235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3" y="1117"/>
                <a:ext cx="35" cy="47"/>
              </a:xfrm>
              <a:custGeom>
                <a:avLst/>
                <a:gdLst>
                  <a:gd name="T0" fmla="*/ 0 w 35"/>
                  <a:gd name="T1" fmla="*/ 47 h 47"/>
                  <a:gd name="T2" fmla="*/ 0 w 35"/>
                  <a:gd name="T3" fmla="*/ 0 h 47"/>
                  <a:gd name="T4" fmla="*/ 35 w 35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7">
                    <a:moveTo>
                      <a:pt x="0" y="47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84" name="Rectangle 57">
                <a:extLst>
                  <a:ext uri="{FF2B5EF4-FFF2-40B4-BE49-F238E27FC236}">
                    <a16:creationId xmlns:a16="http://schemas.microsoft.com/office/drawing/2014/main" id="{6BCD2474-82C8-583C-F18B-246720700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8" y="1194"/>
                <a:ext cx="5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cajani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AMBPC1010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5" name="Freeform 58">
                <a:extLst>
                  <a:ext uri="{FF2B5EF4-FFF2-40B4-BE49-F238E27FC236}">
                    <a16:creationId xmlns:a16="http://schemas.microsoft.com/office/drawing/2014/main" id="{49AB014B-0CCB-A41A-225D-A3D4AE3B1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3" y="1167"/>
                <a:ext cx="164" cy="47"/>
              </a:xfrm>
              <a:custGeom>
                <a:avLst/>
                <a:gdLst>
                  <a:gd name="T0" fmla="*/ 0 w 164"/>
                  <a:gd name="T1" fmla="*/ 0 h 47"/>
                  <a:gd name="T2" fmla="*/ 0 w 164"/>
                  <a:gd name="T3" fmla="*/ 47 h 47"/>
                  <a:gd name="T4" fmla="*/ 164 w 164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" h="47">
                    <a:moveTo>
                      <a:pt x="0" y="0"/>
                    </a:moveTo>
                    <a:lnTo>
                      <a:pt x="0" y="47"/>
                    </a:lnTo>
                    <a:lnTo>
                      <a:pt x="164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86" name="Freeform 59">
                <a:extLst>
                  <a:ext uri="{FF2B5EF4-FFF2-40B4-BE49-F238E27FC236}">
                    <a16:creationId xmlns:a16="http://schemas.microsoft.com/office/drawing/2014/main" id="{666158D7-66A7-713F-589A-24CD410D3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8" y="1165"/>
                <a:ext cx="35" cy="212"/>
              </a:xfrm>
              <a:custGeom>
                <a:avLst/>
                <a:gdLst>
                  <a:gd name="T0" fmla="*/ 0 w 35"/>
                  <a:gd name="T1" fmla="*/ 212 h 212"/>
                  <a:gd name="T2" fmla="*/ 0 w 35"/>
                  <a:gd name="T3" fmla="*/ 0 h 212"/>
                  <a:gd name="T4" fmla="*/ 35 w 35"/>
                  <a:gd name="T5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12">
                    <a:moveTo>
                      <a:pt x="0" y="212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87" name="Rectangle 60">
                <a:extLst>
                  <a:ext uri="{FF2B5EF4-FFF2-40B4-BE49-F238E27FC236}">
                    <a16:creationId xmlns:a16="http://schemas.microsoft.com/office/drawing/2014/main" id="{725186BF-F929-24F7-74C0-CD61E276D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4" y="1258"/>
                <a:ext cx="5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kavangense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14-3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8" name="Freeform 61">
                <a:extLst>
                  <a:ext uri="{FF2B5EF4-FFF2-40B4-BE49-F238E27FC236}">
                    <a16:creationId xmlns:a16="http://schemas.microsoft.com/office/drawing/2014/main" id="{3A8107C1-E33B-8DF4-1BE1-33003A156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9" y="1278"/>
                <a:ext cx="244" cy="31"/>
              </a:xfrm>
              <a:custGeom>
                <a:avLst/>
                <a:gdLst>
                  <a:gd name="T0" fmla="*/ 0 w 244"/>
                  <a:gd name="T1" fmla="*/ 31 h 31"/>
                  <a:gd name="T2" fmla="*/ 0 w 244"/>
                  <a:gd name="T3" fmla="*/ 0 h 31"/>
                  <a:gd name="T4" fmla="*/ 244 w 244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4" h="31">
                    <a:moveTo>
                      <a:pt x="0" y="31"/>
                    </a:moveTo>
                    <a:lnTo>
                      <a:pt x="0" y="0"/>
                    </a:lnTo>
                    <a:lnTo>
                      <a:pt x="24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89" name="Rectangle 62">
                <a:extLst>
                  <a:ext uri="{FF2B5EF4-FFF2-40B4-BE49-F238E27FC236}">
                    <a16:creationId xmlns:a16="http://schemas.microsoft.com/office/drawing/2014/main" id="{2810B5E6-920A-3173-B411-2D528C39C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" y="1322"/>
                <a:ext cx="6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manausense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3351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0" name="Freeform 63">
                <a:extLst>
                  <a:ext uri="{FF2B5EF4-FFF2-40B4-BE49-F238E27FC236}">
                    <a16:creationId xmlns:a16="http://schemas.microsoft.com/office/drawing/2014/main" id="{D2C57D62-01F0-DE44-44A4-369B721BB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9" y="1311"/>
                <a:ext cx="99" cy="31"/>
              </a:xfrm>
              <a:custGeom>
                <a:avLst/>
                <a:gdLst>
                  <a:gd name="T0" fmla="*/ 0 w 99"/>
                  <a:gd name="T1" fmla="*/ 0 h 31"/>
                  <a:gd name="T2" fmla="*/ 0 w 99"/>
                  <a:gd name="T3" fmla="*/ 31 h 31"/>
                  <a:gd name="T4" fmla="*/ 99 w 99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31">
                    <a:moveTo>
                      <a:pt x="0" y="0"/>
                    </a:moveTo>
                    <a:lnTo>
                      <a:pt x="0" y="31"/>
                    </a:lnTo>
                    <a:lnTo>
                      <a:pt x="99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91" name="Freeform 64">
                <a:extLst>
                  <a:ext uri="{FF2B5EF4-FFF2-40B4-BE49-F238E27FC236}">
                    <a16:creationId xmlns:a16="http://schemas.microsoft.com/office/drawing/2014/main" id="{A4054A50-D2BB-848B-6FEF-3702F07ED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1310"/>
                <a:ext cx="25" cy="47"/>
              </a:xfrm>
              <a:custGeom>
                <a:avLst/>
                <a:gdLst>
                  <a:gd name="T0" fmla="*/ 0 w 25"/>
                  <a:gd name="T1" fmla="*/ 47 h 47"/>
                  <a:gd name="T2" fmla="*/ 0 w 25"/>
                  <a:gd name="T3" fmla="*/ 0 h 47"/>
                  <a:gd name="T4" fmla="*/ 25 w 25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47">
                    <a:moveTo>
                      <a:pt x="0" y="47"/>
                    </a:moveTo>
                    <a:lnTo>
                      <a:pt x="0" y="0"/>
                    </a:lnTo>
                    <a:lnTo>
                      <a:pt x="2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92" name="Rectangle 65">
                <a:extLst>
                  <a:ext uri="{FF2B5EF4-FFF2-40B4-BE49-F238E27FC236}">
                    <a16:creationId xmlns:a16="http://schemas.microsoft.com/office/drawing/2014/main" id="{D4E92940-D17C-FB81-CE9B-6E07A515B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" y="1386"/>
                <a:ext cx="55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sacchari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BR10280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3" name="Freeform 66">
                <a:extLst>
                  <a:ext uri="{FF2B5EF4-FFF2-40B4-BE49-F238E27FC236}">
                    <a16:creationId xmlns:a16="http://schemas.microsoft.com/office/drawing/2014/main" id="{E53D63F1-3218-A17E-BA1D-538F8FFA1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" y="1359"/>
                <a:ext cx="214" cy="47"/>
              </a:xfrm>
              <a:custGeom>
                <a:avLst/>
                <a:gdLst>
                  <a:gd name="T0" fmla="*/ 0 w 214"/>
                  <a:gd name="T1" fmla="*/ 0 h 47"/>
                  <a:gd name="T2" fmla="*/ 0 w 214"/>
                  <a:gd name="T3" fmla="*/ 47 h 47"/>
                  <a:gd name="T4" fmla="*/ 214 w 214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" h="47">
                    <a:moveTo>
                      <a:pt x="0" y="0"/>
                    </a:moveTo>
                    <a:lnTo>
                      <a:pt x="0" y="47"/>
                    </a:lnTo>
                    <a:lnTo>
                      <a:pt x="214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94" name="Freeform 67">
                <a:extLst>
                  <a:ext uri="{FF2B5EF4-FFF2-40B4-BE49-F238E27FC236}">
                    <a16:creationId xmlns:a16="http://schemas.microsoft.com/office/drawing/2014/main" id="{C5531FC6-E004-E77C-6945-4FB8A83C5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8" y="1358"/>
                <a:ext cx="66" cy="115"/>
              </a:xfrm>
              <a:custGeom>
                <a:avLst/>
                <a:gdLst>
                  <a:gd name="T0" fmla="*/ 0 w 66"/>
                  <a:gd name="T1" fmla="*/ 115 h 115"/>
                  <a:gd name="T2" fmla="*/ 0 w 66"/>
                  <a:gd name="T3" fmla="*/ 0 h 115"/>
                  <a:gd name="T4" fmla="*/ 66 w 66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115">
                    <a:moveTo>
                      <a:pt x="0" y="115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95" name="Rectangle 68">
                <a:extLst>
                  <a:ext uri="{FF2B5EF4-FFF2-40B4-BE49-F238E27FC236}">
                    <a16:creationId xmlns:a16="http://schemas.microsoft.com/office/drawing/2014/main" id="{06BB34CF-53AF-2BD7-944C-9EEB645D7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1450"/>
                <a:ext cx="93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huanghuaihaiense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23303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6" name="Freeform 69">
                <a:extLst>
                  <a:ext uri="{FF2B5EF4-FFF2-40B4-BE49-F238E27FC236}">
                    <a16:creationId xmlns:a16="http://schemas.microsoft.com/office/drawing/2014/main" id="{FC6A37AE-96AC-3CEC-6482-F66FBD256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1470"/>
                <a:ext cx="182" cy="119"/>
              </a:xfrm>
              <a:custGeom>
                <a:avLst/>
                <a:gdLst>
                  <a:gd name="T0" fmla="*/ 0 w 182"/>
                  <a:gd name="T1" fmla="*/ 119 h 119"/>
                  <a:gd name="T2" fmla="*/ 0 w 182"/>
                  <a:gd name="T3" fmla="*/ 0 h 119"/>
                  <a:gd name="T4" fmla="*/ 182 w 182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" h="119">
                    <a:moveTo>
                      <a:pt x="0" y="119"/>
                    </a:moveTo>
                    <a:lnTo>
                      <a:pt x="0" y="0"/>
                    </a:lnTo>
                    <a:lnTo>
                      <a:pt x="18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97" name="Rectangle 70">
                <a:extLst>
                  <a:ext uri="{FF2B5EF4-FFF2-40B4-BE49-F238E27FC236}">
                    <a16:creationId xmlns:a16="http://schemas.microsoft.com/office/drawing/2014/main" id="{BAAC46B5-8B78-7286-53DD-44A3EB2C6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9" y="1515"/>
                <a:ext cx="53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iriomotense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EK05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8" name="Freeform 71">
                <a:extLst>
                  <a:ext uri="{FF2B5EF4-FFF2-40B4-BE49-F238E27FC236}">
                    <a16:creationId xmlns:a16="http://schemas.microsoft.com/office/drawing/2014/main" id="{FB14117A-32D4-5411-0B69-05173FED0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6" y="1535"/>
                <a:ext cx="152" cy="30"/>
              </a:xfrm>
              <a:custGeom>
                <a:avLst/>
                <a:gdLst>
                  <a:gd name="T0" fmla="*/ 0 w 152"/>
                  <a:gd name="T1" fmla="*/ 30 h 30"/>
                  <a:gd name="T2" fmla="*/ 0 w 152"/>
                  <a:gd name="T3" fmla="*/ 0 h 30"/>
                  <a:gd name="T4" fmla="*/ 152 w 152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30">
                    <a:moveTo>
                      <a:pt x="0" y="30"/>
                    </a:moveTo>
                    <a:lnTo>
                      <a:pt x="0" y="0"/>
                    </a:lnTo>
                    <a:lnTo>
                      <a:pt x="15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399" name="Rectangle 72">
                <a:extLst>
                  <a:ext uri="{FF2B5EF4-FFF2-40B4-BE49-F238E27FC236}">
                    <a16:creationId xmlns:a16="http://schemas.microsoft.com/office/drawing/2014/main" id="{0DD77CA1-D493-8FAF-1F57-9189BFE7C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2" y="1579"/>
                <a:ext cx="4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ingae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10250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0" name="Freeform 73">
                <a:extLst>
                  <a:ext uri="{FF2B5EF4-FFF2-40B4-BE49-F238E27FC236}">
                    <a16:creationId xmlns:a16="http://schemas.microsoft.com/office/drawing/2014/main" id="{2C575FC2-5751-1F7D-82BF-FC047B0D7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6" y="1568"/>
                <a:ext cx="155" cy="31"/>
              </a:xfrm>
              <a:custGeom>
                <a:avLst/>
                <a:gdLst>
                  <a:gd name="T0" fmla="*/ 0 w 155"/>
                  <a:gd name="T1" fmla="*/ 0 h 31"/>
                  <a:gd name="T2" fmla="*/ 0 w 155"/>
                  <a:gd name="T3" fmla="*/ 31 h 31"/>
                  <a:gd name="T4" fmla="*/ 155 w 155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" h="31">
                    <a:moveTo>
                      <a:pt x="0" y="0"/>
                    </a:moveTo>
                    <a:lnTo>
                      <a:pt x="0" y="31"/>
                    </a:lnTo>
                    <a:lnTo>
                      <a:pt x="155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01" name="Freeform 74">
                <a:extLst>
                  <a:ext uri="{FF2B5EF4-FFF2-40B4-BE49-F238E27FC236}">
                    <a16:creationId xmlns:a16="http://schemas.microsoft.com/office/drawing/2014/main" id="{FD047A85-9654-17A6-EB78-8EB9FEC41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1567"/>
                <a:ext cx="232" cy="70"/>
              </a:xfrm>
              <a:custGeom>
                <a:avLst/>
                <a:gdLst>
                  <a:gd name="T0" fmla="*/ 0 w 232"/>
                  <a:gd name="T1" fmla="*/ 70 h 70"/>
                  <a:gd name="T2" fmla="*/ 0 w 232"/>
                  <a:gd name="T3" fmla="*/ 0 h 70"/>
                  <a:gd name="T4" fmla="*/ 232 w 232"/>
                  <a:gd name="T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2" h="70">
                    <a:moveTo>
                      <a:pt x="0" y="70"/>
                    </a:moveTo>
                    <a:lnTo>
                      <a:pt x="0" y="0"/>
                    </a:lnTo>
                    <a:lnTo>
                      <a:pt x="23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02" name="Rectangle 75">
                <a:extLst>
                  <a:ext uri="{FF2B5EF4-FFF2-40B4-BE49-F238E27FC236}">
                    <a16:creationId xmlns:a16="http://schemas.microsoft.com/office/drawing/2014/main" id="{B32A5984-9B51-ED6E-E511-D19CAA0BB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3" y="1643"/>
                <a:ext cx="35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vignae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7-2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3" name="Freeform 76">
                <a:extLst>
                  <a:ext uri="{FF2B5EF4-FFF2-40B4-BE49-F238E27FC236}">
                    <a16:creationId xmlns:a16="http://schemas.microsoft.com/office/drawing/2014/main" id="{EAD714EC-4B6E-D1A8-1DBF-26294096E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1663"/>
                <a:ext cx="129" cy="47"/>
              </a:xfrm>
              <a:custGeom>
                <a:avLst/>
                <a:gdLst>
                  <a:gd name="T0" fmla="*/ 0 w 129"/>
                  <a:gd name="T1" fmla="*/ 47 h 47"/>
                  <a:gd name="T2" fmla="*/ 0 w 129"/>
                  <a:gd name="T3" fmla="*/ 0 h 47"/>
                  <a:gd name="T4" fmla="*/ 129 w 129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9" h="47">
                    <a:moveTo>
                      <a:pt x="0" y="47"/>
                    </a:moveTo>
                    <a:lnTo>
                      <a:pt x="0" y="0"/>
                    </a:lnTo>
                    <a:lnTo>
                      <a:pt x="12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04" name="Rectangle 77">
                <a:extLst>
                  <a:ext uri="{FF2B5EF4-FFF2-40B4-BE49-F238E27FC236}">
                    <a16:creationId xmlns:a16="http://schemas.microsoft.com/office/drawing/2014/main" id="{4B342C55-9A0F-4EA3-872E-3E2A35C66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9" y="1707"/>
                <a:ext cx="6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glycinis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5" name="Freeform 78">
                <a:extLst>
                  <a:ext uri="{FF2B5EF4-FFF2-40B4-BE49-F238E27FC236}">
                    <a16:creationId xmlns:a16="http://schemas.microsoft.com/office/drawing/2014/main" id="{4BE674F1-A65D-B02E-C25F-6916575EE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1727"/>
                <a:ext cx="127" cy="31"/>
              </a:xfrm>
              <a:custGeom>
                <a:avLst/>
                <a:gdLst>
                  <a:gd name="T0" fmla="*/ 0 w 127"/>
                  <a:gd name="T1" fmla="*/ 31 h 31"/>
                  <a:gd name="T2" fmla="*/ 0 w 127"/>
                  <a:gd name="T3" fmla="*/ 0 h 31"/>
                  <a:gd name="T4" fmla="*/ 127 w 127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31">
                    <a:moveTo>
                      <a:pt x="0" y="31"/>
                    </a:moveTo>
                    <a:lnTo>
                      <a:pt x="0" y="0"/>
                    </a:lnTo>
                    <a:lnTo>
                      <a:pt x="12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06" name="Rectangle 79">
                <a:extLst>
                  <a:ext uri="{FF2B5EF4-FFF2-40B4-BE49-F238E27FC236}">
                    <a16:creationId xmlns:a16="http://schemas.microsoft.com/office/drawing/2014/main" id="{20BA918C-29C4-6290-342B-1FD46EAD0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2" y="1771"/>
                <a:ext cx="6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agreste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7" name="Freeform 80">
                <a:extLst>
                  <a:ext uri="{FF2B5EF4-FFF2-40B4-BE49-F238E27FC236}">
                    <a16:creationId xmlns:a16="http://schemas.microsoft.com/office/drawing/2014/main" id="{1EF3C6C4-5FA0-F7A9-6A35-0A7339245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1760"/>
                <a:ext cx="109" cy="31"/>
              </a:xfrm>
              <a:custGeom>
                <a:avLst/>
                <a:gdLst>
                  <a:gd name="T0" fmla="*/ 0 w 109"/>
                  <a:gd name="T1" fmla="*/ 0 h 31"/>
                  <a:gd name="T2" fmla="*/ 0 w 109"/>
                  <a:gd name="T3" fmla="*/ 31 h 31"/>
                  <a:gd name="T4" fmla="*/ 109 w 109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31">
                    <a:moveTo>
                      <a:pt x="0" y="0"/>
                    </a:moveTo>
                    <a:lnTo>
                      <a:pt x="0" y="31"/>
                    </a:lnTo>
                    <a:lnTo>
                      <a:pt x="109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08" name="Freeform 81">
                <a:extLst>
                  <a:ext uri="{FF2B5EF4-FFF2-40B4-BE49-F238E27FC236}">
                    <a16:creationId xmlns:a16="http://schemas.microsoft.com/office/drawing/2014/main" id="{8A6D8724-37F3-99F3-957B-119D2B4D9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1712"/>
                <a:ext cx="48" cy="47"/>
              </a:xfrm>
              <a:custGeom>
                <a:avLst/>
                <a:gdLst>
                  <a:gd name="T0" fmla="*/ 0 w 48"/>
                  <a:gd name="T1" fmla="*/ 0 h 47"/>
                  <a:gd name="T2" fmla="*/ 0 w 48"/>
                  <a:gd name="T3" fmla="*/ 47 h 47"/>
                  <a:gd name="T4" fmla="*/ 48 w 48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47">
                    <a:moveTo>
                      <a:pt x="0" y="0"/>
                    </a:moveTo>
                    <a:lnTo>
                      <a:pt x="0" y="47"/>
                    </a:lnTo>
                    <a:lnTo>
                      <a:pt x="48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09" name="Freeform 82">
                <a:extLst>
                  <a:ext uri="{FF2B5EF4-FFF2-40B4-BE49-F238E27FC236}">
                    <a16:creationId xmlns:a16="http://schemas.microsoft.com/office/drawing/2014/main" id="{AD2D098E-85F8-C692-FCB6-BFE62E5D2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1640"/>
                <a:ext cx="39" cy="71"/>
              </a:xfrm>
              <a:custGeom>
                <a:avLst/>
                <a:gdLst>
                  <a:gd name="T0" fmla="*/ 0 w 39"/>
                  <a:gd name="T1" fmla="*/ 0 h 71"/>
                  <a:gd name="T2" fmla="*/ 0 w 39"/>
                  <a:gd name="T3" fmla="*/ 71 h 71"/>
                  <a:gd name="T4" fmla="*/ 39 w 39"/>
                  <a:gd name="T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71">
                    <a:moveTo>
                      <a:pt x="0" y="0"/>
                    </a:moveTo>
                    <a:lnTo>
                      <a:pt x="0" y="71"/>
                    </a:lnTo>
                    <a:lnTo>
                      <a:pt x="39" y="7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10" name="Line 83">
                <a:extLst>
                  <a:ext uri="{FF2B5EF4-FFF2-40B4-BE49-F238E27FC236}">
                    <a16:creationId xmlns:a16="http://schemas.microsoft.com/office/drawing/2014/main" id="{62043424-BFAA-D1C7-8CF1-0D0D114A21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4" y="1592"/>
                <a:ext cx="0" cy="119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11" name="Freeform 84">
                <a:extLst>
                  <a:ext uri="{FF2B5EF4-FFF2-40B4-BE49-F238E27FC236}">
                    <a16:creationId xmlns:a16="http://schemas.microsoft.com/office/drawing/2014/main" id="{9014A7A7-0A01-B203-1CE2-73ACA61C9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8" y="1476"/>
                <a:ext cx="26" cy="115"/>
              </a:xfrm>
              <a:custGeom>
                <a:avLst/>
                <a:gdLst>
                  <a:gd name="T0" fmla="*/ 0 w 26"/>
                  <a:gd name="T1" fmla="*/ 0 h 115"/>
                  <a:gd name="T2" fmla="*/ 0 w 26"/>
                  <a:gd name="T3" fmla="*/ 115 h 115"/>
                  <a:gd name="T4" fmla="*/ 26 w 26"/>
                  <a:gd name="T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15">
                    <a:moveTo>
                      <a:pt x="0" y="0"/>
                    </a:moveTo>
                    <a:lnTo>
                      <a:pt x="0" y="115"/>
                    </a:lnTo>
                    <a:lnTo>
                      <a:pt x="26" y="11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12" name="Line 85">
                <a:extLst>
                  <a:ext uri="{FF2B5EF4-FFF2-40B4-BE49-F238E27FC236}">
                    <a16:creationId xmlns:a16="http://schemas.microsoft.com/office/drawing/2014/main" id="{5A599CF8-3B92-A2F8-28C0-EEADDD580B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78" y="1379"/>
                <a:ext cx="0" cy="212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13" name="Freeform 86">
                <a:extLst>
                  <a:ext uri="{FF2B5EF4-FFF2-40B4-BE49-F238E27FC236}">
                    <a16:creationId xmlns:a16="http://schemas.microsoft.com/office/drawing/2014/main" id="{009E0E2B-D177-5EA5-8479-211C35D9A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" y="1008"/>
                <a:ext cx="67" cy="370"/>
              </a:xfrm>
              <a:custGeom>
                <a:avLst/>
                <a:gdLst>
                  <a:gd name="T0" fmla="*/ 0 w 67"/>
                  <a:gd name="T1" fmla="*/ 0 h 370"/>
                  <a:gd name="T2" fmla="*/ 0 w 67"/>
                  <a:gd name="T3" fmla="*/ 370 h 370"/>
                  <a:gd name="T4" fmla="*/ 67 w 67"/>
                  <a:gd name="T5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370">
                    <a:moveTo>
                      <a:pt x="0" y="0"/>
                    </a:moveTo>
                    <a:lnTo>
                      <a:pt x="0" y="370"/>
                    </a:lnTo>
                    <a:lnTo>
                      <a:pt x="67" y="37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14" name="Freeform 87">
                <a:extLst>
                  <a:ext uri="{FF2B5EF4-FFF2-40B4-BE49-F238E27FC236}">
                    <a16:creationId xmlns:a16="http://schemas.microsoft.com/office/drawing/2014/main" id="{FB8271DD-FA71-F31B-0B9F-D018DFB80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" y="1006"/>
                <a:ext cx="27" cy="472"/>
              </a:xfrm>
              <a:custGeom>
                <a:avLst/>
                <a:gdLst>
                  <a:gd name="T0" fmla="*/ 0 w 27"/>
                  <a:gd name="T1" fmla="*/ 472 h 472"/>
                  <a:gd name="T2" fmla="*/ 0 w 27"/>
                  <a:gd name="T3" fmla="*/ 0 h 472"/>
                  <a:gd name="T4" fmla="*/ 27 w 27"/>
                  <a:gd name="T5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472">
                    <a:moveTo>
                      <a:pt x="0" y="472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15" name="Rectangle 88">
                <a:extLst>
                  <a:ext uri="{FF2B5EF4-FFF2-40B4-BE49-F238E27FC236}">
                    <a16:creationId xmlns:a16="http://schemas.microsoft.com/office/drawing/2014/main" id="{BACDE4C6-5EEB-0202-B001-F087900BC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1" y="1835"/>
                <a:ext cx="59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stylosanthis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446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6" name="Freeform 89">
                <a:extLst>
                  <a:ext uri="{FF2B5EF4-FFF2-40B4-BE49-F238E27FC236}">
                    <a16:creationId xmlns:a16="http://schemas.microsoft.com/office/drawing/2014/main" id="{5009F50E-2683-CBA4-D376-86A7C88A5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" y="1855"/>
                <a:ext cx="96" cy="47"/>
              </a:xfrm>
              <a:custGeom>
                <a:avLst/>
                <a:gdLst>
                  <a:gd name="T0" fmla="*/ 0 w 96"/>
                  <a:gd name="T1" fmla="*/ 47 h 47"/>
                  <a:gd name="T2" fmla="*/ 0 w 96"/>
                  <a:gd name="T3" fmla="*/ 0 h 47"/>
                  <a:gd name="T4" fmla="*/ 96 w 96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7">
                    <a:moveTo>
                      <a:pt x="0" y="47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17" name="Rectangle 90">
                <a:extLst>
                  <a:ext uri="{FF2B5EF4-FFF2-40B4-BE49-F238E27FC236}">
                    <a16:creationId xmlns:a16="http://schemas.microsoft.com/office/drawing/2014/main" id="{4C75E24B-5525-2916-A2B8-3CD79B7FF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4" y="1900"/>
                <a:ext cx="53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centrosematis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8" name="Freeform 91">
                <a:extLst>
                  <a:ext uri="{FF2B5EF4-FFF2-40B4-BE49-F238E27FC236}">
                    <a16:creationId xmlns:a16="http://schemas.microsoft.com/office/drawing/2014/main" id="{2EAA7E2F-18F5-285B-BAA8-A453EBE6F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2" y="1920"/>
                <a:ext cx="101" cy="30"/>
              </a:xfrm>
              <a:custGeom>
                <a:avLst/>
                <a:gdLst>
                  <a:gd name="T0" fmla="*/ 0 w 101"/>
                  <a:gd name="T1" fmla="*/ 30 h 30"/>
                  <a:gd name="T2" fmla="*/ 0 w 101"/>
                  <a:gd name="T3" fmla="*/ 0 h 30"/>
                  <a:gd name="T4" fmla="*/ 101 w 10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30">
                    <a:moveTo>
                      <a:pt x="0" y="30"/>
                    </a:moveTo>
                    <a:lnTo>
                      <a:pt x="0" y="0"/>
                    </a:lnTo>
                    <a:lnTo>
                      <a:pt x="10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19" name="Rectangle 92">
                <a:extLst>
                  <a:ext uri="{FF2B5EF4-FFF2-40B4-BE49-F238E27FC236}">
                    <a16:creationId xmlns:a16="http://schemas.microsoft.com/office/drawing/2014/main" id="{91AF933E-CB56-7A32-3822-55FD630C6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3" y="1964"/>
                <a:ext cx="7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guangxiense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53363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0" name="Freeform 93">
                <a:extLst>
                  <a:ext uri="{FF2B5EF4-FFF2-40B4-BE49-F238E27FC236}">
                    <a16:creationId xmlns:a16="http://schemas.microsoft.com/office/drawing/2014/main" id="{C323EB4B-B6A8-CD89-E24A-A8C04C1A2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2" y="1953"/>
                <a:ext cx="60" cy="31"/>
              </a:xfrm>
              <a:custGeom>
                <a:avLst/>
                <a:gdLst>
                  <a:gd name="T0" fmla="*/ 0 w 60"/>
                  <a:gd name="T1" fmla="*/ 0 h 31"/>
                  <a:gd name="T2" fmla="*/ 0 w 60"/>
                  <a:gd name="T3" fmla="*/ 31 h 31"/>
                  <a:gd name="T4" fmla="*/ 60 w 6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31">
                    <a:moveTo>
                      <a:pt x="0" y="0"/>
                    </a:moveTo>
                    <a:lnTo>
                      <a:pt x="0" y="31"/>
                    </a:lnTo>
                    <a:lnTo>
                      <a:pt x="6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21" name="Freeform 94">
                <a:extLst>
                  <a:ext uri="{FF2B5EF4-FFF2-40B4-BE49-F238E27FC236}">
                    <a16:creationId xmlns:a16="http://schemas.microsoft.com/office/drawing/2014/main" id="{42BE827D-3AFB-ECF1-A5E4-B5A7B0D4D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" y="1905"/>
                <a:ext cx="138" cy="47"/>
              </a:xfrm>
              <a:custGeom>
                <a:avLst/>
                <a:gdLst>
                  <a:gd name="T0" fmla="*/ 0 w 138"/>
                  <a:gd name="T1" fmla="*/ 0 h 47"/>
                  <a:gd name="T2" fmla="*/ 0 w 138"/>
                  <a:gd name="T3" fmla="*/ 47 h 47"/>
                  <a:gd name="T4" fmla="*/ 138 w 138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47">
                    <a:moveTo>
                      <a:pt x="0" y="0"/>
                    </a:moveTo>
                    <a:lnTo>
                      <a:pt x="0" y="47"/>
                    </a:lnTo>
                    <a:lnTo>
                      <a:pt x="138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22" name="Line 95">
                <a:extLst>
                  <a:ext uri="{FF2B5EF4-FFF2-40B4-BE49-F238E27FC236}">
                    <a16:creationId xmlns:a16="http://schemas.microsoft.com/office/drawing/2014/main" id="{294FC69A-A053-3BDE-1229-5FE0B0653F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84" y="1480"/>
                <a:ext cx="0" cy="472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23" name="Freeform 96">
                <a:extLst>
                  <a:ext uri="{FF2B5EF4-FFF2-40B4-BE49-F238E27FC236}">
                    <a16:creationId xmlns:a16="http://schemas.microsoft.com/office/drawing/2014/main" id="{BA042D22-794F-E9A3-25DC-EA9B8DE1C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1479"/>
                <a:ext cx="46" cy="283"/>
              </a:xfrm>
              <a:custGeom>
                <a:avLst/>
                <a:gdLst>
                  <a:gd name="T0" fmla="*/ 0 w 46"/>
                  <a:gd name="T1" fmla="*/ 283 h 283"/>
                  <a:gd name="T2" fmla="*/ 0 w 46"/>
                  <a:gd name="T3" fmla="*/ 0 h 283"/>
                  <a:gd name="T4" fmla="*/ 46 w 46"/>
                  <a:gd name="T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83">
                    <a:moveTo>
                      <a:pt x="0" y="283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24" name="Rectangle 97">
                <a:extLst>
                  <a:ext uri="{FF2B5EF4-FFF2-40B4-BE49-F238E27FC236}">
                    <a16:creationId xmlns:a16="http://schemas.microsoft.com/office/drawing/2014/main" id="{B202167B-BA96-0322-578D-68E490BD4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7" y="2028"/>
                <a:ext cx="73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arachidis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051107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5" name="Freeform 98">
                <a:extLst>
                  <a:ext uri="{FF2B5EF4-FFF2-40B4-BE49-F238E27FC236}">
                    <a16:creationId xmlns:a16="http://schemas.microsoft.com/office/drawing/2014/main" id="{5079A004-FE27-F5DA-E108-F1858AD45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1765"/>
                <a:ext cx="138" cy="283"/>
              </a:xfrm>
              <a:custGeom>
                <a:avLst/>
                <a:gdLst>
                  <a:gd name="T0" fmla="*/ 0 w 138"/>
                  <a:gd name="T1" fmla="*/ 0 h 283"/>
                  <a:gd name="T2" fmla="*/ 0 w 138"/>
                  <a:gd name="T3" fmla="*/ 283 h 283"/>
                  <a:gd name="T4" fmla="*/ 138 w 138"/>
                  <a:gd name="T5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283">
                    <a:moveTo>
                      <a:pt x="0" y="0"/>
                    </a:moveTo>
                    <a:lnTo>
                      <a:pt x="0" y="283"/>
                    </a:lnTo>
                    <a:lnTo>
                      <a:pt x="138" y="28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26" name="Freeform 99">
                <a:extLst>
                  <a:ext uri="{FF2B5EF4-FFF2-40B4-BE49-F238E27FC236}">
                    <a16:creationId xmlns:a16="http://schemas.microsoft.com/office/drawing/2014/main" id="{0F8B1C1F-B11C-592D-6447-9F2E505EEC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" y="1763"/>
                <a:ext cx="59" cy="294"/>
              </a:xfrm>
              <a:custGeom>
                <a:avLst/>
                <a:gdLst>
                  <a:gd name="T0" fmla="*/ 0 w 59"/>
                  <a:gd name="T1" fmla="*/ 294 h 294"/>
                  <a:gd name="T2" fmla="*/ 0 w 59"/>
                  <a:gd name="T3" fmla="*/ 0 h 294"/>
                  <a:gd name="T4" fmla="*/ 59 w 59"/>
                  <a:gd name="T5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294">
                    <a:moveTo>
                      <a:pt x="0" y="294"/>
                    </a:moveTo>
                    <a:lnTo>
                      <a:pt x="0" y="0"/>
                    </a:lnTo>
                    <a:lnTo>
                      <a:pt x="5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27" name="Rectangle 100">
                <a:extLst>
                  <a:ext uri="{FF2B5EF4-FFF2-40B4-BE49-F238E27FC236}">
                    <a16:creationId xmlns:a16="http://schemas.microsoft.com/office/drawing/2014/main" id="{051A7B55-E033-5168-3936-8AAA8124F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9" y="2092"/>
                <a:ext cx="54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hipponense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aSej3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8" name="Freeform 101">
                <a:extLst>
                  <a:ext uri="{FF2B5EF4-FFF2-40B4-BE49-F238E27FC236}">
                    <a16:creationId xmlns:a16="http://schemas.microsoft.com/office/drawing/2014/main" id="{33A54803-CEDF-8FB4-FEB1-AB22D9959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2112"/>
                <a:ext cx="219" cy="240"/>
              </a:xfrm>
              <a:custGeom>
                <a:avLst/>
                <a:gdLst>
                  <a:gd name="T0" fmla="*/ 0 w 219"/>
                  <a:gd name="T1" fmla="*/ 240 h 240"/>
                  <a:gd name="T2" fmla="*/ 0 w 219"/>
                  <a:gd name="T3" fmla="*/ 0 h 240"/>
                  <a:gd name="T4" fmla="*/ 219 w 219"/>
                  <a:gd name="T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" h="240">
                    <a:moveTo>
                      <a:pt x="0" y="240"/>
                    </a:moveTo>
                    <a:lnTo>
                      <a:pt x="0" y="0"/>
                    </a:lnTo>
                    <a:lnTo>
                      <a:pt x="21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29" name="Rectangle 102">
                <a:extLst>
                  <a:ext uri="{FF2B5EF4-FFF2-40B4-BE49-F238E27FC236}">
                    <a16:creationId xmlns:a16="http://schemas.microsoft.com/office/drawing/2014/main" id="{69948D2D-CECE-9F9B-B4FF-A743C8E6C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3" y="2156"/>
                <a:ext cx="69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japonicum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10324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" name="Freeform 103">
                <a:extLst>
                  <a:ext uri="{FF2B5EF4-FFF2-40B4-BE49-F238E27FC236}">
                    <a16:creationId xmlns:a16="http://schemas.microsoft.com/office/drawing/2014/main" id="{693B2F94-BF7E-2472-CE72-A6BB0C8169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2176"/>
                <a:ext cx="65" cy="31"/>
              </a:xfrm>
              <a:custGeom>
                <a:avLst/>
                <a:gdLst>
                  <a:gd name="T0" fmla="*/ 0 w 65"/>
                  <a:gd name="T1" fmla="*/ 31 h 31"/>
                  <a:gd name="T2" fmla="*/ 0 w 65"/>
                  <a:gd name="T3" fmla="*/ 0 h 31"/>
                  <a:gd name="T4" fmla="*/ 65 w 65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31">
                    <a:moveTo>
                      <a:pt x="0" y="31"/>
                    </a:moveTo>
                    <a:lnTo>
                      <a:pt x="0" y="0"/>
                    </a:lnTo>
                    <a:lnTo>
                      <a:pt x="6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31" name="Rectangle 104">
                <a:extLst>
                  <a:ext uri="{FF2B5EF4-FFF2-40B4-BE49-F238E27FC236}">
                    <a16:creationId xmlns:a16="http://schemas.microsoft.com/office/drawing/2014/main" id="{55984E95-F68D-C964-79FE-04ED28C7DB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" y="2221"/>
                <a:ext cx="4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barranii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144S4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" name="Freeform 105">
                <a:extLst>
                  <a:ext uri="{FF2B5EF4-FFF2-40B4-BE49-F238E27FC236}">
                    <a16:creationId xmlns:a16="http://schemas.microsoft.com/office/drawing/2014/main" id="{E1CB50DE-7E20-1290-7D18-F57AEA7D9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2210"/>
                <a:ext cx="58" cy="31"/>
              </a:xfrm>
              <a:custGeom>
                <a:avLst/>
                <a:gdLst>
                  <a:gd name="T0" fmla="*/ 0 w 58"/>
                  <a:gd name="T1" fmla="*/ 0 h 31"/>
                  <a:gd name="T2" fmla="*/ 0 w 58"/>
                  <a:gd name="T3" fmla="*/ 31 h 31"/>
                  <a:gd name="T4" fmla="*/ 58 w 58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31">
                    <a:moveTo>
                      <a:pt x="0" y="0"/>
                    </a:moveTo>
                    <a:lnTo>
                      <a:pt x="0" y="31"/>
                    </a:lnTo>
                    <a:lnTo>
                      <a:pt x="58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33" name="Freeform 106">
                <a:extLst>
                  <a:ext uri="{FF2B5EF4-FFF2-40B4-BE49-F238E27FC236}">
                    <a16:creationId xmlns:a16="http://schemas.microsoft.com/office/drawing/2014/main" id="{681A5AAF-AF08-9A5B-537B-5B270D697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0" y="2208"/>
                <a:ext cx="67" cy="63"/>
              </a:xfrm>
              <a:custGeom>
                <a:avLst/>
                <a:gdLst>
                  <a:gd name="T0" fmla="*/ 0 w 67"/>
                  <a:gd name="T1" fmla="*/ 63 h 63"/>
                  <a:gd name="T2" fmla="*/ 0 w 67"/>
                  <a:gd name="T3" fmla="*/ 0 h 63"/>
                  <a:gd name="T4" fmla="*/ 67 w 67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63">
                    <a:moveTo>
                      <a:pt x="0" y="63"/>
                    </a:moveTo>
                    <a:lnTo>
                      <a:pt x="0" y="0"/>
                    </a:lnTo>
                    <a:lnTo>
                      <a:pt x="6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34" name="Rectangle 107">
                <a:extLst>
                  <a:ext uri="{FF2B5EF4-FFF2-40B4-BE49-F238E27FC236}">
                    <a16:creationId xmlns:a16="http://schemas.microsoft.com/office/drawing/2014/main" id="{C2480F36-65C6-B447-90DB-E404403EF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8" y="2285"/>
                <a:ext cx="71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diazoefficiens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110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5" name="Freeform 108">
                <a:extLst>
                  <a:ext uri="{FF2B5EF4-FFF2-40B4-BE49-F238E27FC236}">
                    <a16:creationId xmlns:a16="http://schemas.microsoft.com/office/drawing/2014/main" id="{B19DF4C1-F319-F06C-9FF7-2EC0E206E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305"/>
                <a:ext cx="116" cy="31"/>
              </a:xfrm>
              <a:custGeom>
                <a:avLst/>
                <a:gdLst>
                  <a:gd name="T0" fmla="*/ 0 w 116"/>
                  <a:gd name="T1" fmla="*/ 31 h 31"/>
                  <a:gd name="T2" fmla="*/ 0 w 116"/>
                  <a:gd name="T3" fmla="*/ 0 h 31"/>
                  <a:gd name="T4" fmla="*/ 116 w 116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31">
                    <a:moveTo>
                      <a:pt x="0" y="31"/>
                    </a:moveTo>
                    <a:lnTo>
                      <a:pt x="0" y="0"/>
                    </a:lnTo>
                    <a:lnTo>
                      <a:pt x="11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36" name="Rectangle 109">
                <a:extLst>
                  <a:ext uri="{FF2B5EF4-FFF2-40B4-BE49-F238E27FC236}">
                    <a16:creationId xmlns:a16="http://schemas.microsoft.com/office/drawing/2014/main" id="{E34CC47E-70AD-3723-F616-C8DA4652C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4" y="2349"/>
                <a:ext cx="56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niftali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3448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7" name="Freeform 110">
                <a:extLst>
                  <a:ext uri="{FF2B5EF4-FFF2-40B4-BE49-F238E27FC236}">
                    <a16:creationId xmlns:a16="http://schemas.microsoft.com/office/drawing/2014/main" id="{F211B3AC-CF6C-B96A-5CFB-BCB629A01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338"/>
                <a:ext cx="252" cy="31"/>
              </a:xfrm>
              <a:custGeom>
                <a:avLst/>
                <a:gdLst>
                  <a:gd name="T0" fmla="*/ 0 w 252"/>
                  <a:gd name="T1" fmla="*/ 0 h 31"/>
                  <a:gd name="T2" fmla="*/ 0 w 252"/>
                  <a:gd name="T3" fmla="*/ 31 h 31"/>
                  <a:gd name="T4" fmla="*/ 252 w 252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2" h="31">
                    <a:moveTo>
                      <a:pt x="0" y="0"/>
                    </a:moveTo>
                    <a:lnTo>
                      <a:pt x="0" y="31"/>
                    </a:lnTo>
                    <a:lnTo>
                      <a:pt x="252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38" name="Freeform 111">
                <a:extLst>
                  <a:ext uri="{FF2B5EF4-FFF2-40B4-BE49-F238E27FC236}">
                    <a16:creationId xmlns:a16="http://schemas.microsoft.com/office/drawing/2014/main" id="{64BA7455-3214-803B-3E76-95953B510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0" y="2274"/>
                <a:ext cx="71" cy="63"/>
              </a:xfrm>
              <a:custGeom>
                <a:avLst/>
                <a:gdLst>
                  <a:gd name="T0" fmla="*/ 0 w 71"/>
                  <a:gd name="T1" fmla="*/ 0 h 63"/>
                  <a:gd name="T2" fmla="*/ 0 w 71"/>
                  <a:gd name="T3" fmla="*/ 63 h 63"/>
                  <a:gd name="T4" fmla="*/ 71 w 71"/>
                  <a:gd name="T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63">
                    <a:moveTo>
                      <a:pt x="0" y="0"/>
                    </a:moveTo>
                    <a:lnTo>
                      <a:pt x="0" y="63"/>
                    </a:lnTo>
                    <a:lnTo>
                      <a:pt x="71" y="6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39" name="Freeform 112">
                <a:extLst>
                  <a:ext uri="{FF2B5EF4-FFF2-40B4-BE49-F238E27FC236}">
                    <a16:creationId xmlns:a16="http://schemas.microsoft.com/office/drawing/2014/main" id="{DB01286B-AE7E-75D0-B245-B80DF43E9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4" y="2273"/>
                <a:ext cx="86" cy="79"/>
              </a:xfrm>
              <a:custGeom>
                <a:avLst/>
                <a:gdLst>
                  <a:gd name="T0" fmla="*/ 0 w 86"/>
                  <a:gd name="T1" fmla="*/ 79 h 79"/>
                  <a:gd name="T2" fmla="*/ 0 w 86"/>
                  <a:gd name="T3" fmla="*/ 0 h 79"/>
                  <a:gd name="T4" fmla="*/ 86 w 86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79">
                    <a:moveTo>
                      <a:pt x="0" y="79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40" name="Rectangle 113">
                <a:extLst>
                  <a:ext uri="{FF2B5EF4-FFF2-40B4-BE49-F238E27FC236}">
                    <a16:creationId xmlns:a16="http://schemas.microsoft.com/office/drawing/2014/main" id="{F50E5763-BDD8-B316-EAEE-CC2891D320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2413"/>
                <a:ext cx="66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ganzhouense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RITF806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" name="Freeform 114">
                <a:extLst>
                  <a:ext uri="{FF2B5EF4-FFF2-40B4-BE49-F238E27FC236}">
                    <a16:creationId xmlns:a16="http://schemas.microsoft.com/office/drawing/2014/main" id="{3CBCA503-7095-65AA-C13D-5D87E073B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4" y="2354"/>
                <a:ext cx="322" cy="79"/>
              </a:xfrm>
              <a:custGeom>
                <a:avLst/>
                <a:gdLst>
                  <a:gd name="T0" fmla="*/ 0 w 322"/>
                  <a:gd name="T1" fmla="*/ 0 h 79"/>
                  <a:gd name="T2" fmla="*/ 0 w 322"/>
                  <a:gd name="T3" fmla="*/ 79 h 79"/>
                  <a:gd name="T4" fmla="*/ 322 w 322"/>
                  <a:gd name="T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2" h="79">
                    <a:moveTo>
                      <a:pt x="0" y="0"/>
                    </a:moveTo>
                    <a:lnTo>
                      <a:pt x="0" y="79"/>
                    </a:lnTo>
                    <a:lnTo>
                      <a:pt x="322" y="7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42" name="Freeform 115">
                <a:extLst>
                  <a:ext uri="{FF2B5EF4-FFF2-40B4-BE49-F238E27FC236}">
                    <a16:creationId xmlns:a16="http://schemas.microsoft.com/office/drawing/2014/main" id="{AE451376-C5C8-D676-7FF6-EFFEC8A44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2353"/>
                <a:ext cx="45" cy="87"/>
              </a:xfrm>
              <a:custGeom>
                <a:avLst/>
                <a:gdLst>
                  <a:gd name="T0" fmla="*/ 0 w 45"/>
                  <a:gd name="T1" fmla="*/ 87 h 87"/>
                  <a:gd name="T2" fmla="*/ 0 w 45"/>
                  <a:gd name="T3" fmla="*/ 0 h 87"/>
                  <a:gd name="T4" fmla="*/ 45 w 45"/>
                  <a:gd name="T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7">
                    <a:moveTo>
                      <a:pt x="0" y="87"/>
                    </a:moveTo>
                    <a:lnTo>
                      <a:pt x="0" y="0"/>
                    </a:lnTo>
                    <a:lnTo>
                      <a:pt x="4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43" name="Rectangle 116">
                <a:extLst>
                  <a:ext uri="{FF2B5EF4-FFF2-40B4-BE49-F238E27FC236}">
                    <a16:creationId xmlns:a16="http://schemas.microsoft.com/office/drawing/2014/main" id="{DF863309-D77B-65ED-5ED7-44A4F85C4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2477"/>
                <a:ext cx="46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betae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PL7HG1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" name="Freeform 117">
                <a:extLst>
                  <a:ext uri="{FF2B5EF4-FFF2-40B4-BE49-F238E27FC236}">
                    <a16:creationId xmlns:a16="http://schemas.microsoft.com/office/drawing/2014/main" id="{03C1C292-B61B-21F1-3B2A-54A8DB5BC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497"/>
                <a:ext cx="73" cy="31"/>
              </a:xfrm>
              <a:custGeom>
                <a:avLst/>
                <a:gdLst>
                  <a:gd name="T0" fmla="*/ 0 w 73"/>
                  <a:gd name="T1" fmla="*/ 31 h 31"/>
                  <a:gd name="T2" fmla="*/ 0 w 73"/>
                  <a:gd name="T3" fmla="*/ 0 h 31"/>
                  <a:gd name="T4" fmla="*/ 73 w 73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31">
                    <a:moveTo>
                      <a:pt x="0" y="31"/>
                    </a:moveTo>
                    <a:lnTo>
                      <a:pt x="0" y="0"/>
                    </a:lnTo>
                    <a:lnTo>
                      <a:pt x="7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45" name="Rectangle 118">
                <a:extLst>
                  <a:ext uri="{FF2B5EF4-FFF2-40B4-BE49-F238E27FC236}">
                    <a16:creationId xmlns:a16="http://schemas.microsoft.com/office/drawing/2014/main" id="{BA3F6B53-1F17-5CE2-2161-A67DF26EE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8" y="2542"/>
                <a:ext cx="49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cosmicum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58S1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6" name="Freeform 119">
                <a:extLst>
                  <a:ext uri="{FF2B5EF4-FFF2-40B4-BE49-F238E27FC236}">
                    <a16:creationId xmlns:a16="http://schemas.microsoft.com/office/drawing/2014/main" id="{617E59FE-3BA8-5B66-797D-1601743CE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531"/>
                <a:ext cx="93" cy="30"/>
              </a:xfrm>
              <a:custGeom>
                <a:avLst/>
                <a:gdLst>
                  <a:gd name="T0" fmla="*/ 0 w 93"/>
                  <a:gd name="T1" fmla="*/ 0 h 30"/>
                  <a:gd name="T2" fmla="*/ 0 w 93"/>
                  <a:gd name="T3" fmla="*/ 30 h 30"/>
                  <a:gd name="T4" fmla="*/ 93 w 93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30">
                    <a:moveTo>
                      <a:pt x="0" y="0"/>
                    </a:moveTo>
                    <a:lnTo>
                      <a:pt x="0" y="30"/>
                    </a:lnTo>
                    <a:lnTo>
                      <a:pt x="93" y="3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47" name="Freeform 120">
                <a:extLst>
                  <a:ext uri="{FF2B5EF4-FFF2-40B4-BE49-F238E27FC236}">
                    <a16:creationId xmlns:a16="http://schemas.microsoft.com/office/drawing/2014/main" id="{3CF0F771-7D11-559B-FC09-870E15D88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" y="2442"/>
                <a:ext cx="175" cy="87"/>
              </a:xfrm>
              <a:custGeom>
                <a:avLst/>
                <a:gdLst>
                  <a:gd name="T0" fmla="*/ 0 w 175"/>
                  <a:gd name="T1" fmla="*/ 0 h 87"/>
                  <a:gd name="T2" fmla="*/ 0 w 175"/>
                  <a:gd name="T3" fmla="*/ 87 h 87"/>
                  <a:gd name="T4" fmla="*/ 175 w 175"/>
                  <a:gd name="T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5" h="87">
                    <a:moveTo>
                      <a:pt x="0" y="0"/>
                    </a:moveTo>
                    <a:lnTo>
                      <a:pt x="0" y="87"/>
                    </a:lnTo>
                    <a:lnTo>
                      <a:pt x="175" y="8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48" name="Freeform 121">
                <a:extLst>
                  <a:ext uri="{FF2B5EF4-FFF2-40B4-BE49-F238E27FC236}">
                    <a16:creationId xmlns:a16="http://schemas.microsoft.com/office/drawing/2014/main" id="{AC0589CA-CED0-8141-7529-790003C25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" y="2441"/>
                <a:ext cx="37" cy="151"/>
              </a:xfrm>
              <a:custGeom>
                <a:avLst/>
                <a:gdLst>
                  <a:gd name="T0" fmla="*/ 0 w 37"/>
                  <a:gd name="T1" fmla="*/ 151 h 151"/>
                  <a:gd name="T2" fmla="*/ 0 w 37"/>
                  <a:gd name="T3" fmla="*/ 0 h 151"/>
                  <a:gd name="T4" fmla="*/ 37 w 37"/>
                  <a:gd name="T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51">
                    <a:moveTo>
                      <a:pt x="0" y="151"/>
                    </a:moveTo>
                    <a:lnTo>
                      <a:pt x="0" y="0"/>
                    </a:lnTo>
                    <a:lnTo>
                      <a:pt x="3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49" name="Rectangle 122">
                <a:extLst>
                  <a:ext uri="{FF2B5EF4-FFF2-40B4-BE49-F238E27FC236}">
                    <a16:creationId xmlns:a16="http://schemas.microsoft.com/office/drawing/2014/main" id="{62D7A5D9-A992-F52D-C56A-890445ACD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2" y="2606"/>
                <a:ext cx="71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amphicarpaeae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39S1MB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0" name="Freeform 123">
                <a:extLst>
                  <a:ext uri="{FF2B5EF4-FFF2-40B4-BE49-F238E27FC236}">
                    <a16:creationId xmlns:a16="http://schemas.microsoft.com/office/drawing/2014/main" id="{AB910BDF-F8BA-54F2-1441-BC48BE640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1" y="2626"/>
                <a:ext cx="209" cy="119"/>
              </a:xfrm>
              <a:custGeom>
                <a:avLst/>
                <a:gdLst>
                  <a:gd name="T0" fmla="*/ 0 w 209"/>
                  <a:gd name="T1" fmla="*/ 119 h 119"/>
                  <a:gd name="T2" fmla="*/ 0 w 209"/>
                  <a:gd name="T3" fmla="*/ 0 h 119"/>
                  <a:gd name="T4" fmla="*/ 209 w 209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9" h="119">
                    <a:moveTo>
                      <a:pt x="0" y="119"/>
                    </a:moveTo>
                    <a:lnTo>
                      <a:pt x="0" y="0"/>
                    </a:lnTo>
                    <a:lnTo>
                      <a:pt x="20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51" name="Rectangle 124">
                <a:extLst>
                  <a:ext uri="{FF2B5EF4-FFF2-40B4-BE49-F238E27FC236}">
                    <a16:creationId xmlns:a16="http://schemas.microsoft.com/office/drawing/2014/main" id="{59924CE7-7820-03B6-2935-03AD417D9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5" y="2670"/>
                <a:ext cx="7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symbiodeficiens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85S1MB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2" name="Freeform 125">
                <a:extLst>
                  <a:ext uri="{FF2B5EF4-FFF2-40B4-BE49-F238E27FC236}">
                    <a16:creationId xmlns:a16="http://schemas.microsoft.com/office/drawing/2014/main" id="{45DFF26E-0640-186F-7477-C2683778D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2" y="2690"/>
                <a:ext cx="242" cy="175"/>
              </a:xfrm>
              <a:custGeom>
                <a:avLst/>
                <a:gdLst>
                  <a:gd name="T0" fmla="*/ 0 w 242"/>
                  <a:gd name="T1" fmla="*/ 175 h 175"/>
                  <a:gd name="T2" fmla="*/ 0 w 242"/>
                  <a:gd name="T3" fmla="*/ 0 h 175"/>
                  <a:gd name="T4" fmla="*/ 242 w 242"/>
                  <a:gd name="T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2" h="175">
                    <a:moveTo>
                      <a:pt x="0" y="175"/>
                    </a:moveTo>
                    <a:lnTo>
                      <a:pt x="0" y="0"/>
                    </a:lnTo>
                    <a:lnTo>
                      <a:pt x="24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53" name="Rectangle 126">
                <a:extLst>
                  <a:ext uri="{FF2B5EF4-FFF2-40B4-BE49-F238E27FC236}">
                    <a16:creationId xmlns:a16="http://schemas.microsoft.com/office/drawing/2014/main" id="{D88FE61D-874D-019D-DC97-22894887B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2734"/>
                <a:ext cx="3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20BH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4" name="Freeform 127">
                <a:extLst>
                  <a:ext uri="{FF2B5EF4-FFF2-40B4-BE49-F238E27FC236}">
                    <a16:creationId xmlns:a16="http://schemas.microsoft.com/office/drawing/2014/main" id="{5E5985E9-BF89-2854-B943-1DAA90922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2754"/>
                <a:ext cx="13" cy="288"/>
              </a:xfrm>
              <a:custGeom>
                <a:avLst/>
                <a:gdLst>
                  <a:gd name="T0" fmla="*/ 0 w 13"/>
                  <a:gd name="T1" fmla="*/ 288 h 288"/>
                  <a:gd name="T2" fmla="*/ 0 w 13"/>
                  <a:gd name="T3" fmla="*/ 0 h 288"/>
                  <a:gd name="T4" fmla="*/ 13 w 13"/>
                  <a:gd name="T5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88">
                    <a:moveTo>
                      <a:pt x="0" y="288"/>
                    </a:moveTo>
                    <a:lnTo>
                      <a:pt x="0" y="0"/>
                    </a:lnTo>
                    <a:lnTo>
                      <a:pt x="1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55" name="Rectangle 128">
                <a:extLst>
                  <a:ext uri="{FF2B5EF4-FFF2-40B4-BE49-F238E27FC236}">
                    <a16:creationId xmlns:a16="http://schemas.microsoft.com/office/drawing/2014/main" id="{33C788DB-D5A1-4CE7-C4AF-41D83BDDC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2798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20DD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6" name="Freeform 129">
                <a:extLst>
                  <a:ext uri="{FF2B5EF4-FFF2-40B4-BE49-F238E27FC236}">
                    <a16:creationId xmlns:a16="http://schemas.microsoft.com/office/drawing/2014/main" id="{5062FAE9-F4E8-8244-7EAB-956DFEDDF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7" y="2818"/>
                <a:ext cx="0" cy="31"/>
              </a:xfrm>
              <a:custGeom>
                <a:avLst/>
                <a:gdLst>
                  <a:gd name="T0" fmla="*/ 31 h 31"/>
                  <a:gd name="T1" fmla="*/ 0 h 31"/>
                  <a:gd name="T2" fmla="*/ 0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3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57" name="Rectangle 130">
                <a:extLst>
                  <a:ext uri="{FF2B5EF4-FFF2-40B4-BE49-F238E27FC236}">
                    <a16:creationId xmlns:a16="http://schemas.microsoft.com/office/drawing/2014/main" id="{4E86D194-08AF-B883-C7A2-D89AA14F5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2862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8" name="Freeform 131">
                <a:extLst>
                  <a:ext uri="{FF2B5EF4-FFF2-40B4-BE49-F238E27FC236}">
                    <a16:creationId xmlns:a16="http://schemas.microsoft.com/office/drawing/2014/main" id="{ED5C5B35-8C5C-7EED-1B08-AD277C6E8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7" y="2852"/>
                <a:ext cx="0" cy="30"/>
              </a:xfrm>
              <a:custGeom>
                <a:avLst/>
                <a:gdLst>
                  <a:gd name="T0" fmla="*/ 0 h 30"/>
                  <a:gd name="T1" fmla="*/ 30 h 30"/>
                  <a:gd name="T2" fmla="*/ 30 h 3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30"/>
                    </a:lnTo>
                    <a:lnTo>
                      <a:pt x="0" y="3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59" name="Rectangle 132">
                <a:extLst>
                  <a:ext uri="{FF2B5EF4-FFF2-40B4-BE49-F238E27FC236}">
                    <a16:creationId xmlns:a16="http://schemas.microsoft.com/office/drawing/2014/main" id="{C54515A6-BB36-06A1-CAF7-180A659D4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2927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20CC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0" name="Freeform 133">
                <a:extLst>
                  <a:ext uri="{FF2B5EF4-FFF2-40B4-BE49-F238E27FC236}">
                    <a16:creationId xmlns:a16="http://schemas.microsoft.com/office/drawing/2014/main" id="{992E7EB4-A4C9-6B81-CD9C-9BE545ACE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7" y="2884"/>
                <a:ext cx="0" cy="63"/>
              </a:xfrm>
              <a:custGeom>
                <a:avLst/>
                <a:gdLst>
                  <a:gd name="T0" fmla="*/ 0 h 63"/>
                  <a:gd name="T1" fmla="*/ 63 h 63"/>
                  <a:gd name="T2" fmla="*/ 63 h 6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3">
                    <a:moveTo>
                      <a:pt x="0" y="0"/>
                    </a:moveTo>
                    <a:lnTo>
                      <a:pt x="0" y="63"/>
                    </a:lnTo>
                    <a:lnTo>
                      <a:pt x="0" y="6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61" name="Rectangle 134">
                <a:extLst>
                  <a:ext uri="{FF2B5EF4-FFF2-40B4-BE49-F238E27FC236}">
                    <a16:creationId xmlns:a16="http://schemas.microsoft.com/office/drawing/2014/main" id="{96B2E612-5673-287F-0357-532515EED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2991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20BK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2" name="Freeform 135">
                <a:extLst>
                  <a:ext uri="{FF2B5EF4-FFF2-40B4-BE49-F238E27FC236}">
                    <a16:creationId xmlns:a16="http://schemas.microsoft.com/office/drawing/2014/main" id="{CA3ADF41-CD93-3A3C-28FF-F7FD22C5C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7" y="2916"/>
                <a:ext cx="0" cy="95"/>
              </a:xfrm>
              <a:custGeom>
                <a:avLst/>
                <a:gdLst>
                  <a:gd name="T0" fmla="*/ 0 h 95"/>
                  <a:gd name="T1" fmla="*/ 95 h 95"/>
                  <a:gd name="T2" fmla="*/ 95 h 9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95">
                    <a:moveTo>
                      <a:pt x="0" y="0"/>
                    </a:moveTo>
                    <a:lnTo>
                      <a:pt x="0" y="95"/>
                    </a:lnTo>
                    <a:lnTo>
                      <a:pt x="0" y="9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63" name="Line 136">
                <a:extLst>
                  <a:ext uri="{FF2B5EF4-FFF2-40B4-BE49-F238E27FC236}">
                    <a16:creationId xmlns:a16="http://schemas.microsoft.com/office/drawing/2014/main" id="{4083B76E-2A43-D7F1-2375-20AEB5A050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17" y="2818"/>
                <a:ext cx="0" cy="95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64" name="Freeform 137">
                <a:extLst>
                  <a:ext uri="{FF2B5EF4-FFF2-40B4-BE49-F238E27FC236}">
                    <a16:creationId xmlns:a16="http://schemas.microsoft.com/office/drawing/2014/main" id="{4E8EF69B-B5BD-2C94-F51F-D5DE957F1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2915"/>
                <a:ext cx="13" cy="207"/>
              </a:xfrm>
              <a:custGeom>
                <a:avLst/>
                <a:gdLst>
                  <a:gd name="T0" fmla="*/ 0 w 13"/>
                  <a:gd name="T1" fmla="*/ 207 h 207"/>
                  <a:gd name="T2" fmla="*/ 0 w 13"/>
                  <a:gd name="T3" fmla="*/ 0 h 207"/>
                  <a:gd name="T4" fmla="*/ 13 w 13"/>
                  <a:gd name="T5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07">
                    <a:moveTo>
                      <a:pt x="0" y="207"/>
                    </a:moveTo>
                    <a:lnTo>
                      <a:pt x="0" y="0"/>
                    </a:lnTo>
                    <a:lnTo>
                      <a:pt x="1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65" name="Rectangle 138">
                <a:extLst>
                  <a:ext uri="{FF2B5EF4-FFF2-40B4-BE49-F238E27FC236}">
                    <a16:creationId xmlns:a16="http://schemas.microsoft.com/office/drawing/2014/main" id="{8A5103DA-8F2C-8905-7373-E54562CEC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3055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6" name="Freeform 139">
                <a:extLst>
                  <a:ext uri="{FF2B5EF4-FFF2-40B4-BE49-F238E27FC236}">
                    <a16:creationId xmlns:a16="http://schemas.microsoft.com/office/drawing/2014/main" id="{36677CB4-47CA-DD57-B3AC-8314FBEBB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3075"/>
                <a:ext cx="0" cy="127"/>
              </a:xfrm>
              <a:custGeom>
                <a:avLst/>
                <a:gdLst>
                  <a:gd name="T0" fmla="*/ 127 h 127"/>
                  <a:gd name="T1" fmla="*/ 0 h 127"/>
                  <a:gd name="T2" fmla="*/ 0 h 12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7">
                    <a:moveTo>
                      <a:pt x="0" y="12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67" name="Rectangle 140">
                <a:extLst>
                  <a:ext uri="{FF2B5EF4-FFF2-40B4-BE49-F238E27FC236}">
                    <a16:creationId xmlns:a16="http://schemas.microsoft.com/office/drawing/2014/main" id="{6213824C-0852-55ED-149C-730780903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3119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2AA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8" name="Freeform 141">
                <a:extLst>
                  <a:ext uri="{FF2B5EF4-FFF2-40B4-BE49-F238E27FC236}">
                    <a16:creationId xmlns:a16="http://schemas.microsoft.com/office/drawing/2014/main" id="{3B4F5F97-852A-9A8B-65DB-2E88A2273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3139"/>
                <a:ext cx="0" cy="31"/>
              </a:xfrm>
              <a:custGeom>
                <a:avLst/>
                <a:gdLst>
                  <a:gd name="T0" fmla="*/ 31 h 31"/>
                  <a:gd name="T1" fmla="*/ 0 h 31"/>
                  <a:gd name="T2" fmla="*/ 0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3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69" name="Rectangle 142">
                <a:extLst>
                  <a:ext uri="{FF2B5EF4-FFF2-40B4-BE49-F238E27FC236}">
                    <a16:creationId xmlns:a16="http://schemas.microsoft.com/office/drawing/2014/main" id="{06AA5A17-39F2-3DDA-0A27-0637ADEAB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3183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0" name="Freeform 143">
                <a:extLst>
                  <a:ext uri="{FF2B5EF4-FFF2-40B4-BE49-F238E27FC236}">
                    <a16:creationId xmlns:a16="http://schemas.microsoft.com/office/drawing/2014/main" id="{ABCA6638-9AC9-E518-003E-166315B0E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3173"/>
                <a:ext cx="0" cy="30"/>
              </a:xfrm>
              <a:custGeom>
                <a:avLst/>
                <a:gdLst>
                  <a:gd name="T0" fmla="*/ 0 h 30"/>
                  <a:gd name="T1" fmla="*/ 30 h 30"/>
                  <a:gd name="T2" fmla="*/ 30 h 3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30"/>
                    </a:lnTo>
                    <a:lnTo>
                      <a:pt x="0" y="3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71" name="Rectangle 144">
                <a:extLst>
                  <a:ext uri="{FF2B5EF4-FFF2-40B4-BE49-F238E27FC236}">
                    <a16:creationId xmlns:a16="http://schemas.microsoft.com/office/drawing/2014/main" id="{4AFF216C-077E-2EE5-B512-03B20A997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3248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2BB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2" name="Freeform 145">
                <a:extLst>
                  <a:ext uri="{FF2B5EF4-FFF2-40B4-BE49-F238E27FC236}">
                    <a16:creationId xmlns:a16="http://schemas.microsoft.com/office/drawing/2014/main" id="{B1A66DF0-833C-DDB3-560B-67F08ACA7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3268"/>
                <a:ext cx="0" cy="30"/>
              </a:xfrm>
              <a:custGeom>
                <a:avLst/>
                <a:gdLst>
                  <a:gd name="T0" fmla="*/ 30 h 30"/>
                  <a:gd name="T1" fmla="*/ 0 h 30"/>
                  <a:gd name="T2" fmla="*/ 0 h 3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0">
                    <a:moveTo>
                      <a:pt x="0" y="3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73" name="Rectangle 146">
                <a:extLst>
                  <a:ext uri="{FF2B5EF4-FFF2-40B4-BE49-F238E27FC236}">
                    <a16:creationId xmlns:a16="http://schemas.microsoft.com/office/drawing/2014/main" id="{4AD172AA-3B8D-47E7-553E-65431D9CE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3312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4" name="Freeform 147">
                <a:extLst>
                  <a:ext uri="{FF2B5EF4-FFF2-40B4-BE49-F238E27FC236}">
                    <a16:creationId xmlns:a16="http://schemas.microsoft.com/office/drawing/2014/main" id="{445368D8-0136-F98B-080B-D3AD0FF4E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3301"/>
                <a:ext cx="0" cy="31"/>
              </a:xfrm>
              <a:custGeom>
                <a:avLst/>
                <a:gdLst>
                  <a:gd name="T0" fmla="*/ 0 h 31"/>
                  <a:gd name="T1" fmla="*/ 31 h 31"/>
                  <a:gd name="T2" fmla="*/ 31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0"/>
                    </a:moveTo>
                    <a:lnTo>
                      <a:pt x="0" y="31"/>
                    </a:lnTo>
                    <a:lnTo>
                      <a:pt x="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75" name="Line 148">
                <a:extLst>
                  <a:ext uri="{FF2B5EF4-FFF2-40B4-BE49-F238E27FC236}">
                    <a16:creationId xmlns:a16="http://schemas.microsoft.com/office/drawing/2014/main" id="{FA256363-CAA8-254C-7128-7C75C07A57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04" y="3044"/>
                <a:ext cx="0" cy="288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76" name="Freeform 149">
                <a:extLst>
                  <a:ext uri="{FF2B5EF4-FFF2-40B4-BE49-F238E27FC236}">
                    <a16:creationId xmlns:a16="http://schemas.microsoft.com/office/drawing/2014/main" id="{9E98D390-8783-FB55-DB8C-A8322E2CF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2" y="2868"/>
                <a:ext cx="162" cy="175"/>
              </a:xfrm>
              <a:custGeom>
                <a:avLst/>
                <a:gdLst>
                  <a:gd name="T0" fmla="*/ 0 w 162"/>
                  <a:gd name="T1" fmla="*/ 0 h 175"/>
                  <a:gd name="T2" fmla="*/ 0 w 162"/>
                  <a:gd name="T3" fmla="*/ 175 h 175"/>
                  <a:gd name="T4" fmla="*/ 162 w 162"/>
                  <a:gd name="T5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" h="175">
                    <a:moveTo>
                      <a:pt x="0" y="0"/>
                    </a:moveTo>
                    <a:lnTo>
                      <a:pt x="0" y="175"/>
                    </a:lnTo>
                    <a:lnTo>
                      <a:pt x="162" y="17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77" name="Freeform 150">
                <a:extLst>
                  <a:ext uri="{FF2B5EF4-FFF2-40B4-BE49-F238E27FC236}">
                    <a16:creationId xmlns:a16="http://schemas.microsoft.com/office/drawing/2014/main" id="{318117B4-30F8-C69B-1DE5-DEF51614F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1" y="2747"/>
                <a:ext cx="91" cy="119"/>
              </a:xfrm>
              <a:custGeom>
                <a:avLst/>
                <a:gdLst>
                  <a:gd name="T0" fmla="*/ 0 w 91"/>
                  <a:gd name="T1" fmla="*/ 0 h 119"/>
                  <a:gd name="T2" fmla="*/ 0 w 91"/>
                  <a:gd name="T3" fmla="*/ 119 h 119"/>
                  <a:gd name="T4" fmla="*/ 91 w 91"/>
                  <a:gd name="T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119">
                    <a:moveTo>
                      <a:pt x="0" y="0"/>
                    </a:moveTo>
                    <a:lnTo>
                      <a:pt x="0" y="119"/>
                    </a:lnTo>
                    <a:lnTo>
                      <a:pt x="91" y="11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78" name="Freeform 151">
                <a:extLst>
                  <a:ext uri="{FF2B5EF4-FFF2-40B4-BE49-F238E27FC236}">
                    <a16:creationId xmlns:a16="http://schemas.microsoft.com/office/drawing/2014/main" id="{699D42FB-7E23-C8C7-D808-3C73CFAE1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" y="2595"/>
                <a:ext cx="79" cy="151"/>
              </a:xfrm>
              <a:custGeom>
                <a:avLst/>
                <a:gdLst>
                  <a:gd name="T0" fmla="*/ 0 w 79"/>
                  <a:gd name="T1" fmla="*/ 0 h 151"/>
                  <a:gd name="T2" fmla="*/ 0 w 79"/>
                  <a:gd name="T3" fmla="*/ 151 h 151"/>
                  <a:gd name="T4" fmla="*/ 79 w 79"/>
                  <a:gd name="T5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51">
                    <a:moveTo>
                      <a:pt x="0" y="0"/>
                    </a:moveTo>
                    <a:lnTo>
                      <a:pt x="0" y="151"/>
                    </a:lnTo>
                    <a:lnTo>
                      <a:pt x="79" y="1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79" name="Freeform 152">
                <a:extLst>
                  <a:ext uri="{FF2B5EF4-FFF2-40B4-BE49-F238E27FC236}">
                    <a16:creationId xmlns:a16="http://schemas.microsoft.com/office/drawing/2014/main" id="{45FC5655-1EE9-E5E3-2A0A-42805E213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2354"/>
                <a:ext cx="53" cy="240"/>
              </a:xfrm>
              <a:custGeom>
                <a:avLst/>
                <a:gdLst>
                  <a:gd name="T0" fmla="*/ 0 w 53"/>
                  <a:gd name="T1" fmla="*/ 0 h 240"/>
                  <a:gd name="T2" fmla="*/ 0 w 53"/>
                  <a:gd name="T3" fmla="*/ 240 h 240"/>
                  <a:gd name="T4" fmla="*/ 53 w 53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240">
                    <a:moveTo>
                      <a:pt x="0" y="0"/>
                    </a:moveTo>
                    <a:lnTo>
                      <a:pt x="0" y="240"/>
                    </a:lnTo>
                    <a:lnTo>
                      <a:pt x="53" y="24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80" name="Freeform 153">
                <a:extLst>
                  <a:ext uri="{FF2B5EF4-FFF2-40B4-BE49-F238E27FC236}">
                    <a16:creationId xmlns:a16="http://schemas.microsoft.com/office/drawing/2014/main" id="{70026DD0-47AA-1A53-F1D1-5FA4F657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" y="2059"/>
                <a:ext cx="40" cy="294"/>
              </a:xfrm>
              <a:custGeom>
                <a:avLst/>
                <a:gdLst>
                  <a:gd name="T0" fmla="*/ 0 w 40"/>
                  <a:gd name="T1" fmla="*/ 0 h 294"/>
                  <a:gd name="T2" fmla="*/ 0 w 40"/>
                  <a:gd name="T3" fmla="*/ 294 h 294"/>
                  <a:gd name="T4" fmla="*/ 40 w 40"/>
                  <a:gd name="T5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4">
                    <a:moveTo>
                      <a:pt x="0" y="0"/>
                    </a:moveTo>
                    <a:lnTo>
                      <a:pt x="0" y="294"/>
                    </a:lnTo>
                    <a:lnTo>
                      <a:pt x="40" y="29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81" name="Freeform 154">
                <a:extLst>
                  <a:ext uri="{FF2B5EF4-FFF2-40B4-BE49-F238E27FC236}">
                    <a16:creationId xmlns:a16="http://schemas.microsoft.com/office/drawing/2014/main" id="{92A5C67C-EC90-9B90-25A2-1085F9B89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2" y="2058"/>
                <a:ext cx="47" cy="715"/>
              </a:xfrm>
              <a:custGeom>
                <a:avLst/>
                <a:gdLst>
                  <a:gd name="T0" fmla="*/ 0 w 47"/>
                  <a:gd name="T1" fmla="*/ 715 h 715"/>
                  <a:gd name="T2" fmla="*/ 0 w 47"/>
                  <a:gd name="T3" fmla="*/ 0 h 715"/>
                  <a:gd name="T4" fmla="*/ 47 w 47"/>
                  <a:gd name="T5" fmla="*/ 0 h 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715">
                    <a:moveTo>
                      <a:pt x="0" y="715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82" name="Rectangle 155">
                <a:extLst>
                  <a:ext uri="{FF2B5EF4-FFF2-40B4-BE49-F238E27FC236}">
                    <a16:creationId xmlns:a16="http://schemas.microsoft.com/office/drawing/2014/main" id="{CBA59576-BDCA-847B-789C-AB3B56EFA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3376"/>
                <a:ext cx="5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canariense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BTA-1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3" name="Freeform 156">
                <a:extLst>
                  <a:ext uri="{FF2B5EF4-FFF2-40B4-BE49-F238E27FC236}">
                    <a16:creationId xmlns:a16="http://schemas.microsoft.com/office/drawing/2014/main" id="{35C45AE7-41DD-FCD0-F9D6-EFE126D980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6" y="3396"/>
                <a:ext cx="122" cy="31"/>
              </a:xfrm>
              <a:custGeom>
                <a:avLst/>
                <a:gdLst>
                  <a:gd name="T0" fmla="*/ 0 w 122"/>
                  <a:gd name="T1" fmla="*/ 31 h 31"/>
                  <a:gd name="T2" fmla="*/ 0 w 122"/>
                  <a:gd name="T3" fmla="*/ 0 h 31"/>
                  <a:gd name="T4" fmla="*/ 122 w 122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31">
                    <a:moveTo>
                      <a:pt x="0" y="31"/>
                    </a:moveTo>
                    <a:lnTo>
                      <a:pt x="0" y="0"/>
                    </a:lnTo>
                    <a:lnTo>
                      <a:pt x="12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84" name="Rectangle 157">
                <a:extLst>
                  <a:ext uri="{FF2B5EF4-FFF2-40B4-BE49-F238E27FC236}">
                    <a16:creationId xmlns:a16="http://schemas.microsoft.com/office/drawing/2014/main" id="{6F980223-79CF-CEB8-0B0D-2C51C7937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8" y="3440"/>
                <a:ext cx="53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lupini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3051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5" name="Freeform 158">
                <a:extLst>
                  <a:ext uri="{FF2B5EF4-FFF2-40B4-BE49-F238E27FC236}">
                    <a16:creationId xmlns:a16="http://schemas.microsoft.com/office/drawing/2014/main" id="{48EBB3E2-E4C0-B05C-BFC3-5231B67D8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6" y="3429"/>
                <a:ext cx="101" cy="31"/>
              </a:xfrm>
              <a:custGeom>
                <a:avLst/>
                <a:gdLst>
                  <a:gd name="T0" fmla="*/ 0 w 101"/>
                  <a:gd name="T1" fmla="*/ 0 h 31"/>
                  <a:gd name="T2" fmla="*/ 0 w 101"/>
                  <a:gd name="T3" fmla="*/ 31 h 31"/>
                  <a:gd name="T4" fmla="*/ 101 w 101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31">
                    <a:moveTo>
                      <a:pt x="0" y="0"/>
                    </a:moveTo>
                    <a:lnTo>
                      <a:pt x="0" y="31"/>
                    </a:lnTo>
                    <a:lnTo>
                      <a:pt x="101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86" name="Freeform 159">
                <a:extLst>
                  <a:ext uri="{FF2B5EF4-FFF2-40B4-BE49-F238E27FC236}">
                    <a16:creationId xmlns:a16="http://schemas.microsoft.com/office/drawing/2014/main" id="{C7F2FD39-79BC-1729-7035-6B715BF83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" y="3428"/>
                <a:ext cx="35" cy="63"/>
              </a:xfrm>
              <a:custGeom>
                <a:avLst/>
                <a:gdLst>
                  <a:gd name="T0" fmla="*/ 0 w 35"/>
                  <a:gd name="T1" fmla="*/ 63 h 63"/>
                  <a:gd name="T2" fmla="*/ 0 w 35"/>
                  <a:gd name="T3" fmla="*/ 0 h 63"/>
                  <a:gd name="T4" fmla="*/ 35 w 35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63">
                    <a:moveTo>
                      <a:pt x="0" y="63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87" name="Rectangle 160">
                <a:extLst>
                  <a:ext uri="{FF2B5EF4-FFF2-40B4-BE49-F238E27FC236}">
                    <a16:creationId xmlns:a16="http://schemas.microsoft.com/office/drawing/2014/main" id="{33F987E9-31C8-3395-F0B6-B4EE70029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2" y="3504"/>
                <a:ext cx="46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cytisi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8" name="Freeform 161">
                <a:extLst>
                  <a:ext uri="{FF2B5EF4-FFF2-40B4-BE49-F238E27FC236}">
                    <a16:creationId xmlns:a16="http://schemas.microsoft.com/office/drawing/2014/main" id="{2AAF9F2D-424E-E5F3-F339-91BCDE123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0" y="3524"/>
                <a:ext cx="261" cy="31"/>
              </a:xfrm>
              <a:custGeom>
                <a:avLst/>
                <a:gdLst>
                  <a:gd name="T0" fmla="*/ 0 w 261"/>
                  <a:gd name="T1" fmla="*/ 31 h 31"/>
                  <a:gd name="T2" fmla="*/ 0 w 261"/>
                  <a:gd name="T3" fmla="*/ 0 h 31"/>
                  <a:gd name="T4" fmla="*/ 261 w 26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1" h="31">
                    <a:moveTo>
                      <a:pt x="0" y="31"/>
                    </a:moveTo>
                    <a:lnTo>
                      <a:pt x="0" y="0"/>
                    </a:lnTo>
                    <a:lnTo>
                      <a:pt x="26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89" name="Rectangle 162">
                <a:extLst>
                  <a:ext uri="{FF2B5EF4-FFF2-40B4-BE49-F238E27FC236}">
                    <a16:creationId xmlns:a16="http://schemas.microsoft.com/office/drawing/2014/main" id="{916CF974-13A9-0C4C-41F6-CE247AFFD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1" y="3569"/>
                <a:ext cx="50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rifense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" name="Freeform 163">
                <a:extLst>
                  <a:ext uri="{FF2B5EF4-FFF2-40B4-BE49-F238E27FC236}">
                    <a16:creationId xmlns:a16="http://schemas.microsoft.com/office/drawing/2014/main" id="{6A001536-ED00-79AC-B380-9527366505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0" y="3558"/>
                <a:ext cx="209" cy="30"/>
              </a:xfrm>
              <a:custGeom>
                <a:avLst/>
                <a:gdLst>
                  <a:gd name="T0" fmla="*/ 0 w 209"/>
                  <a:gd name="T1" fmla="*/ 0 h 30"/>
                  <a:gd name="T2" fmla="*/ 0 w 209"/>
                  <a:gd name="T3" fmla="*/ 30 h 30"/>
                  <a:gd name="T4" fmla="*/ 209 w 209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9" h="30">
                    <a:moveTo>
                      <a:pt x="0" y="0"/>
                    </a:moveTo>
                    <a:lnTo>
                      <a:pt x="0" y="30"/>
                    </a:lnTo>
                    <a:lnTo>
                      <a:pt x="209" y="3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91" name="Freeform 164">
                <a:extLst>
                  <a:ext uri="{FF2B5EF4-FFF2-40B4-BE49-F238E27FC236}">
                    <a16:creationId xmlns:a16="http://schemas.microsoft.com/office/drawing/2014/main" id="{58A9EA02-0BC4-EF0A-47AA-763ED01C4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" y="3494"/>
                <a:ext cx="49" cy="62"/>
              </a:xfrm>
              <a:custGeom>
                <a:avLst/>
                <a:gdLst>
                  <a:gd name="T0" fmla="*/ 0 w 49"/>
                  <a:gd name="T1" fmla="*/ 0 h 62"/>
                  <a:gd name="T2" fmla="*/ 0 w 49"/>
                  <a:gd name="T3" fmla="*/ 62 h 62"/>
                  <a:gd name="T4" fmla="*/ 49 w 49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62">
                    <a:moveTo>
                      <a:pt x="0" y="0"/>
                    </a:moveTo>
                    <a:lnTo>
                      <a:pt x="0" y="62"/>
                    </a:lnTo>
                    <a:lnTo>
                      <a:pt x="49" y="6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92" name="Freeform 165">
                <a:extLst>
                  <a:ext uri="{FF2B5EF4-FFF2-40B4-BE49-F238E27FC236}">
                    <a16:creationId xmlns:a16="http://schemas.microsoft.com/office/drawing/2014/main" id="{D418D8A3-8D0D-F51D-F593-84C4B7D56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2" y="2776"/>
                <a:ext cx="79" cy="716"/>
              </a:xfrm>
              <a:custGeom>
                <a:avLst/>
                <a:gdLst>
                  <a:gd name="T0" fmla="*/ 0 w 79"/>
                  <a:gd name="T1" fmla="*/ 0 h 716"/>
                  <a:gd name="T2" fmla="*/ 0 w 79"/>
                  <a:gd name="T3" fmla="*/ 716 h 716"/>
                  <a:gd name="T4" fmla="*/ 79 w 79"/>
                  <a:gd name="T5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716">
                    <a:moveTo>
                      <a:pt x="0" y="0"/>
                    </a:moveTo>
                    <a:lnTo>
                      <a:pt x="0" y="716"/>
                    </a:lnTo>
                    <a:lnTo>
                      <a:pt x="79" y="71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93" name="Freeform 166">
                <a:extLst>
                  <a:ext uri="{FF2B5EF4-FFF2-40B4-BE49-F238E27FC236}">
                    <a16:creationId xmlns:a16="http://schemas.microsoft.com/office/drawing/2014/main" id="{C4FA7830-2AC3-299E-FA99-A5CA42990E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2775"/>
                <a:ext cx="46" cy="461"/>
              </a:xfrm>
              <a:custGeom>
                <a:avLst/>
                <a:gdLst>
                  <a:gd name="T0" fmla="*/ 0 w 46"/>
                  <a:gd name="T1" fmla="*/ 461 h 461"/>
                  <a:gd name="T2" fmla="*/ 0 w 46"/>
                  <a:gd name="T3" fmla="*/ 0 h 461"/>
                  <a:gd name="T4" fmla="*/ 46 w 46"/>
                  <a:gd name="T5" fmla="*/ 0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461">
                    <a:moveTo>
                      <a:pt x="0" y="461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94" name="Rectangle 167">
                <a:extLst>
                  <a:ext uri="{FF2B5EF4-FFF2-40B4-BE49-F238E27FC236}">
                    <a16:creationId xmlns:a16="http://schemas.microsoft.com/office/drawing/2014/main" id="{8D09D84F-DFDF-8D82-3660-C101BEFA4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1" y="3633"/>
                <a:ext cx="67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aeschynomenes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83002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" name="Freeform 168">
                <a:extLst>
                  <a:ext uri="{FF2B5EF4-FFF2-40B4-BE49-F238E27FC236}">
                    <a16:creationId xmlns:a16="http://schemas.microsoft.com/office/drawing/2014/main" id="{148CE337-746E-B2E1-77D2-C9758856D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" y="3653"/>
                <a:ext cx="223" cy="46"/>
              </a:xfrm>
              <a:custGeom>
                <a:avLst/>
                <a:gdLst>
                  <a:gd name="T0" fmla="*/ 0 w 223"/>
                  <a:gd name="T1" fmla="*/ 46 h 46"/>
                  <a:gd name="T2" fmla="*/ 0 w 223"/>
                  <a:gd name="T3" fmla="*/ 0 h 46"/>
                  <a:gd name="T4" fmla="*/ 223 w 223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46">
                    <a:moveTo>
                      <a:pt x="0" y="46"/>
                    </a:moveTo>
                    <a:lnTo>
                      <a:pt x="0" y="0"/>
                    </a:lnTo>
                    <a:lnTo>
                      <a:pt x="2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96" name="Rectangle 169">
                <a:extLst>
                  <a:ext uri="{FF2B5EF4-FFF2-40B4-BE49-F238E27FC236}">
                    <a16:creationId xmlns:a16="http://schemas.microsoft.com/office/drawing/2014/main" id="{D3261A8A-14BA-7B92-96AA-3F2E5B78D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1" y="3697"/>
                <a:ext cx="73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denitrificans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43295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7" name="Freeform 170">
                <a:extLst>
                  <a:ext uri="{FF2B5EF4-FFF2-40B4-BE49-F238E27FC236}">
                    <a16:creationId xmlns:a16="http://schemas.microsoft.com/office/drawing/2014/main" id="{56FDFA03-F562-E8FD-BE87-9BCA8404B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3717"/>
                <a:ext cx="298" cy="31"/>
              </a:xfrm>
              <a:custGeom>
                <a:avLst/>
                <a:gdLst>
                  <a:gd name="T0" fmla="*/ 0 w 298"/>
                  <a:gd name="T1" fmla="*/ 31 h 31"/>
                  <a:gd name="T2" fmla="*/ 0 w 298"/>
                  <a:gd name="T3" fmla="*/ 0 h 31"/>
                  <a:gd name="T4" fmla="*/ 298 w 298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8" h="31">
                    <a:moveTo>
                      <a:pt x="0" y="31"/>
                    </a:moveTo>
                    <a:lnTo>
                      <a:pt x="0" y="0"/>
                    </a:lnTo>
                    <a:lnTo>
                      <a:pt x="29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498" name="Rectangle 171">
                <a:extLst>
                  <a:ext uri="{FF2B5EF4-FFF2-40B4-BE49-F238E27FC236}">
                    <a16:creationId xmlns:a16="http://schemas.microsoft.com/office/drawing/2014/main" id="{8062F1F3-EFBC-B8C2-000D-95643D58B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2" y="3761"/>
                <a:ext cx="80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oligotrophicum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43045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9" name="Freeform 172">
                <a:extLst>
                  <a:ext uri="{FF2B5EF4-FFF2-40B4-BE49-F238E27FC236}">
                    <a16:creationId xmlns:a16="http://schemas.microsoft.com/office/drawing/2014/main" id="{6F0F13BB-65EE-1D76-E92F-1C4783AE1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3750"/>
                <a:ext cx="290" cy="31"/>
              </a:xfrm>
              <a:custGeom>
                <a:avLst/>
                <a:gdLst>
                  <a:gd name="T0" fmla="*/ 0 w 290"/>
                  <a:gd name="T1" fmla="*/ 0 h 31"/>
                  <a:gd name="T2" fmla="*/ 0 w 290"/>
                  <a:gd name="T3" fmla="*/ 31 h 31"/>
                  <a:gd name="T4" fmla="*/ 290 w 29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0" h="31">
                    <a:moveTo>
                      <a:pt x="0" y="0"/>
                    </a:moveTo>
                    <a:lnTo>
                      <a:pt x="0" y="31"/>
                    </a:lnTo>
                    <a:lnTo>
                      <a:pt x="290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00" name="Freeform 173">
                <a:extLst>
                  <a:ext uri="{FF2B5EF4-FFF2-40B4-BE49-F238E27FC236}">
                    <a16:creationId xmlns:a16="http://schemas.microsoft.com/office/drawing/2014/main" id="{19E5A4B3-4AF7-3E93-21E2-29FA50985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" y="3702"/>
                <a:ext cx="134" cy="47"/>
              </a:xfrm>
              <a:custGeom>
                <a:avLst/>
                <a:gdLst>
                  <a:gd name="T0" fmla="*/ 0 w 134"/>
                  <a:gd name="T1" fmla="*/ 0 h 47"/>
                  <a:gd name="T2" fmla="*/ 0 w 134"/>
                  <a:gd name="T3" fmla="*/ 47 h 47"/>
                  <a:gd name="T4" fmla="*/ 134 w 134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" h="47">
                    <a:moveTo>
                      <a:pt x="0" y="0"/>
                    </a:moveTo>
                    <a:lnTo>
                      <a:pt x="0" y="47"/>
                    </a:lnTo>
                    <a:lnTo>
                      <a:pt x="134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01" name="Freeform 174">
                <a:extLst>
                  <a:ext uri="{FF2B5EF4-FFF2-40B4-BE49-F238E27FC236}">
                    <a16:creationId xmlns:a16="http://schemas.microsoft.com/office/drawing/2014/main" id="{9194C166-0EE0-B23F-035D-00F338DD9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239"/>
                <a:ext cx="291" cy="462"/>
              </a:xfrm>
              <a:custGeom>
                <a:avLst/>
                <a:gdLst>
                  <a:gd name="T0" fmla="*/ 0 w 291"/>
                  <a:gd name="T1" fmla="*/ 0 h 462"/>
                  <a:gd name="T2" fmla="*/ 0 w 291"/>
                  <a:gd name="T3" fmla="*/ 462 h 462"/>
                  <a:gd name="T4" fmla="*/ 291 w 291"/>
                  <a:gd name="T5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1" h="462">
                    <a:moveTo>
                      <a:pt x="0" y="0"/>
                    </a:moveTo>
                    <a:lnTo>
                      <a:pt x="0" y="462"/>
                    </a:lnTo>
                    <a:lnTo>
                      <a:pt x="291" y="46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02" name="Freeform 175">
                <a:extLst>
                  <a:ext uri="{FF2B5EF4-FFF2-40B4-BE49-F238E27FC236}">
                    <a16:creationId xmlns:a16="http://schemas.microsoft.com/office/drawing/2014/main" id="{E2E755D1-691F-8413-A0BF-25CA8460F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8" y="3237"/>
                <a:ext cx="48" cy="420"/>
              </a:xfrm>
              <a:custGeom>
                <a:avLst/>
                <a:gdLst>
                  <a:gd name="T0" fmla="*/ 0 w 48"/>
                  <a:gd name="T1" fmla="*/ 420 h 420"/>
                  <a:gd name="T2" fmla="*/ 0 w 48"/>
                  <a:gd name="T3" fmla="*/ 0 h 420"/>
                  <a:gd name="T4" fmla="*/ 48 w 48"/>
                  <a:gd name="T5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420">
                    <a:moveTo>
                      <a:pt x="0" y="420"/>
                    </a:move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03" name="Rectangle 176">
                <a:extLst>
                  <a:ext uri="{FF2B5EF4-FFF2-40B4-BE49-F238E27FC236}">
                    <a16:creationId xmlns:a16="http://schemas.microsoft.com/office/drawing/2014/main" id="{4F77AB5A-65B1-8C41-400E-6E9400C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0" y="3825"/>
                <a:ext cx="56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septentrionale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1S1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" name="Freeform 177">
                <a:extLst>
                  <a:ext uri="{FF2B5EF4-FFF2-40B4-BE49-F238E27FC236}">
                    <a16:creationId xmlns:a16="http://schemas.microsoft.com/office/drawing/2014/main" id="{2807D138-EE19-7E22-577B-093E0DE98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" y="3845"/>
                <a:ext cx="193" cy="234"/>
              </a:xfrm>
              <a:custGeom>
                <a:avLst/>
                <a:gdLst>
                  <a:gd name="T0" fmla="*/ 0 w 193"/>
                  <a:gd name="T1" fmla="*/ 234 h 234"/>
                  <a:gd name="T2" fmla="*/ 0 w 193"/>
                  <a:gd name="T3" fmla="*/ 0 h 234"/>
                  <a:gd name="T4" fmla="*/ 193 w 193"/>
                  <a:gd name="T5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3" h="234">
                    <a:moveTo>
                      <a:pt x="0" y="234"/>
                    </a:moveTo>
                    <a:lnTo>
                      <a:pt x="0" y="0"/>
                    </a:lnTo>
                    <a:lnTo>
                      <a:pt x="19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05" name="Rectangle 178">
                <a:extLst>
                  <a:ext uri="{FF2B5EF4-FFF2-40B4-BE49-F238E27FC236}">
                    <a16:creationId xmlns:a16="http://schemas.microsoft.com/office/drawing/2014/main" id="{7EDDB819-7ACD-DE6F-E50E-003401E2A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" y="3889"/>
                <a:ext cx="50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elkanii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76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6" name="Freeform 179">
                <a:extLst>
                  <a:ext uri="{FF2B5EF4-FFF2-40B4-BE49-F238E27FC236}">
                    <a16:creationId xmlns:a16="http://schemas.microsoft.com/office/drawing/2014/main" id="{3F90AE5A-93AF-3476-E6AE-73DE231FB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2" y="3909"/>
                <a:ext cx="150" cy="404"/>
              </a:xfrm>
              <a:custGeom>
                <a:avLst/>
                <a:gdLst>
                  <a:gd name="T0" fmla="*/ 0 w 150"/>
                  <a:gd name="T1" fmla="*/ 404 h 404"/>
                  <a:gd name="T2" fmla="*/ 0 w 150"/>
                  <a:gd name="T3" fmla="*/ 0 h 404"/>
                  <a:gd name="T4" fmla="*/ 150 w 150"/>
                  <a:gd name="T5" fmla="*/ 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404">
                    <a:moveTo>
                      <a:pt x="0" y="404"/>
                    </a:moveTo>
                    <a:lnTo>
                      <a:pt x="0" y="0"/>
                    </a:lnTo>
                    <a:lnTo>
                      <a:pt x="15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07" name="Rectangle 180">
                <a:extLst>
                  <a:ext uri="{FF2B5EF4-FFF2-40B4-BE49-F238E27FC236}">
                    <a16:creationId xmlns:a16="http://schemas.microsoft.com/office/drawing/2014/main" id="{3F9EF04A-7AB6-7755-CF95-7B2680B5B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" y="3954"/>
                <a:ext cx="42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altum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Pear77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8" name="Freeform 181">
                <a:extLst>
                  <a:ext uri="{FF2B5EF4-FFF2-40B4-BE49-F238E27FC236}">
                    <a16:creationId xmlns:a16="http://schemas.microsoft.com/office/drawing/2014/main" id="{7D5487B7-D228-56E2-024E-A46D79FC1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2" y="3974"/>
                <a:ext cx="58" cy="30"/>
              </a:xfrm>
              <a:custGeom>
                <a:avLst/>
                <a:gdLst>
                  <a:gd name="T0" fmla="*/ 0 w 58"/>
                  <a:gd name="T1" fmla="*/ 30 h 30"/>
                  <a:gd name="T2" fmla="*/ 0 w 58"/>
                  <a:gd name="T3" fmla="*/ 0 h 30"/>
                  <a:gd name="T4" fmla="*/ 58 w 58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30">
                    <a:moveTo>
                      <a:pt x="0" y="30"/>
                    </a:moveTo>
                    <a:lnTo>
                      <a:pt x="0" y="0"/>
                    </a:lnTo>
                    <a:lnTo>
                      <a:pt x="5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09" name="Rectangle 182">
                <a:extLst>
                  <a:ext uri="{FF2B5EF4-FFF2-40B4-BE49-F238E27FC236}">
                    <a16:creationId xmlns:a16="http://schemas.microsoft.com/office/drawing/2014/main" id="{1A9FA5FC-FC4B-7FA8-FC24-477D31B51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4018"/>
                <a:ext cx="7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embrapense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2833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0" name="Freeform 183">
                <a:extLst>
                  <a:ext uri="{FF2B5EF4-FFF2-40B4-BE49-F238E27FC236}">
                    <a16:creationId xmlns:a16="http://schemas.microsoft.com/office/drawing/2014/main" id="{D36A6CC3-1D16-6C8E-E4CA-CC72BED7E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2" y="4007"/>
                <a:ext cx="106" cy="31"/>
              </a:xfrm>
              <a:custGeom>
                <a:avLst/>
                <a:gdLst>
                  <a:gd name="T0" fmla="*/ 0 w 106"/>
                  <a:gd name="T1" fmla="*/ 0 h 31"/>
                  <a:gd name="T2" fmla="*/ 0 w 106"/>
                  <a:gd name="T3" fmla="*/ 31 h 31"/>
                  <a:gd name="T4" fmla="*/ 106 w 106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31">
                    <a:moveTo>
                      <a:pt x="0" y="0"/>
                    </a:moveTo>
                    <a:lnTo>
                      <a:pt x="0" y="31"/>
                    </a:lnTo>
                    <a:lnTo>
                      <a:pt x="106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11" name="Freeform 184">
                <a:extLst>
                  <a:ext uri="{FF2B5EF4-FFF2-40B4-BE49-F238E27FC236}">
                    <a16:creationId xmlns:a16="http://schemas.microsoft.com/office/drawing/2014/main" id="{8CD9F61D-0F65-3567-EE5B-A9D22C18C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5" y="4006"/>
                <a:ext cx="67" cy="47"/>
              </a:xfrm>
              <a:custGeom>
                <a:avLst/>
                <a:gdLst>
                  <a:gd name="T0" fmla="*/ 0 w 67"/>
                  <a:gd name="T1" fmla="*/ 47 h 47"/>
                  <a:gd name="T2" fmla="*/ 0 w 67"/>
                  <a:gd name="T3" fmla="*/ 0 h 47"/>
                  <a:gd name="T4" fmla="*/ 67 w 67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47">
                    <a:moveTo>
                      <a:pt x="0" y="47"/>
                    </a:moveTo>
                    <a:lnTo>
                      <a:pt x="0" y="0"/>
                    </a:lnTo>
                    <a:lnTo>
                      <a:pt x="6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12" name="Rectangle 185">
                <a:extLst>
                  <a:ext uri="{FF2B5EF4-FFF2-40B4-BE49-F238E27FC236}">
                    <a16:creationId xmlns:a16="http://schemas.microsoft.com/office/drawing/2014/main" id="{4C86A505-6869-4D9B-42A4-D0268BE33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4" y="4082"/>
                <a:ext cx="63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quebecense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66S1MB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3" name="Freeform 186">
                <a:extLst>
                  <a:ext uri="{FF2B5EF4-FFF2-40B4-BE49-F238E27FC236}">
                    <a16:creationId xmlns:a16="http://schemas.microsoft.com/office/drawing/2014/main" id="{2B13F894-7697-0FEA-6F86-E046AA48C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5" y="4055"/>
                <a:ext cx="88" cy="47"/>
              </a:xfrm>
              <a:custGeom>
                <a:avLst/>
                <a:gdLst>
                  <a:gd name="T0" fmla="*/ 0 w 88"/>
                  <a:gd name="T1" fmla="*/ 0 h 47"/>
                  <a:gd name="T2" fmla="*/ 0 w 88"/>
                  <a:gd name="T3" fmla="*/ 47 h 47"/>
                  <a:gd name="T4" fmla="*/ 88 w 88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47">
                    <a:moveTo>
                      <a:pt x="0" y="0"/>
                    </a:moveTo>
                    <a:lnTo>
                      <a:pt x="0" y="47"/>
                    </a:lnTo>
                    <a:lnTo>
                      <a:pt x="88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14" name="Freeform 187">
                <a:extLst>
                  <a:ext uri="{FF2B5EF4-FFF2-40B4-BE49-F238E27FC236}">
                    <a16:creationId xmlns:a16="http://schemas.microsoft.com/office/drawing/2014/main" id="{3A1FC753-2A70-583B-2D0A-3F61C6635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" y="4054"/>
                <a:ext cx="53" cy="71"/>
              </a:xfrm>
              <a:custGeom>
                <a:avLst/>
                <a:gdLst>
                  <a:gd name="T0" fmla="*/ 0 w 53"/>
                  <a:gd name="T1" fmla="*/ 71 h 71"/>
                  <a:gd name="T2" fmla="*/ 0 w 53"/>
                  <a:gd name="T3" fmla="*/ 0 h 71"/>
                  <a:gd name="T4" fmla="*/ 53 w 53"/>
                  <a:gd name="T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71">
                    <a:moveTo>
                      <a:pt x="0" y="71"/>
                    </a:moveTo>
                    <a:lnTo>
                      <a:pt x="0" y="0"/>
                    </a:lnTo>
                    <a:lnTo>
                      <a:pt x="5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15" name="Rectangle 188">
                <a:extLst>
                  <a:ext uri="{FF2B5EF4-FFF2-40B4-BE49-F238E27FC236}">
                    <a16:creationId xmlns:a16="http://schemas.microsoft.com/office/drawing/2014/main" id="{23F48154-2A45-A9B7-6E00-276918AB9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4146"/>
                <a:ext cx="80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australafricanum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4400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6" name="Freeform 189">
                <a:extLst>
                  <a:ext uri="{FF2B5EF4-FFF2-40B4-BE49-F238E27FC236}">
                    <a16:creationId xmlns:a16="http://schemas.microsoft.com/office/drawing/2014/main" id="{D85B47FD-37E3-70D3-75DD-D2A071F57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9" y="4166"/>
                <a:ext cx="39" cy="31"/>
              </a:xfrm>
              <a:custGeom>
                <a:avLst/>
                <a:gdLst>
                  <a:gd name="T0" fmla="*/ 0 w 39"/>
                  <a:gd name="T1" fmla="*/ 31 h 31"/>
                  <a:gd name="T2" fmla="*/ 0 w 39"/>
                  <a:gd name="T3" fmla="*/ 0 h 31"/>
                  <a:gd name="T4" fmla="*/ 39 w 39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1">
                    <a:moveTo>
                      <a:pt x="0" y="31"/>
                    </a:moveTo>
                    <a:lnTo>
                      <a:pt x="0" y="0"/>
                    </a:lnTo>
                    <a:lnTo>
                      <a:pt x="3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17" name="Rectangle 190">
                <a:extLst>
                  <a:ext uri="{FF2B5EF4-FFF2-40B4-BE49-F238E27FC236}">
                    <a16:creationId xmlns:a16="http://schemas.microsoft.com/office/drawing/2014/main" id="{673A7DCF-CD92-99A0-CCE8-ED4F00AA5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4210"/>
                <a:ext cx="6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ferriligni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51502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8" name="Freeform 191">
                <a:extLst>
                  <a:ext uri="{FF2B5EF4-FFF2-40B4-BE49-F238E27FC236}">
                    <a16:creationId xmlns:a16="http://schemas.microsoft.com/office/drawing/2014/main" id="{31F6F70C-413F-B8B6-620D-54CB698F5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9" y="4200"/>
                <a:ext cx="15" cy="30"/>
              </a:xfrm>
              <a:custGeom>
                <a:avLst/>
                <a:gdLst>
                  <a:gd name="T0" fmla="*/ 0 w 15"/>
                  <a:gd name="T1" fmla="*/ 0 h 30"/>
                  <a:gd name="T2" fmla="*/ 0 w 15"/>
                  <a:gd name="T3" fmla="*/ 30 h 30"/>
                  <a:gd name="T4" fmla="*/ 15 w 15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0">
                    <a:moveTo>
                      <a:pt x="0" y="0"/>
                    </a:moveTo>
                    <a:lnTo>
                      <a:pt x="0" y="30"/>
                    </a:lnTo>
                    <a:lnTo>
                      <a:pt x="15" y="3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19" name="Freeform 192">
                <a:extLst>
                  <a:ext uri="{FF2B5EF4-FFF2-40B4-BE49-F238E27FC236}">
                    <a16:creationId xmlns:a16="http://schemas.microsoft.com/office/drawing/2014/main" id="{90B3B738-722A-7698-533C-CA7CCE95E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" y="4127"/>
                <a:ext cx="67" cy="71"/>
              </a:xfrm>
              <a:custGeom>
                <a:avLst/>
                <a:gdLst>
                  <a:gd name="T0" fmla="*/ 0 w 67"/>
                  <a:gd name="T1" fmla="*/ 0 h 71"/>
                  <a:gd name="T2" fmla="*/ 0 w 67"/>
                  <a:gd name="T3" fmla="*/ 71 h 71"/>
                  <a:gd name="T4" fmla="*/ 67 w 67"/>
                  <a:gd name="T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71">
                    <a:moveTo>
                      <a:pt x="0" y="0"/>
                    </a:moveTo>
                    <a:lnTo>
                      <a:pt x="0" y="71"/>
                    </a:lnTo>
                    <a:lnTo>
                      <a:pt x="67" y="7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20" name="Freeform 193">
                <a:extLst>
                  <a:ext uri="{FF2B5EF4-FFF2-40B4-BE49-F238E27FC236}">
                    <a16:creationId xmlns:a16="http://schemas.microsoft.com/office/drawing/2014/main" id="{D53E334B-27C6-3D4E-ABBB-FDE267946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5" y="4126"/>
                <a:ext cx="47" cy="107"/>
              </a:xfrm>
              <a:custGeom>
                <a:avLst/>
                <a:gdLst>
                  <a:gd name="T0" fmla="*/ 0 w 47"/>
                  <a:gd name="T1" fmla="*/ 107 h 107"/>
                  <a:gd name="T2" fmla="*/ 0 w 47"/>
                  <a:gd name="T3" fmla="*/ 0 h 107"/>
                  <a:gd name="T4" fmla="*/ 47 w 47"/>
                  <a:gd name="T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107">
                    <a:moveTo>
                      <a:pt x="0" y="107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21" name="Rectangle 194">
                <a:extLst>
                  <a:ext uri="{FF2B5EF4-FFF2-40B4-BE49-F238E27FC236}">
                    <a16:creationId xmlns:a16="http://schemas.microsoft.com/office/drawing/2014/main" id="{E6B0AA37-EC4A-E32D-899B-2BAA2AB29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8" y="4275"/>
                <a:ext cx="6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cenepequi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4026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2" name="Freeform 195">
                <a:extLst>
                  <a:ext uri="{FF2B5EF4-FFF2-40B4-BE49-F238E27FC236}">
                    <a16:creationId xmlns:a16="http://schemas.microsoft.com/office/drawing/2014/main" id="{AC6EE7F6-B040-5C31-4D13-00B5395F8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4" y="4295"/>
                <a:ext cx="353" cy="46"/>
              </a:xfrm>
              <a:custGeom>
                <a:avLst/>
                <a:gdLst>
                  <a:gd name="T0" fmla="*/ 0 w 353"/>
                  <a:gd name="T1" fmla="*/ 46 h 46"/>
                  <a:gd name="T2" fmla="*/ 0 w 353"/>
                  <a:gd name="T3" fmla="*/ 0 h 46"/>
                  <a:gd name="T4" fmla="*/ 353 w 353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3" h="46">
                    <a:moveTo>
                      <a:pt x="0" y="46"/>
                    </a:moveTo>
                    <a:lnTo>
                      <a:pt x="0" y="0"/>
                    </a:lnTo>
                    <a:lnTo>
                      <a:pt x="35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23" name="Rectangle 196">
                <a:extLst>
                  <a:ext uri="{FF2B5EF4-FFF2-40B4-BE49-F238E27FC236}">
                    <a16:creationId xmlns:a16="http://schemas.microsoft.com/office/drawing/2014/main" id="{3845EF15-9A6F-4D3A-A617-0C265F569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0" y="4339"/>
                <a:ext cx="49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oropedii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Pear76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4" name="Freeform 197">
                <a:extLst>
                  <a:ext uri="{FF2B5EF4-FFF2-40B4-BE49-F238E27FC236}">
                    <a16:creationId xmlns:a16="http://schemas.microsoft.com/office/drawing/2014/main" id="{B1BE300D-72F6-F589-AE05-BA5F8F16F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9" y="4359"/>
                <a:ext cx="89" cy="30"/>
              </a:xfrm>
              <a:custGeom>
                <a:avLst/>
                <a:gdLst>
                  <a:gd name="T0" fmla="*/ 0 w 89"/>
                  <a:gd name="T1" fmla="*/ 30 h 30"/>
                  <a:gd name="T2" fmla="*/ 0 w 89"/>
                  <a:gd name="T3" fmla="*/ 0 h 30"/>
                  <a:gd name="T4" fmla="*/ 89 w 89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30">
                    <a:moveTo>
                      <a:pt x="0" y="30"/>
                    </a:moveTo>
                    <a:lnTo>
                      <a:pt x="0" y="0"/>
                    </a:lnTo>
                    <a:lnTo>
                      <a:pt x="8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25" name="Rectangle 198">
                <a:extLst>
                  <a:ext uri="{FF2B5EF4-FFF2-40B4-BE49-F238E27FC236}">
                    <a16:creationId xmlns:a16="http://schemas.microsoft.com/office/drawing/2014/main" id="{6B5E7BD6-AAED-5DB5-11E2-5248F6247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2" y="4403"/>
                <a:ext cx="4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acaciae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10BB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6" name="Freeform 199">
                <a:extLst>
                  <a:ext uri="{FF2B5EF4-FFF2-40B4-BE49-F238E27FC236}">
                    <a16:creationId xmlns:a16="http://schemas.microsoft.com/office/drawing/2014/main" id="{6985207B-BCF5-30F1-749F-15BB3D6A9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9" y="4392"/>
                <a:ext cx="42" cy="31"/>
              </a:xfrm>
              <a:custGeom>
                <a:avLst/>
                <a:gdLst>
                  <a:gd name="T0" fmla="*/ 0 w 42"/>
                  <a:gd name="T1" fmla="*/ 0 h 31"/>
                  <a:gd name="T2" fmla="*/ 0 w 42"/>
                  <a:gd name="T3" fmla="*/ 31 h 31"/>
                  <a:gd name="T4" fmla="*/ 42 w 42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1">
                    <a:moveTo>
                      <a:pt x="0" y="0"/>
                    </a:moveTo>
                    <a:lnTo>
                      <a:pt x="0" y="31"/>
                    </a:lnTo>
                    <a:lnTo>
                      <a:pt x="42" y="3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27" name="Freeform 200">
                <a:extLst>
                  <a:ext uri="{FF2B5EF4-FFF2-40B4-BE49-F238E27FC236}">
                    <a16:creationId xmlns:a16="http://schemas.microsoft.com/office/drawing/2014/main" id="{2E6255B7-5143-8E8F-41CF-4C003F4CA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4" y="4344"/>
                <a:ext cx="55" cy="47"/>
              </a:xfrm>
              <a:custGeom>
                <a:avLst/>
                <a:gdLst>
                  <a:gd name="T0" fmla="*/ 0 w 55"/>
                  <a:gd name="T1" fmla="*/ 0 h 47"/>
                  <a:gd name="T2" fmla="*/ 0 w 55"/>
                  <a:gd name="T3" fmla="*/ 47 h 47"/>
                  <a:gd name="T4" fmla="*/ 55 w 55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47">
                    <a:moveTo>
                      <a:pt x="0" y="0"/>
                    </a:moveTo>
                    <a:lnTo>
                      <a:pt x="0" y="47"/>
                    </a:lnTo>
                    <a:lnTo>
                      <a:pt x="55" y="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28" name="Freeform 201">
                <a:extLst>
                  <a:ext uri="{FF2B5EF4-FFF2-40B4-BE49-F238E27FC236}">
                    <a16:creationId xmlns:a16="http://schemas.microsoft.com/office/drawing/2014/main" id="{9EF56582-834A-1A83-6C39-6C6C4840F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5" y="4236"/>
                <a:ext cx="69" cy="107"/>
              </a:xfrm>
              <a:custGeom>
                <a:avLst/>
                <a:gdLst>
                  <a:gd name="T0" fmla="*/ 0 w 69"/>
                  <a:gd name="T1" fmla="*/ 0 h 107"/>
                  <a:gd name="T2" fmla="*/ 0 w 69"/>
                  <a:gd name="T3" fmla="*/ 107 h 107"/>
                  <a:gd name="T4" fmla="*/ 69 w 69"/>
                  <a:gd name="T5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107">
                    <a:moveTo>
                      <a:pt x="0" y="0"/>
                    </a:moveTo>
                    <a:lnTo>
                      <a:pt x="0" y="107"/>
                    </a:lnTo>
                    <a:lnTo>
                      <a:pt x="69" y="10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29" name="Freeform 202">
                <a:extLst>
                  <a:ext uri="{FF2B5EF4-FFF2-40B4-BE49-F238E27FC236}">
                    <a16:creationId xmlns:a16="http://schemas.microsoft.com/office/drawing/2014/main" id="{C1D54958-D675-6536-CFD1-745935824D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2" y="4234"/>
                <a:ext cx="23" cy="242"/>
              </a:xfrm>
              <a:custGeom>
                <a:avLst/>
                <a:gdLst>
                  <a:gd name="T0" fmla="*/ 0 w 23"/>
                  <a:gd name="T1" fmla="*/ 242 h 242"/>
                  <a:gd name="T2" fmla="*/ 0 w 23"/>
                  <a:gd name="T3" fmla="*/ 0 h 242"/>
                  <a:gd name="T4" fmla="*/ 23 w 23"/>
                  <a:gd name="T5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2">
                    <a:moveTo>
                      <a:pt x="0" y="242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530" name="Rectangle 203">
                <a:extLst>
                  <a:ext uri="{FF2B5EF4-FFF2-40B4-BE49-F238E27FC236}">
                    <a16:creationId xmlns:a16="http://schemas.microsoft.com/office/drawing/2014/main" id="{3AD410D6-EAF2-313D-7AE3-7235DABBB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3" y="4467"/>
                <a:ext cx="6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mercantei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SEMIA 6399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1" name="Freeform 204">
                <a:extLst>
                  <a:ext uri="{FF2B5EF4-FFF2-40B4-BE49-F238E27FC236}">
                    <a16:creationId xmlns:a16="http://schemas.microsoft.com/office/drawing/2014/main" id="{A74F268A-2979-14BE-DFAC-C0976DD13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5" y="4487"/>
                <a:ext cx="76" cy="31"/>
              </a:xfrm>
              <a:custGeom>
                <a:avLst/>
                <a:gdLst>
                  <a:gd name="T0" fmla="*/ 0 w 76"/>
                  <a:gd name="T1" fmla="*/ 31 h 31"/>
                  <a:gd name="T2" fmla="*/ 0 w 76"/>
                  <a:gd name="T3" fmla="*/ 0 h 31"/>
                  <a:gd name="T4" fmla="*/ 76 w 76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31">
                    <a:moveTo>
                      <a:pt x="0" y="31"/>
                    </a:moveTo>
                    <a:lnTo>
                      <a:pt x="0" y="0"/>
                    </a:lnTo>
                    <a:lnTo>
                      <a:pt x="7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</p:grpSp>
        <p:sp>
          <p:nvSpPr>
            <p:cNvPr id="1228" name="Rectangle 206">
              <a:extLst>
                <a:ext uri="{FF2B5EF4-FFF2-40B4-BE49-F238E27FC236}">
                  <a16:creationId xmlns:a16="http://schemas.microsoft.com/office/drawing/2014/main" id="{09A0C873-7601-779B-7FD4-1AF897539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4" y="4531"/>
              <a:ext cx="77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erythrophlei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53325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9" name="Freeform 207">
              <a:extLst>
                <a:ext uri="{FF2B5EF4-FFF2-40B4-BE49-F238E27FC236}">
                  <a16:creationId xmlns:a16="http://schemas.microsoft.com/office/drawing/2014/main" id="{21DF7ECF-F8E0-196B-3454-F66E3AC76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5" y="4521"/>
              <a:ext cx="207" cy="30"/>
            </a:xfrm>
            <a:custGeom>
              <a:avLst/>
              <a:gdLst>
                <a:gd name="T0" fmla="*/ 0 w 207"/>
                <a:gd name="T1" fmla="*/ 0 h 30"/>
                <a:gd name="T2" fmla="*/ 0 w 207"/>
                <a:gd name="T3" fmla="*/ 30 h 30"/>
                <a:gd name="T4" fmla="*/ 207 w 207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30">
                  <a:moveTo>
                    <a:pt x="0" y="0"/>
                  </a:moveTo>
                  <a:lnTo>
                    <a:pt x="0" y="30"/>
                  </a:lnTo>
                  <a:lnTo>
                    <a:pt x="207" y="3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30" name="Rectangle 208">
              <a:extLst>
                <a:ext uri="{FF2B5EF4-FFF2-40B4-BE49-F238E27FC236}">
                  <a16:creationId xmlns:a16="http://schemas.microsoft.com/office/drawing/2014/main" id="{A4870A26-418A-4B18-484E-6F8117632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4596"/>
              <a:ext cx="35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ripae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WR4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" name="Freeform 209">
              <a:extLst>
                <a:ext uri="{FF2B5EF4-FFF2-40B4-BE49-F238E27FC236}">
                  <a16:creationId xmlns:a16="http://schemas.microsoft.com/office/drawing/2014/main" id="{A9D40308-377C-6B4A-141D-BFADF7182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5" y="4553"/>
              <a:ext cx="120" cy="62"/>
            </a:xfrm>
            <a:custGeom>
              <a:avLst/>
              <a:gdLst>
                <a:gd name="T0" fmla="*/ 0 w 120"/>
                <a:gd name="T1" fmla="*/ 0 h 62"/>
                <a:gd name="T2" fmla="*/ 0 w 120"/>
                <a:gd name="T3" fmla="*/ 62 h 62"/>
                <a:gd name="T4" fmla="*/ 120 w 120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62">
                  <a:moveTo>
                    <a:pt x="0" y="0"/>
                  </a:moveTo>
                  <a:lnTo>
                    <a:pt x="0" y="62"/>
                  </a:lnTo>
                  <a:lnTo>
                    <a:pt x="120" y="6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32" name="Line 210">
              <a:extLst>
                <a:ext uri="{FF2B5EF4-FFF2-40B4-BE49-F238E27FC236}">
                  <a16:creationId xmlns:a16="http://schemas.microsoft.com/office/drawing/2014/main" id="{1E587A3A-081F-FEB9-BDFC-28C0C0936E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5" y="4487"/>
              <a:ext cx="0" cy="63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33" name="Freeform 211">
              <a:extLst>
                <a:ext uri="{FF2B5EF4-FFF2-40B4-BE49-F238E27FC236}">
                  <a16:creationId xmlns:a16="http://schemas.microsoft.com/office/drawing/2014/main" id="{5D214E4F-4745-23A8-6DE0-0A298454C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" y="4551"/>
              <a:ext cx="30" cy="167"/>
            </a:xfrm>
            <a:custGeom>
              <a:avLst/>
              <a:gdLst>
                <a:gd name="T0" fmla="*/ 0 w 30"/>
                <a:gd name="T1" fmla="*/ 167 h 167"/>
                <a:gd name="T2" fmla="*/ 0 w 30"/>
                <a:gd name="T3" fmla="*/ 0 h 167"/>
                <a:gd name="T4" fmla="*/ 30 w 30"/>
                <a:gd name="T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67">
                  <a:moveTo>
                    <a:pt x="0" y="167"/>
                  </a:moveTo>
                  <a:lnTo>
                    <a:pt x="0" y="0"/>
                  </a:lnTo>
                  <a:lnTo>
                    <a:pt x="3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34" name="Rectangle 212">
              <a:extLst>
                <a:ext uri="{FF2B5EF4-FFF2-40B4-BE49-F238E27FC236}">
                  <a16:creationId xmlns:a16="http://schemas.microsoft.com/office/drawing/2014/main" id="{1EC10EDA-975F-FFD0-867E-74642A31B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" y="4660"/>
              <a:ext cx="63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viridifuturi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 690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5" name="Freeform 213">
              <a:extLst>
                <a:ext uri="{FF2B5EF4-FFF2-40B4-BE49-F238E27FC236}">
                  <a16:creationId xmlns:a16="http://schemas.microsoft.com/office/drawing/2014/main" id="{CF6B2F3A-5D62-4A54-75D0-2F03556B9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4" y="4680"/>
              <a:ext cx="117" cy="30"/>
            </a:xfrm>
            <a:custGeom>
              <a:avLst/>
              <a:gdLst>
                <a:gd name="T0" fmla="*/ 0 w 117"/>
                <a:gd name="T1" fmla="*/ 30 h 30"/>
                <a:gd name="T2" fmla="*/ 0 w 117"/>
                <a:gd name="T3" fmla="*/ 0 h 30"/>
                <a:gd name="T4" fmla="*/ 117 w 117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30">
                  <a:moveTo>
                    <a:pt x="0" y="30"/>
                  </a:moveTo>
                  <a:lnTo>
                    <a:pt x="0" y="0"/>
                  </a:lnTo>
                  <a:lnTo>
                    <a:pt x="11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36" name="Rectangle 214">
              <a:extLst>
                <a:ext uri="{FF2B5EF4-FFF2-40B4-BE49-F238E27FC236}">
                  <a16:creationId xmlns:a16="http://schemas.microsoft.com/office/drawing/2014/main" id="{82A42616-59CF-3D08-411C-D4B32D2D5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1" y="4724"/>
              <a:ext cx="68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tropiciagri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1112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7" name="Freeform 215">
              <a:extLst>
                <a:ext uri="{FF2B5EF4-FFF2-40B4-BE49-F238E27FC236}">
                  <a16:creationId xmlns:a16="http://schemas.microsoft.com/office/drawing/2014/main" id="{BA76D259-B660-BEA8-4F34-BBD1AE6F2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4" y="4713"/>
              <a:ext cx="105" cy="31"/>
            </a:xfrm>
            <a:custGeom>
              <a:avLst/>
              <a:gdLst>
                <a:gd name="T0" fmla="*/ 0 w 105"/>
                <a:gd name="T1" fmla="*/ 0 h 31"/>
                <a:gd name="T2" fmla="*/ 0 w 105"/>
                <a:gd name="T3" fmla="*/ 31 h 31"/>
                <a:gd name="T4" fmla="*/ 105 w 105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1">
                  <a:moveTo>
                    <a:pt x="0" y="0"/>
                  </a:moveTo>
                  <a:lnTo>
                    <a:pt x="0" y="31"/>
                  </a:lnTo>
                  <a:lnTo>
                    <a:pt x="105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38" name="Freeform 216">
              <a:extLst>
                <a:ext uri="{FF2B5EF4-FFF2-40B4-BE49-F238E27FC236}">
                  <a16:creationId xmlns:a16="http://schemas.microsoft.com/office/drawing/2014/main" id="{ED442D37-F9AE-143E-B268-0A7A4E21A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" y="4712"/>
              <a:ext cx="19" cy="87"/>
            </a:xfrm>
            <a:custGeom>
              <a:avLst/>
              <a:gdLst>
                <a:gd name="T0" fmla="*/ 0 w 19"/>
                <a:gd name="T1" fmla="*/ 87 h 87"/>
                <a:gd name="T2" fmla="*/ 0 w 19"/>
                <a:gd name="T3" fmla="*/ 0 h 87"/>
                <a:gd name="T4" fmla="*/ 19 w 19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87">
                  <a:moveTo>
                    <a:pt x="0" y="87"/>
                  </a:moveTo>
                  <a:lnTo>
                    <a:pt x="0" y="0"/>
                  </a:lnTo>
                  <a:lnTo>
                    <a:pt x="1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39" name="Rectangle 217">
              <a:extLst>
                <a:ext uri="{FF2B5EF4-FFF2-40B4-BE49-F238E27FC236}">
                  <a16:creationId xmlns:a16="http://schemas.microsoft.com/office/drawing/2014/main" id="{4F2AE6FD-C85A-B6FC-5BCC-90919266B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3" y="4788"/>
              <a:ext cx="66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macuxiense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 10303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0" name="Freeform 218">
              <a:extLst>
                <a:ext uri="{FF2B5EF4-FFF2-40B4-BE49-F238E27FC236}">
                  <a16:creationId xmlns:a16="http://schemas.microsoft.com/office/drawing/2014/main" id="{86AE1DE8-6024-4594-A37A-AB1E6D5D1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5" y="4808"/>
              <a:ext cx="187" cy="79"/>
            </a:xfrm>
            <a:custGeom>
              <a:avLst/>
              <a:gdLst>
                <a:gd name="T0" fmla="*/ 0 w 187"/>
                <a:gd name="T1" fmla="*/ 79 h 79"/>
                <a:gd name="T2" fmla="*/ 0 w 187"/>
                <a:gd name="T3" fmla="*/ 0 h 79"/>
                <a:gd name="T4" fmla="*/ 187 w 187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79">
                  <a:moveTo>
                    <a:pt x="0" y="79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41" name="Rectangle 219">
              <a:extLst>
                <a:ext uri="{FF2B5EF4-FFF2-40B4-BE49-F238E27FC236}">
                  <a16:creationId xmlns:a16="http://schemas.microsoft.com/office/drawing/2014/main" id="{4A5BEA6C-57F8-FDA8-5FB8-14F66B5A8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" y="4852"/>
              <a:ext cx="54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pachyrhizi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PAC48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2" name="Freeform 220">
              <a:extLst>
                <a:ext uri="{FF2B5EF4-FFF2-40B4-BE49-F238E27FC236}">
                  <a16:creationId xmlns:a16="http://schemas.microsoft.com/office/drawing/2014/main" id="{A613FD16-F4B6-46C0-4C55-8B1126E4A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8" y="4872"/>
              <a:ext cx="35" cy="31"/>
            </a:xfrm>
            <a:custGeom>
              <a:avLst/>
              <a:gdLst>
                <a:gd name="T0" fmla="*/ 0 w 35"/>
                <a:gd name="T1" fmla="*/ 31 h 31"/>
                <a:gd name="T2" fmla="*/ 0 w 35"/>
                <a:gd name="T3" fmla="*/ 0 h 31"/>
                <a:gd name="T4" fmla="*/ 35 w 35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31">
                  <a:moveTo>
                    <a:pt x="0" y="31"/>
                  </a:moveTo>
                  <a:lnTo>
                    <a:pt x="0" y="0"/>
                  </a:lnTo>
                  <a:lnTo>
                    <a:pt x="3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43" name="Rectangle 221">
              <a:extLst>
                <a:ext uri="{FF2B5EF4-FFF2-40B4-BE49-F238E27FC236}">
                  <a16:creationId xmlns:a16="http://schemas.microsoft.com/office/drawing/2014/main" id="{8503FA04-4507-AE5F-D922-FB87C7460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0" y="4916"/>
              <a:ext cx="68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brasilense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UFLA03-321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4" name="Freeform 222">
              <a:extLst>
                <a:ext uri="{FF2B5EF4-FFF2-40B4-BE49-F238E27FC236}">
                  <a16:creationId xmlns:a16="http://schemas.microsoft.com/office/drawing/2014/main" id="{94E6C12E-EFD5-6539-5DDE-58FECBDF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8" y="4906"/>
              <a:ext cx="100" cy="30"/>
            </a:xfrm>
            <a:custGeom>
              <a:avLst/>
              <a:gdLst>
                <a:gd name="T0" fmla="*/ 0 w 100"/>
                <a:gd name="T1" fmla="*/ 0 h 30"/>
                <a:gd name="T2" fmla="*/ 0 w 100"/>
                <a:gd name="T3" fmla="*/ 30 h 30"/>
                <a:gd name="T4" fmla="*/ 100 w 100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30">
                  <a:moveTo>
                    <a:pt x="0" y="0"/>
                  </a:moveTo>
                  <a:lnTo>
                    <a:pt x="0" y="30"/>
                  </a:lnTo>
                  <a:lnTo>
                    <a:pt x="100" y="3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45" name="Freeform 223">
              <a:extLst>
                <a:ext uri="{FF2B5EF4-FFF2-40B4-BE49-F238E27FC236}">
                  <a16:creationId xmlns:a16="http://schemas.microsoft.com/office/drawing/2014/main" id="{B7A66C04-6B19-722C-8156-0B03BC525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3" y="4904"/>
              <a:ext cx="35" cy="63"/>
            </a:xfrm>
            <a:custGeom>
              <a:avLst/>
              <a:gdLst>
                <a:gd name="T0" fmla="*/ 0 w 35"/>
                <a:gd name="T1" fmla="*/ 63 h 63"/>
                <a:gd name="T2" fmla="*/ 0 w 35"/>
                <a:gd name="T3" fmla="*/ 0 h 63"/>
                <a:gd name="T4" fmla="*/ 35 w 35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63">
                  <a:moveTo>
                    <a:pt x="0" y="63"/>
                  </a:moveTo>
                  <a:lnTo>
                    <a:pt x="0" y="0"/>
                  </a:lnTo>
                  <a:lnTo>
                    <a:pt x="35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46" name="Rectangle 224">
              <a:extLst>
                <a:ext uri="{FF2B5EF4-FFF2-40B4-BE49-F238E27FC236}">
                  <a16:creationId xmlns:a16="http://schemas.microsoft.com/office/drawing/2014/main" id="{EBC8083E-D167-4AB7-D621-9FF970360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" y="4981"/>
              <a:ext cx="46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ivorense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CI-1B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7" name="Freeform 225">
              <a:extLst>
                <a:ext uri="{FF2B5EF4-FFF2-40B4-BE49-F238E27FC236}">
                  <a16:creationId xmlns:a16="http://schemas.microsoft.com/office/drawing/2014/main" id="{D242B575-E447-60E3-7471-C035E4523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5001"/>
              <a:ext cx="201" cy="30"/>
            </a:xfrm>
            <a:custGeom>
              <a:avLst/>
              <a:gdLst>
                <a:gd name="T0" fmla="*/ 0 w 201"/>
                <a:gd name="T1" fmla="*/ 30 h 30"/>
                <a:gd name="T2" fmla="*/ 0 w 201"/>
                <a:gd name="T3" fmla="*/ 0 h 30"/>
                <a:gd name="T4" fmla="*/ 201 w 20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30">
                  <a:moveTo>
                    <a:pt x="0" y="30"/>
                  </a:moveTo>
                  <a:lnTo>
                    <a:pt x="0" y="0"/>
                  </a:lnTo>
                  <a:lnTo>
                    <a:pt x="20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48" name="Rectangle 226">
              <a:extLst>
                <a:ext uri="{FF2B5EF4-FFF2-40B4-BE49-F238E27FC236}">
                  <a16:creationId xmlns:a16="http://schemas.microsoft.com/office/drawing/2014/main" id="{F95037BB-5142-A382-1F38-34A15B73B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5045"/>
              <a:ext cx="68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semiaridum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1704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9" name="Freeform 227">
              <a:extLst>
                <a:ext uri="{FF2B5EF4-FFF2-40B4-BE49-F238E27FC236}">
                  <a16:creationId xmlns:a16="http://schemas.microsoft.com/office/drawing/2014/main" id="{0DDD8B6E-5DF9-9A2E-2CF6-E09E59F19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5034"/>
              <a:ext cx="268" cy="31"/>
            </a:xfrm>
            <a:custGeom>
              <a:avLst/>
              <a:gdLst>
                <a:gd name="T0" fmla="*/ 0 w 268"/>
                <a:gd name="T1" fmla="*/ 0 h 31"/>
                <a:gd name="T2" fmla="*/ 0 w 268"/>
                <a:gd name="T3" fmla="*/ 31 h 31"/>
                <a:gd name="T4" fmla="*/ 268 w 268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8" h="31">
                  <a:moveTo>
                    <a:pt x="0" y="0"/>
                  </a:moveTo>
                  <a:lnTo>
                    <a:pt x="0" y="31"/>
                  </a:lnTo>
                  <a:lnTo>
                    <a:pt x="268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0" name="Freeform 228">
              <a:extLst>
                <a:ext uri="{FF2B5EF4-FFF2-40B4-BE49-F238E27FC236}">
                  <a16:creationId xmlns:a16="http://schemas.microsoft.com/office/drawing/2014/main" id="{B22FC5D9-2D28-2A19-F97C-F0C385690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3" y="4970"/>
              <a:ext cx="20" cy="63"/>
            </a:xfrm>
            <a:custGeom>
              <a:avLst/>
              <a:gdLst>
                <a:gd name="T0" fmla="*/ 0 w 20"/>
                <a:gd name="T1" fmla="*/ 0 h 63"/>
                <a:gd name="T2" fmla="*/ 0 w 20"/>
                <a:gd name="T3" fmla="*/ 63 h 63"/>
                <a:gd name="T4" fmla="*/ 20 w 20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3">
                  <a:moveTo>
                    <a:pt x="0" y="0"/>
                  </a:moveTo>
                  <a:lnTo>
                    <a:pt x="0" y="63"/>
                  </a:lnTo>
                  <a:lnTo>
                    <a:pt x="20" y="6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1" name="Freeform 229">
              <a:extLst>
                <a:ext uri="{FF2B5EF4-FFF2-40B4-BE49-F238E27FC236}">
                  <a16:creationId xmlns:a16="http://schemas.microsoft.com/office/drawing/2014/main" id="{06037A58-2AA1-0F17-A3D1-A84213ABF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5" y="4890"/>
              <a:ext cx="58" cy="79"/>
            </a:xfrm>
            <a:custGeom>
              <a:avLst/>
              <a:gdLst>
                <a:gd name="T0" fmla="*/ 0 w 58"/>
                <a:gd name="T1" fmla="*/ 0 h 79"/>
                <a:gd name="T2" fmla="*/ 0 w 58"/>
                <a:gd name="T3" fmla="*/ 79 h 79"/>
                <a:gd name="T4" fmla="*/ 58 w 58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79">
                  <a:moveTo>
                    <a:pt x="0" y="0"/>
                  </a:moveTo>
                  <a:lnTo>
                    <a:pt x="0" y="79"/>
                  </a:lnTo>
                  <a:lnTo>
                    <a:pt x="58" y="7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2" name="Freeform 230">
              <a:extLst>
                <a:ext uri="{FF2B5EF4-FFF2-40B4-BE49-F238E27FC236}">
                  <a16:creationId xmlns:a16="http://schemas.microsoft.com/office/drawing/2014/main" id="{AF6CB1B5-4541-7C41-DCA6-ADA6EAD4E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" y="4801"/>
              <a:ext cx="50" cy="87"/>
            </a:xfrm>
            <a:custGeom>
              <a:avLst/>
              <a:gdLst>
                <a:gd name="T0" fmla="*/ 0 w 50"/>
                <a:gd name="T1" fmla="*/ 0 h 87"/>
                <a:gd name="T2" fmla="*/ 0 w 50"/>
                <a:gd name="T3" fmla="*/ 87 h 87"/>
                <a:gd name="T4" fmla="*/ 50 w 50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87">
                  <a:moveTo>
                    <a:pt x="0" y="0"/>
                  </a:moveTo>
                  <a:lnTo>
                    <a:pt x="0" y="87"/>
                  </a:lnTo>
                  <a:lnTo>
                    <a:pt x="50" y="8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3" name="Line 231">
              <a:extLst>
                <a:ext uri="{FF2B5EF4-FFF2-40B4-BE49-F238E27FC236}">
                  <a16:creationId xmlns:a16="http://schemas.microsoft.com/office/drawing/2014/main" id="{E792D230-9A95-8F7E-62B2-4F715DE1FB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5" y="4721"/>
              <a:ext cx="0" cy="167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4" name="Freeform 232">
              <a:extLst>
                <a:ext uri="{FF2B5EF4-FFF2-40B4-BE49-F238E27FC236}">
                  <a16:creationId xmlns:a16="http://schemas.microsoft.com/office/drawing/2014/main" id="{94FBB594-BC45-137D-FCAE-A21EE7281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2" y="4478"/>
              <a:ext cx="13" cy="242"/>
            </a:xfrm>
            <a:custGeom>
              <a:avLst/>
              <a:gdLst>
                <a:gd name="T0" fmla="*/ 0 w 13"/>
                <a:gd name="T1" fmla="*/ 0 h 242"/>
                <a:gd name="T2" fmla="*/ 0 w 13"/>
                <a:gd name="T3" fmla="*/ 242 h 242"/>
                <a:gd name="T4" fmla="*/ 13 w 13"/>
                <a:gd name="T5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42">
                  <a:moveTo>
                    <a:pt x="0" y="0"/>
                  </a:moveTo>
                  <a:lnTo>
                    <a:pt x="0" y="242"/>
                  </a:lnTo>
                  <a:lnTo>
                    <a:pt x="13" y="24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5" name="Line 233">
              <a:extLst>
                <a:ext uri="{FF2B5EF4-FFF2-40B4-BE49-F238E27FC236}">
                  <a16:creationId xmlns:a16="http://schemas.microsoft.com/office/drawing/2014/main" id="{FA85CC6A-D68D-8F89-64E4-821EDD5B3B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2" y="4316"/>
              <a:ext cx="0" cy="404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6" name="Freeform 234">
              <a:extLst>
                <a:ext uri="{FF2B5EF4-FFF2-40B4-BE49-F238E27FC236}">
                  <a16:creationId xmlns:a16="http://schemas.microsoft.com/office/drawing/2014/main" id="{721EE350-32B0-7EDB-9EEC-2FFAC3601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4081"/>
              <a:ext cx="17" cy="234"/>
            </a:xfrm>
            <a:custGeom>
              <a:avLst/>
              <a:gdLst>
                <a:gd name="T0" fmla="*/ 0 w 17"/>
                <a:gd name="T1" fmla="*/ 0 h 234"/>
                <a:gd name="T2" fmla="*/ 0 w 17"/>
                <a:gd name="T3" fmla="*/ 234 h 234"/>
                <a:gd name="T4" fmla="*/ 17 w 17"/>
                <a:gd name="T5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34">
                  <a:moveTo>
                    <a:pt x="0" y="0"/>
                  </a:moveTo>
                  <a:lnTo>
                    <a:pt x="0" y="234"/>
                  </a:lnTo>
                  <a:lnTo>
                    <a:pt x="17" y="23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7" name="Freeform 235">
              <a:extLst>
                <a:ext uri="{FF2B5EF4-FFF2-40B4-BE49-F238E27FC236}">
                  <a16:creationId xmlns:a16="http://schemas.microsoft.com/office/drawing/2014/main" id="{CE8687BB-761B-26C1-E47E-0B49EE3BD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3660"/>
              <a:ext cx="37" cy="420"/>
            </a:xfrm>
            <a:custGeom>
              <a:avLst/>
              <a:gdLst>
                <a:gd name="T0" fmla="*/ 0 w 37"/>
                <a:gd name="T1" fmla="*/ 0 h 420"/>
                <a:gd name="T2" fmla="*/ 0 w 37"/>
                <a:gd name="T3" fmla="*/ 420 h 420"/>
                <a:gd name="T4" fmla="*/ 37 w 37"/>
                <a:gd name="T5" fmla="*/ 42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20">
                  <a:moveTo>
                    <a:pt x="0" y="0"/>
                  </a:moveTo>
                  <a:lnTo>
                    <a:pt x="0" y="420"/>
                  </a:lnTo>
                  <a:lnTo>
                    <a:pt x="37" y="42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8" name="Freeform 236">
              <a:extLst>
                <a:ext uri="{FF2B5EF4-FFF2-40B4-BE49-F238E27FC236}">
                  <a16:creationId xmlns:a16="http://schemas.microsoft.com/office/drawing/2014/main" id="{3243E9AE-5929-AE8F-D8A9-CA0CE5C8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" y="3659"/>
              <a:ext cx="137" cy="765"/>
            </a:xfrm>
            <a:custGeom>
              <a:avLst/>
              <a:gdLst>
                <a:gd name="T0" fmla="*/ 0 w 137"/>
                <a:gd name="T1" fmla="*/ 765 h 765"/>
                <a:gd name="T2" fmla="*/ 0 w 137"/>
                <a:gd name="T3" fmla="*/ 0 h 765"/>
                <a:gd name="T4" fmla="*/ 137 w 137"/>
                <a:gd name="T5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765">
                  <a:moveTo>
                    <a:pt x="0" y="765"/>
                  </a:moveTo>
                  <a:lnTo>
                    <a:pt x="0" y="0"/>
                  </a:lnTo>
                  <a:lnTo>
                    <a:pt x="13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59" name="Rectangle 237">
              <a:extLst>
                <a:ext uri="{FF2B5EF4-FFF2-40B4-BE49-F238E27FC236}">
                  <a16:creationId xmlns:a16="http://schemas.microsoft.com/office/drawing/2014/main" id="{B4F717FB-19C0-695E-F994-20379EBC5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3" y="5109"/>
              <a:ext cx="55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algeriense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RST89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0" name="Freeform 238">
              <a:extLst>
                <a:ext uri="{FF2B5EF4-FFF2-40B4-BE49-F238E27FC236}">
                  <a16:creationId xmlns:a16="http://schemas.microsoft.com/office/drawing/2014/main" id="{ABCD5D4D-F1C5-5F40-5F3D-DCBDACD7A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" y="5129"/>
              <a:ext cx="258" cy="63"/>
            </a:xfrm>
            <a:custGeom>
              <a:avLst/>
              <a:gdLst>
                <a:gd name="T0" fmla="*/ 0 w 258"/>
                <a:gd name="T1" fmla="*/ 63 h 63"/>
                <a:gd name="T2" fmla="*/ 0 w 258"/>
                <a:gd name="T3" fmla="*/ 0 h 63"/>
                <a:gd name="T4" fmla="*/ 258 w 258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8" h="63">
                  <a:moveTo>
                    <a:pt x="0" y="63"/>
                  </a:moveTo>
                  <a:lnTo>
                    <a:pt x="0" y="0"/>
                  </a:lnTo>
                  <a:lnTo>
                    <a:pt x="25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61" name="Rectangle 239">
              <a:extLst>
                <a:ext uri="{FF2B5EF4-FFF2-40B4-BE49-F238E27FC236}">
                  <a16:creationId xmlns:a16="http://schemas.microsoft.com/office/drawing/2014/main" id="{C8B28F99-41C1-9BBC-881C-D996747B6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6" y="5173"/>
              <a:ext cx="54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sediminis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S2-20-1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2" name="Freeform 240">
              <a:extLst>
                <a:ext uri="{FF2B5EF4-FFF2-40B4-BE49-F238E27FC236}">
                  <a16:creationId xmlns:a16="http://schemas.microsoft.com/office/drawing/2014/main" id="{5900636B-B6C6-D906-1B0B-E9F3AD579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" y="5193"/>
              <a:ext cx="321" cy="31"/>
            </a:xfrm>
            <a:custGeom>
              <a:avLst/>
              <a:gdLst>
                <a:gd name="T0" fmla="*/ 0 w 321"/>
                <a:gd name="T1" fmla="*/ 31 h 31"/>
                <a:gd name="T2" fmla="*/ 0 w 321"/>
                <a:gd name="T3" fmla="*/ 0 h 31"/>
                <a:gd name="T4" fmla="*/ 321 w 32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31">
                  <a:moveTo>
                    <a:pt x="0" y="31"/>
                  </a:moveTo>
                  <a:lnTo>
                    <a:pt x="0" y="0"/>
                  </a:lnTo>
                  <a:lnTo>
                    <a:pt x="32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63" name="Rectangle 241">
              <a:extLst>
                <a:ext uri="{FF2B5EF4-FFF2-40B4-BE49-F238E27FC236}">
                  <a16:creationId xmlns:a16="http://schemas.microsoft.com/office/drawing/2014/main" id="{055F3BCA-AA4B-19EA-51BA-9552D0C31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5237"/>
              <a:ext cx="55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valentinum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LmjM3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4" name="Freeform 242">
              <a:extLst>
                <a:ext uri="{FF2B5EF4-FFF2-40B4-BE49-F238E27FC236}">
                  <a16:creationId xmlns:a16="http://schemas.microsoft.com/office/drawing/2014/main" id="{219BC2A3-4543-60A4-D031-4C2E57820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" y="5227"/>
              <a:ext cx="156" cy="30"/>
            </a:xfrm>
            <a:custGeom>
              <a:avLst/>
              <a:gdLst>
                <a:gd name="T0" fmla="*/ 0 w 156"/>
                <a:gd name="T1" fmla="*/ 0 h 30"/>
                <a:gd name="T2" fmla="*/ 0 w 156"/>
                <a:gd name="T3" fmla="*/ 30 h 30"/>
                <a:gd name="T4" fmla="*/ 156 w 156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30">
                  <a:moveTo>
                    <a:pt x="0" y="0"/>
                  </a:moveTo>
                  <a:lnTo>
                    <a:pt x="0" y="30"/>
                  </a:lnTo>
                  <a:lnTo>
                    <a:pt x="156" y="3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65" name="Line 243">
              <a:extLst>
                <a:ext uri="{FF2B5EF4-FFF2-40B4-BE49-F238E27FC236}">
                  <a16:creationId xmlns:a16="http://schemas.microsoft.com/office/drawing/2014/main" id="{4CC68872-C82D-64B6-7F7A-FE5989A3B0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4" y="5195"/>
              <a:ext cx="0" cy="62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66" name="Freeform 244">
              <a:extLst>
                <a:ext uri="{FF2B5EF4-FFF2-40B4-BE49-F238E27FC236}">
                  <a16:creationId xmlns:a16="http://schemas.microsoft.com/office/drawing/2014/main" id="{69BF5698-6CCD-E8B4-45CF-89848C801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" y="4427"/>
              <a:ext cx="73" cy="766"/>
            </a:xfrm>
            <a:custGeom>
              <a:avLst/>
              <a:gdLst>
                <a:gd name="T0" fmla="*/ 0 w 73"/>
                <a:gd name="T1" fmla="*/ 0 h 766"/>
                <a:gd name="T2" fmla="*/ 0 w 73"/>
                <a:gd name="T3" fmla="*/ 766 h 766"/>
                <a:gd name="T4" fmla="*/ 73 w 73"/>
                <a:gd name="T5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766">
                  <a:moveTo>
                    <a:pt x="0" y="0"/>
                  </a:moveTo>
                  <a:lnTo>
                    <a:pt x="0" y="766"/>
                  </a:lnTo>
                  <a:lnTo>
                    <a:pt x="73" y="766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67" name="Freeform 245">
              <a:extLst>
                <a:ext uri="{FF2B5EF4-FFF2-40B4-BE49-F238E27FC236}">
                  <a16:creationId xmlns:a16="http://schemas.microsoft.com/office/drawing/2014/main" id="{781BC57C-6478-4A7A-1515-3EABCE99F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4426"/>
              <a:ext cx="60" cy="470"/>
            </a:xfrm>
            <a:custGeom>
              <a:avLst/>
              <a:gdLst>
                <a:gd name="T0" fmla="*/ 0 w 60"/>
                <a:gd name="T1" fmla="*/ 470 h 470"/>
                <a:gd name="T2" fmla="*/ 0 w 60"/>
                <a:gd name="T3" fmla="*/ 0 h 470"/>
                <a:gd name="T4" fmla="*/ 60 w 60"/>
                <a:gd name="T5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470">
                  <a:moveTo>
                    <a:pt x="0" y="470"/>
                  </a:moveTo>
                  <a:lnTo>
                    <a:pt x="0" y="0"/>
                  </a:lnTo>
                  <a:lnTo>
                    <a:pt x="6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68" name="Rectangle 246">
              <a:extLst>
                <a:ext uri="{FF2B5EF4-FFF2-40B4-BE49-F238E27FC236}">
                  <a16:creationId xmlns:a16="http://schemas.microsoft.com/office/drawing/2014/main" id="{6DA1836C-4CD7-3447-BC9F-B398438B0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4" y="5302"/>
              <a:ext cx="63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lablabi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23086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9" name="Freeform 247">
              <a:extLst>
                <a:ext uri="{FF2B5EF4-FFF2-40B4-BE49-F238E27FC236}">
                  <a16:creationId xmlns:a16="http://schemas.microsoft.com/office/drawing/2014/main" id="{41B2D447-C886-2E96-FF52-F79E1F1E3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5322"/>
              <a:ext cx="177" cy="46"/>
            </a:xfrm>
            <a:custGeom>
              <a:avLst/>
              <a:gdLst>
                <a:gd name="T0" fmla="*/ 0 w 177"/>
                <a:gd name="T1" fmla="*/ 46 h 46"/>
                <a:gd name="T2" fmla="*/ 0 w 177"/>
                <a:gd name="T3" fmla="*/ 0 h 46"/>
                <a:gd name="T4" fmla="*/ 177 w 177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" h="46">
                  <a:moveTo>
                    <a:pt x="0" y="46"/>
                  </a:moveTo>
                  <a:lnTo>
                    <a:pt x="0" y="0"/>
                  </a:lnTo>
                  <a:lnTo>
                    <a:pt x="17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70" name="Rectangle 248">
              <a:extLst>
                <a:ext uri="{FF2B5EF4-FFF2-40B4-BE49-F238E27FC236}">
                  <a16:creationId xmlns:a16="http://schemas.microsoft.com/office/drawing/2014/main" id="{AD6B116C-4FF3-212A-461E-B36E4B1AE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4" y="5366"/>
              <a:ext cx="66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murdochi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4020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1" name="Freeform 249">
              <a:extLst>
                <a:ext uri="{FF2B5EF4-FFF2-40B4-BE49-F238E27FC236}">
                  <a16:creationId xmlns:a16="http://schemas.microsoft.com/office/drawing/2014/main" id="{8B86AECB-8680-63A9-469A-16A51F933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5386"/>
              <a:ext cx="76" cy="30"/>
            </a:xfrm>
            <a:custGeom>
              <a:avLst/>
              <a:gdLst>
                <a:gd name="T0" fmla="*/ 0 w 76"/>
                <a:gd name="T1" fmla="*/ 30 h 30"/>
                <a:gd name="T2" fmla="*/ 0 w 76"/>
                <a:gd name="T3" fmla="*/ 0 h 30"/>
                <a:gd name="T4" fmla="*/ 76 w 76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30">
                  <a:moveTo>
                    <a:pt x="0" y="30"/>
                  </a:moveTo>
                  <a:lnTo>
                    <a:pt x="0" y="0"/>
                  </a:lnTo>
                  <a:lnTo>
                    <a:pt x="7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72" name="Rectangle 250">
              <a:extLst>
                <a:ext uri="{FF2B5EF4-FFF2-40B4-BE49-F238E27FC236}">
                  <a16:creationId xmlns:a16="http://schemas.microsoft.com/office/drawing/2014/main" id="{31DF0D1D-12A8-E740-C10E-756E51F8A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5430"/>
              <a:ext cx="45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retamae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Ro19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3" name="Freeform 251">
              <a:extLst>
                <a:ext uri="{FF2B5EF4-FFF2-40B4-BE49-F238E27FC236}">
                  <a16:creationId xmlns:a16="http://schemas.microsoft.com/office/drawing/2014/main" id="{2E4A0DCA-494D-220D-D03A-88CB7ACFF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5419"/>
              <a:ext cx="104" cy="31"/>
            </a:xfrm>
            <a:custGeom>
              <a:avLst/>
              <a:gdLst>
                <a:gd name="T0" fmla="*/ 0 w 104"/>
                <a:gd name="T1" fmla="*/ 0 h 31"/>
                <a:gd name="T2" fmla="*/ 0 w 104"/>
                <a:gd name="T3" fmla="*/ 31 h 31"/>
                <a:gd name="T4" fmla="*/ 104 w 104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31">
                  <a:moveTo>
                    <a:pt x="0" y="0"/>
                  </a:moveTo>
                  <a:lnTo>
                    <a:pt x="0" y="31"/>
                  </a:lnTo>
                  <a:lnTo>
                    <a:pt x="104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74" name="Freeform 252">
              <a:extLst>
                <a:ext uri="{FF2B5EF4-FFF2-40B4-BE49-F238E27FC236}">
                  <a16:creationId xmlns:a16="http://schemas.microsoft.com/office/drawing/2014/main" id="{6207B296-78CC-494A-9FEC-96C123DDE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5371"/>
              <a:ext cx="60" cy="47"/>
            </a:xfrm>
            <a:custGeom>
              <a:avLst/>
              <a:gdLst>
                <a:gd name="T0" fmla="*/ 0 w 60"/>
                <a:gd name="T1" fmla="*/ 0 h 47"/>
                <a:gd name="T2" fmla="*/ 0 w 60"/>
                <a:gd name="T3" fmla="*/ 47 h 47"/>
                <a:gd name="T4" fmla="*/ 60 w 60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47">
                  <a:moveTo>
                    <a:pt x="0" y="0"/>
                  </a:moveTo>
                  <a:lnTo>
                    <a:pt x="0" y="47"/>
                  </a:lnTo>
                  <a:lnTo>
                    <a:pt x="60" y="4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75" name="Freeform 253">
              <a:extLst>
                <a:ext uri="{FF2B5EF4-FFF2-40B4-BE49-F238E27FC236}">
                  <a16:creationId xmlns:a16="http://schemas.microsoft.com/office/drawing/2014/main" id="{D22062C8-ED3A-641E-AA76-901A7C4C2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4899"/>
              <a:ext cx="15" cy="471"/>
            </a:xfrm>
            <a:custGeom>
              <a:avLst/>
              <a:gdLst>
                <a:gd name="T0" fmla="*/ 0 w 15"/>
                <a:gd name="T1" fmla="*/ 0 h 471"/>
                <a:gd name="T2" fmla="*/ 0 w 15"/>
                <a:gd name="T3" fmla="*/ 471 h 471"/>
                <a:gd name="T4" fmla="*/ 15 w 15"/>
                <a:gd name="T5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71">
                  <a:moveTo>
                    <a:pt x="0" y="0"/>
                  </a:moveTo>
                  <a:lnTo>
                    <a:pt x="0" y="471"/>
                  </a:lnTo>
                  <a:lnTo>
                    <a:pt x="15" y="47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76" name="Rectangle 254">
              <a:extLst>
                <a:ext uri="{FF2B5EF4-FFF2-40B4-BE49-F238E27FC236}">
                  <a16:creationId xmlns:a16="http://schemas.microsoft.com/office/drawing/2014/main" id="{02471316-A7DA-37F8-4E15-1AE6924E2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5494"/>
              <a:ext cx="74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australiense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4014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7" name="Freeform 255">
              <a:extLst>
                <a:ext uri="{FF2B5EF4-FFF2-40B4-BE49-F238E27FC236}">
                  <a16:creationId xmlns:a16="http://schemas.microsoft.com/office/drawing/2014/main" id="{4138A3A6-D65E-8475-E661-7DA15A914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" y="5514"/>
              <a:ext cx="198" cy="31"/>
            </a:xfrm>
            <a:custGeom>
              <a:avLst/>
              <a:gdLst>
                <a:gd name="T0" fmla="*/ 0 w 198"/>
                <a:gd name="T1" fmla="*/ 31 h 31"/>
                <a:gd name="T2" fmla="*/ 0 w 198"/>
                <a:gd name="T3" fmla="*/ 0 h 31"/>
                <a:gd name="T4" fmla="*/ 198 w 198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" h="31">
                  <a:moveTo>
                    <a:pt x="0" y="31"/>
                  </a:moveTo>
                  <a:lnTo>
                    <a:pt x="0" y="0"/>
                  </a:lnTo>
                  <a:lnTo>
                    <a:pt x="19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78" name="Rectangle 256">
              <a:extLst>
                <a:ext uri="{FF2B5EF4-FFF2-40B4-BE49-F238E27FC236}">
                  <a16:creationId xmlns:a16="http://schemas.microsoft.com/office/drawing/2014/main" id="{5DEE85EF-C09A-A340-47D4-492B1361F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7" y="5558"/>
              <a:ext cx="50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icense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LMTR 13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9" name="Freeform 257">
              <a:extLst>
                <a:ext uri="{FF2B5EF4-FFF2-40B4-BE49-F238E27FC236}">
                  <a16:creationId xmlns:a16="http://schemas.microsoft.com/office/drawing/2014/main" id="{4D389602-8CCF-C0E7-F5B2-673699AFA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" y="5548"/>
              <a:ext cx="170" cy="30"/>
            </a:xfrm>
            <a:custGeom>
              <a:avLst/>
              <a:gdLst>
                <a:gd name="T0" fmla="*/ 0 w 170"/>
                <a:gd name="T1" fmla="*/ 0 h 30"/>
                <a:gd name="T2" fmla="*/ 0 w 170"/>
                <a:gd name="T3" fmla="*/ 30 h 30"/>
                <a:gd name="T4" fmla="*/ 170 w 170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30">
                  <a:moveTo>
                    <a:pt x="0" y="0"/>
                  </a:moveTo>
                  <a:lnTo>
                    <a:pt x="0" y="30"/>
                  </a:lnTo>
                  <a:lnTo>
                    <a:pt x="170" y="3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80" name="Freeform 258">
              <a:extLst>
                <a:ext uri="{FF2B5EF4-FFF2-40B4-BE49-F238E27FC236}">
                  <a16:creationId xmlns:a16="http://schemas.microsoft.com/office/drawing/2014/main" id="{875515BF-1F6F-36B1-CB1B-FCA50E5D2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4987"/>
              <a:ext cx="25" cy="559"/>
            </a:xfrm>
            <a:custGeom>
              <a:avLst/>
              <a:gdLst>
                <a:gd name="T0" fmla="*/ 0 w 25"/>
                <a:gd name="T1" fmla="*/ 0 h 559"/>
                <a:gd name="T2" fmla="*/ 0 w 25"/>
                <a:gd name="T3" fmla="*/ 559 h 559"/>
                <a:gd name="T4" fmla="*/ 25 w 25"/>
                <a:gd name="T5" fmla="*/ 559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559">
                  <a:moveTo>
                    <a:pt x="0" y="0"/>
                  </a:moveTo>
                  <a:lnTo>
                    <a:pt x="0" y="559"/>
                  </a:lnTo>
                  <a:lnTo>
                    <a:pt x="25" y="55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81" name="Line 259">
              <a:extLst>
                <a:ext uri="{FF2B5EF4-FFF2-40B4-BE49-F238E27FC236}">
                  <a16:creationId xmlns:a16="http://schemas.microsoft.com/office/drawing/2014/main" id="{263176C1-99A1-554F-9BF0-3275715771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1" y="4426"/>
              <a:ext cx="0" cy="559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82" name="Freeform 260">
              <a:extLst>
                <a:ext uri="{FF2B5EF4-FFF2-40B4-BE49-F238E27FC236}">
                  <a16:creationId xmlns:a16="http://schemas.microsoft.com/office/drawing/2014/main" id="{F63CE434-F005-881B-0154-AF4EA1B57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" y="4986"/>
              <a:ext cx="109" cy="327"/>
            </a:xfrm>
            <a:custGeom>
              <a:avLst/>
              <a:gdLst>
                <a:gd name="T0" fmla="*/ 0 w 109"/>
                <a:gd name="T1" fmla="*/ 327 h 327"/>
                <a:gd name="T2" fmla="*/ 0 w 109"/>
                <a:gd name="T3" fmla="*/ 0 h 327"/>
                <a:gd name="T4" fmla="*/ 109 w 109"/>
                <a:gd name="T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327">
                  <a:moveTo>
                    <a:pt x="0" y="327"/>
                  </a:moveTo>
                  <a:lnTo>
                    <a:pt x="0" y="0"/>
                  </a:lnTo>
                  <a:lnTo>
                    <a:pt x="10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83" name="Rectangle 261">
              <a:extLst>
                <a:ext uri="{FF2B5EF4-FFF2-40B4-BE49-F238E27FC236}">
                  <a16:creationId xmlns:a16="http://schemas.microsoft.com/office/drawing/2014/main" id="{382AB288-D64B-B099-97E9-5F523ED9B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" y="5623"/>
              <a:ext cx="68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archetypum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1744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4" name="Freeform 262">
              <a:extLst>
                <a:ext uri="{FF2B5EF4-FFF2-40B4-BE49-F238E27FC236}">
                  <a16:creationId xmlns:a16="http://schemas.microsoft.com/office/drawing/2014/main" id="{361FE85A-A42B-B929-E407-A9BAB03B0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" y="5316"/>
              <a:ext cx="166" cy="326"/>
            </a:xfrm>
            <a:custGeom>
              <a:avLst/>
              <a:gdLst>
                <a:gd name="T0" fmla="*/ 0 w 166"/>
                <a:gd name="T1" fmla="*/ 0 h 326"/>
                <a:gd name="T2" fmla="*/ 0 w 166"/>
                <a:gd name="T3" fmla="*/ 326 h 326"/>
                <a:gd name="T4" fmla="*/ 166 w 166"/>
                <a:gd name="T5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326">
                  <a:moveTo>
                    <a:pt x="0" y="0"/>
                  </a:moveTo>
                  <a:lnTo>
                    <a:pt x="0" y="326"/>
                  </a:lnTo>
                  <a:lnTo>
                    <a:pt x="166" y="326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85" name="Freeform 263">
              <a:extLst>
                <a:ext uri="{FF2B5EF4-FFF2-40B4-BE49-F238E27FC236}">
                  <a16:creationId xmlns:a16="http://schemas.microsoft.com/office/drawing/2014/main" id="{925D9BAD-870A-AAC4-4EC6-936DC13FA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5314"/>
              <a:ext cx="43" cy="223"/>
            </a:xfrm>
            <a:custGeom>
              <a:avLst/>
              <a:gdLst>
                <a:gd name="T0" fmla="*/ 0 w 43"/>
                <a:gd name="T1" fmla="*/ 223 h 223"/>
                <a:gd name="T2" fmla="*/ 0 w 43"/>
                <a:gd name="T3" fmla="*/ 0 h 223"/>
                <a:gd name="T4" fmla="*/ 43 w 43"/>
                <a:gd name="T5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223">
                  <a:moveTo>
                    <a:pt x="0" y="223"/>
                  </a:move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86" name="Rectangle 264">
              <a:extLst>
                <a:ext uri="{FF2B5EF4-FFF2-40B4-BE49-F238E27FC236}">
                  <a16:creationId xmlns:a16="http://schemas.microsoft.com/office/drawing/2014/main" id="{DC4C074C-C7B3-B644-7EA3-A746A152A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4" y="5687"/>
              <a:ext cx="5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namibiense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5-10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7" name="Freeform 265">
              <a:extLst>
                <a:ext uri="{FF2B5EF4-FFF2-40B4-BE49-F238E27FC236}">
                  <a16:creationId xmlns:a16="http://schemas.microsoft.com/office/drawing/2014/main" id="{58EDD8F5-5460-B3B3-136C-288F1A45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" y="5707"/>
              <a:ext cx="126" cy="54"/>
            </a:xfrm>
            <a:custGeom>
              <a:avLst/>
              <a:gdLst>
                <a:gd name="T0" fmla="*/ 0 w 126"/>
                <a:gd name="T1" fmla="*/ 54 h 54"/>
                <a:gd name="T2" fmla="*/ 0 w 126"/>
                <a:gd name="T3" fmla="*/ 0 h 54"/>
                <a:gd name="T4" fmla="*/ 126 w 126"/>
                <a:gd name="T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54">
                  <a:moveTo>
                    <a:pt x="0" y="54"/>
                  </a:moveTo>
                  <a:lnTo>
                    <a:pt x="0" y="0"/>
                  </a:lnTo>
                  <a:lnTo>
                    <a:pt x="12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88" name="Rectangle 266">
              <a:extLst>
                <a:ext uri="{FF2B5EF4-FFF2-40B4-BE49-F238E27FC236}">
                  <a16:creationId xmlns:a16="http://schemas.microsoft.com/office/drawing/2014/main" id="{78C35D71-701F-9A23-570C-7EBF0033B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3" y="5751"/>
              <a:ext cx="64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hereditatis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1738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9" name="Freeform 267">
              <a:extLst>
                <a:ext uri="{FF2B5EF4-FFF2-40B4-BE49-F238E27FC236}">
                  <a16:creationId xmlns:a16="http://schemas.microsoft.com/office/drawing/2014/main" id="{C32F7E45-9295-ACDE-77A0-CD313AAD0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" y="5771"/>
              <a:ext cx="366" cy="47"/>
            </a:xfrm>
            <a:custGeom>
              <a:avLst/>
              <a:gdLst>
                <a:gd name="T0" fmla="*/ 0 w 366"/>
                <a:gd name="T1" fmla="*/ 47 h 47"/>
                <a:gd name="T2" fmla="*/ 0 w 366"/>
                <a:gd name="T3" fmla="*/ 0 h 47"/>
                <a:gd name="T4" fmla="*/ 366 w 366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6" h="47">
                  <a:moveTo>
                    <a:pt x="0" y="47"/>
                  </a:moveTo>
                  <a:lnTo>
                    <a:pt x="0" y="0"/>
                  </a:lnTo>
                  <a:lnTo>
                    <a:pt x="36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90" name="Rectangle 268">
              <a:extLst>
                <a:ext uri="{FF2B5EF4-FFF2-40B4-BE49-F238E27FC236}">
                  <a16:creationId xmlns:a16="http://schemas.microsoft.com/office/drawing/2014/main" id="{86AFB18A-4FE2-1982-A9B6-9494BA2D5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0" y="5815"/>
              <a:ext cx="53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paxllaeri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LMTR21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1" name="Freeform 269">
              <a:extLst>
                <a:ext uri="{FF2B5EF4-FFF2-40B4-BE49-F238E27FC236}">
                  <a16:creationId xmlns:a16="http://schemas.microsoft.com/office/drawing/2014/main" id="{A7340AEA-7F52-383C-6284-5A4743640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" y="5835"/>
              <a:ext cx="61" cy="31"/>
            </a:xfrm>
            <a:custGeom>
              <a:avLst/>
              <a:gdLst>
                <a:gd name="T0" fmla="*/ 0 w 61"/>
                <a:gd name="T1" fmla="*/ 31 h 31"/>
                <a:gd name="T2" fmla="*/ 0 w 61"/>
                <a:gd name="T3" fmla="*/ 0 h 31"/>
                <a:gd name="T4" fmla="*/ 61 w 6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1">
                  <a:moveTo>
                    <a:pt x="0" y="31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92" name="Rectangle 270">
              <a:extLst>
                <a:ext uri="{FF2B5EF4-FFF2-40B4-BE49-F238E27FC236}">
                  <a16:creationId xmlns:a16="http://schemas.microsoft.com/office/drawing/2014/main" id="{785A926F-4CFB-2127-057A-99AF62ABE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9" y="5879"/>
              <a:ext cx="48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jicamae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PAC68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3" name="Freeform 271">
              <a:extLst>
                <a:ext uri="{FF2B5EF4-FFF2-40B4-BE49-F238E27FC236}">
                  <a16:creationId xmlns:a16="http://schemas.microsoft.com/office/drawing/2014/main" id="{5B5E5858-216C-E0D3-5343-A7D3BC570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" y="5868"/>
              <a:ext cx="61" cy="31"/>
            </a:xfrm>
            <a:custGeom>
              <a:avLst/>
              <a:gdLst>
                <a:gd name="T0" fmla="*/ 0 w 61"/>
                <a:gd name="T1" fmla="*/ 0 h 31"/>
                <a:gd name="T2" fmla="*/ 0 w 61"/>
                <a:gd name="T3" fmla="*/ 31 h 31"/>
                <a:gd name="T4" fmla="*/ 61 w 61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1">
                  <a:moveTo>
                    <a:pt x="0" y="0"/>
                  </a:moveTo>
                  <a:lnTo>
                    <a:pt x="0" y="31"/>
                  </a:lnTo>
                  <a:lnTo>
                    <a:pt x="61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94" name="Freeform 272">
              <a:extLst>
                <a:ext uri="{FF2B5EF4-FFF2-40B4-BE49-F238E27FC236}">
                  <a16:creationId xmlns:a16="http://schemas.microsoft.com/office/drawing/2014/main" id="{883B4C7A-A4E4-6E83-9482-30439F78B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" y="5820"/>
              <a:ext cx="142" cy="47"/>
            </a:xfrm>
            <a:custGeom>
              <a:avLst/>
              <a:gdLst>
                <a:gd name="T0" fmla="*/ 0 w 142"/>
                <a:gd name="T1" fmla="*/ 0 h 47"/>
                <a:gd name="T2" fmla="*/ 0 w 142"/>
                <a:gd name="T3" fmla="*/ 47 h 47"/>
                <a:gd name="T4" fmla="*/ 142 w 142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47">
                  <a:moveTo>
                    <a:pt x="0" y="0"/>
                  </a:moveTo>
                  <a:lnTo>
                    <a:pt x="0" y="47"/>
                  </a:lnTo>
                  <a:lnTo>
                    <a:pt x="142" y="4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95" name="Freeform 273">
              <a:extLst>
                <a:ext uri="{FF2B5EF4-FFF2-40B4-BE49-F238E27FC236}">
                  <a16:creationId xmlns:a16="http://schemas.microsoft.com/office/drawing/2014/main" id="{595AFA3B-B0ED-EE37-638B-3E18D9FF4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" y="5764"/>
              <a:ext cx="38" cy="55"/>
            </a:xfrm>
            <a:custGeom>
              <a:avLst/>
              <a:gdLst>
                <a:gd name="T0" fmla="*/ 0 w 38"/>
                <a:gd name="T1" fmla="*/ 0 h 55"/>
                <a:gd name="T2" fmla="*/ 0 w 38"/>
                <a:gd name="T3" fmla="*/ 55 h 55"/>
                <a:gd name="T4" fmla="*/ 38 w 38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5">
                  <a:moveTo>
                    <a:pt x="0" y="0"/>
                  </a:moveTo>
                  <a:lnTo>
                    <a:pt x="0" y="55"/>
                  </a:lnTo>
                  <a:lnTo>
                    <a:pt x="38" y="55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96" name="Freeform 274">
              <a:extLst>
                <a:ext uri="{FF2B5EF4-FFF2-40B4-BE49-F238E27FC236}">
                  <a16:creationId xmlns:a16="http://schemas.microsoft.com/office/drawing/2014/main" id="{1CD6C51C-BC95-D536-2A75-DEBEF6359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5540"/>
              <a:ext cx="38" cy="223"/>
            </a:xfrm>
            <a:custGeom>
              <a:avLst/>
              <a:gdLst>
                <a:gd name="T0" fmla="*/ 0 w 38"/>
                <a:gd name="T1" fmla="*/ 0 h 223"/>
                <a:gd name="T2" fmla="*/ 0 w 38"/>
                <a:gd name="T3" fmla="*/ 223 h 223"/>
                <a:gd name="T4" fmla="*/ 38 w 38"/>
                <a:gd name="T5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3">
                  <a:moveTo>
                    <a:pt x="0" y="0"/>
                  </a:moveTo>
                  <a:lnTo>
                    <a:pt x="0" y="223"/>
                  </a:lnTo>
                  <a:lnTo>
                    <a:pt x="38" y="22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97" name="Freeform 275">
              <a:extLst>
                <a:ext uri="{FF2B5EF4-FFF2-40B4-BE49-F238E27FC236}">
                  <a16:creationId xmlns:a16="http://schemas.microsoft.com/office/drawing/2014/main" id="{92FA3448-9F51-2C61-9C85-CE81A2A63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" y="5538"/>
              <a:ext cx="207" cy="236"/>
            </a:xfrm>
            <a:custGeom>
              <a:avLst/>
              <a:gdLst>
                <a:gd name="T0" fmla="*/ 0 w 207"/>
                <a:gd name="T1" fmla="*/ 236 h 236"/>
                <a:gd name="T2" fmla="*/ 0 w 207"/>
                <a:gd name="T3" fmla="*/ 0 h 236"/>
                <a:gd name="T4" fmla="*/ 207 w 207"/>
                <a:gd name="T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236">
                  <a:moveTo>
                    <a:pt x="0" y="236"/>
                  </a:moveTo>
                  <a:lnTo>
                    <a:pt x="0" y="0"/>
                  </a:lnTo>
                  <a:lnTo>
                    <a:pt x="20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298" name="Rectangle 276">
              <a:extLst>
                <a:ext uri="{FF2B5EF4-FFF2-40B4-BE49-F238E27FC236}">
                  <a16:creationId xmlns:a16="http://schemas.microsoft.com/office/drawing/2014/main" id="{DE80EDDB-E744-BDCC-8B88-ED02CABA6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5943"/>
              <a:ext cx="90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DX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9" name="Freeform 277">
              <a:extLst>
                <a:ext uri="{FF2B5EF4-FFF2-40B4-BE49-F238E27FC236}">
                  <a16:creationId xmlns:a16="http://schemas.microsoft.com/office/drawing/2014/main" id="{9B4902CC-8534-13E4-CB4A-48D1E8ABE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" y="5963"/>
              <a:ext cx="223" cy="47"/>
            </a:xfrm>
            <a:custGeom>
              <a:avLst/>
              <a:gdLst>
                <a:gd name="T0" fmla="*/ 0 w 223"/>
                <a:gd name="T1" fmla="*/ 47 h 47"/>
                <a:gd name="T2" fmla="*/ 0 w 223"/>
                <a:gd name="T3" fmla="*/ 0 h 47"/>
                <a:gd name="T4" fmla="*/ 223 w 223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3" h="47">
                  <a:moveTo>
                    <a:pt x="0" y="47"/>
                  </a:moveTo>
                  <a:lnTo>
                    <a:pt x="0" y="0"/>
                  </a:lnTo>
                  <a:lnTo>
                    <a:pt x="22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300" name="Rectangle 278">
              <a:extLst>
                <a:ext uri="{FF2B5EF4-FFF2-40B4-BE49-F238E27FC236}">
                  <a16:creationId xmlns:a16="http://schemas.microsoft.com/office/drawing/2014/main" id="{3FA6BC9A-5D8B-E269-986E-FFE90FF03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7" y="6008"/>
              <a:ext cx="91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TIE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1" name="Freeform 279">
              <a:extLst>
                <a:ext uri="{FF2B5EF4-FFF2-40B4-BE49-F238E27FC236}">
                  <a16:creationId xmlns:a16="http://schemas.microsoft.com/office/drawing/2014/main" id="{7913897B-6F89-0B32-8791-BFCDB6963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5" y="6028"/>
              <a:ext cx="0" cy="30"/>
            </a:xfrm>
            <a:custGeom>
              <a:avLst/>
              <a:gdLst>
                <a:gd name="T0" fmla="*/ 30 h 30"/>
                <a:gd name="T1" fmla="*/ 0 h 30"/>
                <a:gd name="T2" fmla="*/ 0 h 3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302" name="Rectangle 280">
              <a:extLst>
                <a:ext uri="{FF2B5EF4-FFF2-40B4-BE49-F238E27FC236}">
                  <a16:creationId xmlns:a16="http://schemas.microsoft.com/office/drawing/2014/main" id="{1C1ED7A4-BF5A-CD7F-1A6B-BC667AD8E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3" y="6072"/>
              <a:ext cx="99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CGA009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3" name="Freeform 281">
              <a:extLst>
                <a:ext uri="{FF2B5EF4-FFF2-40B4-BE49-F238E27FC236}">
                  <a16:creationId xmlns:a16="http://schemas.microsoft.com/office/drawing/2014/main" id="{2AAB02BE-58D9-4AB2-1E9A-EFFAB2DF2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5" y="6061"/>
              <a:ext cx="37" cy="31"/>
            </a:xfrm>
            <a:custGeom>
              <a:avLst/>
              <a:gdLst>
                <a:gd name="T0" fmla="*/ 0 w 37"/>
                <a:gd name="T1" fmla="*/ 0 h 31"/>
                <a:gd name="T2" fmla="*/ 0 w 37"/>
                <a:gd name="T3" fmla="*/ 31 h 31"/>
                <a:gd name="T4" fmla="*/ 37 w 37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1">
                  <a:moveTo>
                    <a:pt x="0" y="0"/>
                  </a:moveTo>
                  <a:lnTo>
                    <a:pt x="0" y="31"/>
                  </a:lnTo>
                  <a:lnTo>
                    <a:pt x="37" y="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304" name="Freeform 282">
              <a:extLst>
                <a:ext uri="{FF2B5EF4-FFF2-40B4-BE49-F238E27FC236}">
                  <a16:creationId xmlns:a16="http://schemas.microsoft.com/office/drawing/2014/main" id="{143552FA-EA00-2515-2C87-09FD87ACA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" y="6013"/>
              <a:ext cx="266" cy="47"/>
            </a:xfrm>
            <a:custGeom>
              <a:avLst/>
              <a:gdLst>
                <a:gd name="T0" fmla="*/ 0 w 266"/>
                <a:gd name="T1" fmla="*/ 0 h 47"/>
                <a:gd name="T2" fmla="*/ 0 w 266"/>
                <a:gd name="T3" fmla="*/ 47 h 47"/>
                <a:gd name="T4" fmla="*/ 266 w 266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47">
                  <a:moveTo>
                    <a:pt x="0" y="0"/>
                  </a:moveTo>
                  <a:lnTo>
                    <a:pt x="0" y="47"/>
                  </a:lnTo>
                  <a:lnTo>
                    <a:pt x="266" y="4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305" name="Freeform 283">
              <a:extLst>
                <a:ext uri="{FF2B5EF4-FFF2-40B4-BE49-F238E27FC236}">
                  <a16:creationId xmlns:a16="http://schemas.microsoft.com/office/drawing/2014/main" id="{78C3459A-309C-DDCD-BA0C-41F9893F8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" y="5776"/>
              <a:ext cx="397" cy="236"/>
            </a:xfrm>
            <a:custGeom>
              <a:avLst/>
              <a:gdLst>
                <a:gd name="T0" fmla="*/ 0 w 397"/>
                <a:gd name="T1" fmla="*/ 0 h 236"/>
                <a:gd name="T2" fmla="*/ 0 w 397"/>
                <a:gd name="T3" fmla="*/ 236 h 236"/>
                <a:gd name="T4" fmla="*/ 397 w 397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7" h="236">
                  <a:moveTo>
                    <a:pt x="0" y="0"/>
                  </a:moveTo>
                  <a:lnTo>
                    <a:pt x="0" y="236"/>
                  </a:lnTo>
                  <a:lnTo>
                    <a:pt x="397" y="236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306" name="Rectangle 284">
              <a:extLst>
                <a:ext uri="{FF2B5EF4-FFF2-40B4-BE49-F238E27FC236}">
                  <a16:creationId xmlns:a16="http://schemas.microsoft.com/office/drawing/2014/main" id="{66DA1C78-3638-4C3F-62BE-D2136F9C4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5" y="336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07" name="Rectangle 285">
              <a:extLst>
                <a:ext uri="{FF2B5EF4-FFF2-40B4-BE49-F238E27FC236}">
                  <a16:creationId xmlns:a16="http://schemas.microsoft.com/office/drawing/2014/main" id="{0C37C1C3-76F0-1043-4502-F1FC4EFD8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418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08" name="Rectangle 286">
              <a:extLst>
                <a:ext uri="{FF2B5EF4-FFF2-40B4-BE49-F238E27FC236}">
                  <a16:creationId xmlns:a16="http://schemas.microsoft.com/office/drawing/2014/main" id="{791A5802-4EF5-4D82-CE50-C08C8D29B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" y="394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09" name="Rectangle 287">
              <a:extLst>
                <a:ext uri="{FF2B5EF4-FFF2-40B4-BE49-F238E27FC236}">
                  <a16:creationId xmlns:a16="http://schemas.microsoft.com/office/drawing/2014/main" id="{430D7B79-CBB8-7C65-33AA-A25AA2D2D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9" y="399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0" name="Rectangle 288">
              <a:extLst>
                <a:ext uri="{FF2B5EF4-FFF2-40B4-BE49-F238E27FC236}">
                  <a16:creationId xmlns:a16="http://schemas.microsoft.com/office/drawing/2014/main" id="{1E0DEA9E-7CF3-3A08-1044-FA57A53EB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3" y="438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1" name="Rectangle 289">
              <a:extLst>
                <a:ext uri="{FF2B5EF4-FFF2-40B4-BE49-F238E27FC236}">
                  <a16:creationId xmlns:a16="http://schemas.microsoft.com/office/drawing/2014/main" id="{C9113081-F20D-60A9-7EF0-AFC8370DF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9" y="541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2" name="Rectangle 290">
              <a:extLst>
                <a:ext uri="{FF2B5EF4-FFF2-40B4-BE49-F238E27FC236}">
                  <a16:creationId xmlns:a16="http://schemas.microsoft.com/office/drawing/2014/main" id="{52B9127E-8761-4D45-3B7A-AC09FE0C5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4" y="6055"/>
              <a:ext cx="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3" name="Rectangle 291">
              <a:extLst>
                <a:ext uri="{FF2B5EF4-FFF2-40B4-BE49-F238E27FC236}">
                  <a16:creationId xmlns:a16="http://schemas.microsoft.com/office/drawing/2014/main" id="{2DA5C55C-24B7-AB5D-A0C9-114C1F607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600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4" name="Rectangle 292">
              <a:extLst>
                <a:ext uri="{FF2B5EF4-FFF2-40B4-BE49-F238E27FC236}">
                  <a16:creationId xmlns:a16="http://schemas.microsoft.com/office/drawing/2014/main" id="{7E6C2A2A-908B-F5DE-420D-6611B45B7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1" y="586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5" name="Rectangle 293">
              <a:extLst>
                <a:ext uri="{FF2B5EF4-FFF2-40B4-BE49-F238E27FC236}">
                  <a16:creationId xmlns:a16="http://schemas.microsoft.com/office/drawing/2014/main" id="{2DF319C4-EF35-53CC-1EAB-BE7AE029B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4" y="581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6" name="Rectangle 294">
              <a:extLst>
                <a:ext uri="{FF2B5EF4-FFF2-40B4-BE49-F238E27FC236}">
                  <a16:creationId xmlns:a16="http://schemas.microsoft.com/office/drawing/2014/main" id="{3FEA88E2-4DB0-5BB6-5936-885785B96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74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7" name="Rectangle 295">
              <a:extLst>
                <a:ext uri="{FF2B5EF4-FFF2-40B4-BE49-F238E27FC236}">
                  <a16:creationId xmlns:a16="http://schemas.microsoft.com/office/drawing/2014/main" id="{E543B318-4BEB-4517-B568-2AB21CA6D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7" y="369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8" name="Rectangle 296">
              <a:extLst>
                <a:ext uri="{FF2B5EF4-FFF2-40B4-BE49-F238E27FC236}">
                  <a16:creationId xmlns:a16="http://schemas.microsoft.com/office/drawing/2014/main" id="{3361B492-C31A-4104-CC8D-A6C7945C7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6" y="252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9" name="Rectangle 297">
              <a:extLst>
                <a:ext uri="{FF2B5EF4-FFF2-40B4-BE49-F238E27FC236}">
                  <a16:creationId xmlns:a16="http://schemas.microsoft.com/office/drawing/2014/main" id="{48D2F4B8-0523-EF69-CE44-507C6B23D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215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0" name="Rectangle 298">
              <a:extLst>
                <a:ext uri="{FF2B5EF4-FFF2-40B4-BE49-F238E27FC236}">
                  <a16:creationId xmlns:a16="http://schemas.microsoft.com/office/drawing/2014/main" id="{74C468A5-D712-B311-FC2A-A94E82BD7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7" y="233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1" name="Rectangle 299">
              <a:extLst>
                <a:ext uri="{FF2B5EF4-FFF2-40B4-BE49-F238E27FC236}">
                  <a16:creationId xmlns:a16="http://schemas.microsoft.com/office/drawing/2014/main" id="{3225DCC0-3EC3-97F6-8B51-BD264F31C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" y="220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2" name="Rectangle 300">
              <a:extLst>
                <a:ext uri="{FF2B5EF4-FFF2-40B4-BE49-F238E27FC236}">
                  <a16:creationId xmlns:a16="http://schemas.microsoft.com/office/drawing/2014/main" id="{EDE81831-7BC7-5E55-648F-5E13D4E57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4" y="285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3" name="Rectangle 301">
              <a:extLst>
                <a:ext uri="{FF2B5EF4-FFF2-40B4-BE49-F238E27FC236}">
                  <a16:creationId xmlns:a16="http://schemas.microsoft.com/office/drawing/2014/main" id="{352693C2-777E-98C6-FC65-0FAA0C3B3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3038"/>
              <a:ext cx="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4" name="Rectangle 302">
              <a:extLst>
                <a:ext uri="{FF2B5EF4-FFF2-40B4-BE49-F238E27FC236}">
                  <a16:creationId xmlns:a16="http://schemas.microsoft.com/office/drawing/2014/main" id="{23F2A836-B7C6-E811-AF61-DE06932B0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5" y="194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5" name="Rectangle 303">
              <a:extLst>
                <a:ext uri="{FF2B5EF4-FFF2-40B4-BE49-F238E27FC236}">
                  <a16:creationId xmlns:a16="http://schemas.microsoft.com/office/drawing/2014/main" id="{51D49B78-19F1-0FB5-278C-52AE23C6D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5" y="175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6" name="Rectangle 304">
              <a:extLst>
                <a:ext uri="{FF2B5EF4-FFF2-40B4-BE49-F238E27FC236}">
                  <a16:creationId xmlns:a16="http://schemas.microsoft.com/office/drawing/2014/main" id="{43DCDF24-17CB-33DD-01F8-9C329FC91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8" y="150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7" name="Rectangle 305">
              <a:extLst>
                <a:ext uri="{FF2B5EF4-FFF2-40B4-BE49-F238E27FC236}">
                  <a16:creationId xmlns:a16="http://schemas.microsoft.com/office/drawing/2014/main" id="{2F1B14F8-16CE-13D8-BD50-C3890D668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2" y="34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8" name="Line 306">
              <a:extLst>
                <a:ext uri="{FF2B5EF4-FFF2-40B4-BE49-F238E27FC236}">
                  <a16:creationId xmlns:a16="http://schemas.microsoft.com/office/drawing/2014/main" id="{39EDED8D-7AF6-A0DB-1BC7-301567632E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5" y="6183"/>
              <a:ext cx="87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329" name="Line 307">
              <a:extLst>
                <a:ext uri="{FF2B5EF4-FFF2-40B4-BE49-F238E27FC236}">
                  <a16:creationId xmlns:a16="http://schemas.microsoft.com/office/drawing/2014/main" id="{26E607BF-C6E4-83D3-9FF2-49E1636F61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5" y="6173"/>
              <a:ext cx="0" cy="21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330" name="Line 308">
              <a:extLst>
                <a:ext uri="{FF2B5EF4-FFF2-40B4-BE49-F238E27FC236}">
                  <a16:creationId xmlns:a16="http://schemas.microsoft.com/office/drawing/2014/main" id="{CEF160DA-75B3-090C-7611-6F6A0D0107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2" y="6173"/>
              <a:ext cx="0" cy="21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331" name="Rectangle 309">
              <a:extLst>
                <a:ext uri="{FF2B5EF4-FFF2-40B4-BE49-F238E27FC236}">
                  <a16:creationId xmlns:a16="http://schemas.microsoft.com/office/drawing/2014/main" id="{FA15388B-ED2B-1D24-6179-85C39B3F7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0" y="6198"/>
              <a:ext cx="1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532" name="TextBox 1531">
            <a:extLst>
              <a:ext uri="{FF2B5EF4-FFF2-40B4-BE49-F238E27FC236}">
                <a16:creationId xmlns:a16="http://schemas.microsoft.com/office/drawing/2014/main" id="{84A991E1-FCA4-CCCE-1868-BCE37D602C46}"/>
              </a:ext>
            </a:extLst>
          </p:cNvPr>
          <p:cNvSpPr txBox="1"/>
          <p:nvPr/>
        </p:nvSpPr>
        <p:spPr>
          <a:xfrm>
            <a:off x="4530501" y="10573642"/>
            <a:ext cx="549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i="1" dirty="0" err="1"/>
              <a:t>recA</a:t>
            </a:r>
            <a:endParaRPr lang="en-ZA" sz="1400" b="1" i="1" dirty="0"/>
          </a:p>
        </p:txBody>
      </p:sp>
      <p:grpSp>
        <p:nvGrpSpPr>
          <p:cNvPr id="1533" name="Group 4">
            <a:extLst>
              <a:ext uri="{FF2B5EF4-FFF2-40B4-BE49-F238E27FC236}">
                <a16:creationId xmlns:a16="http://schemas.microsoft.com/office/drawing/2014/main" id="{541ECE4B-FC07-9328-FDBC-2FFACAAED4F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21260" y="10585450"/>
            <a:ext cx="3230563" cy="9937750"/>
            <a:chOff x="1316" y="0"/>
            <a:chExt cx="2035" cy="6260"/>
          </a:xfrm>
        </p:grpSpPr>
        <p:sp>
          <p:nvSpPr>
            <p:cNvPr id="1534" name="AutoShape 3">
              <a:extLst>
                <a:ext uri="{FF2B5EF4-FFF2-40B4-BE49-F238E27FC236}">
                  <a16:creationId xmlns:a16="http://schemas.microsoft.com/office/drawing/2014/main" id="{8B46932B-66DE-ED59-5721-A6DD6A680C7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16" y="0"/>
              <a:ext cx="1688" cy="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grpSp>
          <p:nvGrpSpPr>
            <p:cNvPr id="1535" name="Group 205">
              <a:extLst>
                <a:ext uri="{FF2B5EF4-FFF2-40B4-BE49-F238E27FC236}">
                  <a16:creationId xmlns:a16="http://schemas.microsoft.com/office/drawing/2014/main" id="{AE22C7E5-B989-278A-3A02-EE70F8907A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" y="41"/>
              <a:ext cx="1888" cy="5058"/>
              <a:chOff x="1463" y="41"/>
              <a:chExt cx="1888" cy="5058"/>
            </a:xfrm>
          </p:grpSpPr>
          <p:sp>
            <p:nvSpPr>
              <p:cNvPr id="1644" name="Rectangle 5">
                <a:extLst>
                  <a:ext uri="{FF2B5EF4-FFF2-40B4-BE49-F238E27FC236}">
                    <a16:creationId xmlns:a16="http://schemas.microsoft.com/office/drawing/2014/main" id="{76E673AA-3BFE-070D-283C-DA0A0AFF8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2" y="41"/>
                <a:ext cx="29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5" name="Freeform 6">
                <a:extLst>
                  <a:ext uri="{FF2B5EF4-FFF2-40B4-BE49-F238E27FC236}">
                    <a16:creationId xmlns:a16="http://schemas.microsoft.com/office/drawing/2014/main" id="{15E83098-FBEB-6E12-A65E-D42192227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" y="63"/>
                <a:ext cx="0" cy="34"/>
              </a:xfrm>
              <a:custGeom>
                <a:avLst/>
                <a:gdLst>
                  <a:gd name="T0" fmla="*/ 34 h 34"/>
                  <a:gd name="T1" fmla="*/ 0 h 34"/>
                  <a:gd name="T2" fmla="*/ 0 h 3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4">
                    <a:moveTo>
                      <a:pt x="0" y="3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46" name="Rectangle 7">
                <a:extLst>
                  <a:ext uri="{FF2B5EF4-FFF2-40B4-BE49-F238E27FC236}">
                    <a16:creationId xmlns:a16="http://schemas.microsoft.com/office/drawing/2014/main" id="{20318EC7-5820-D29B-728B-F61080B23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1" y="111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20CC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7" name="Freeform 8">
                <a:extLst>
                  <a:ext uri="{FF2B5EF4-FFF2-40B4-BE49-F238E27FC236}">
                    <a16:creationId xmlns:a16="http://schemas.microsoft.com/office/drawing/2014/main" id="{7960CA03-5176-890A-784F-F5191941D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" y="100"/>
                <a:ext cx="9" cy="33"/>
              </a:xfrm>
              <a:custGeom>
                <a:avLst/>
                <a:gdLst>
                  <a:gd name="T0" fmla="*/ 0 w 9"/>
                  <a:gd name="T1" fmla="*/ 0 h 33"/>
                  <a:gd name="T2" fmla="*/ 0 w 9"/>
                  <a:gd name="T3" fmla="*/ 33 h 33"/>
                  <a:gd name="T4" fmla="*/ 9 w 9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3">
                    <a:moveTo>
                      <a:pt x="0" y="0"/>
                    </a:moveTo>
                    <a:lnTo>
                      <a:pt x="0" y="33"/>
                    </a:lnTo>
                    <a:lnTo>
                      <a:pt x="9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48" name="Rectangle 9">
                <a:extLst>
                  <a:ext uri="{FF2B5EF4-FFF2-40B4-BE49-F238E27FC236}">
                    <a16:creationId xmlns:a16="http://schemas.microsoft.com/office/drawing/2014/main" id="{5ED42109-27E1-FAF4-7B3C-D62596AA4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2" y="181"/>
                <a:ext cx="31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20BK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9" name="Freeform 10">
                <a:extLst>
                  <a:ext uri="{FF2B5EF4-FFF2-40B4-BE49-F238E27FC236}">
                    <a16:creationId xmlns:a16="http://schemas.microsoft.com/office/drawing/2014/main" id="{F9DB27B2-5DDF-830E-C953-871530E6F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" y="135"/>
                <a:ext cx="0" cy="68"/>
              </a:xfrm>
              <a:custGeom>
                <a:avLst/>
                <a:gdLst>
                  <a:gd name="T0" fmla="*/ 0 h 68"/>
                  <a:gd name="T1" fmla="*/ 68 h 68"/>
                  <a:gd name="T2" fmla="*/ 68 h 6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8">
                    <a:moveTo>
                      <a:pt x="0" y="0"/>
                    </a:moveTo>
                    <a:lnTo>
                      <a:pt x="0" y="68"/>
                    </a:lnTo>
                    <a:lnTo>
                      <a:pt x="0" y="6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50" name="Rectangle 11">
                <a:extLst>
                  <a:ext uri="{FF2B5EF4-FFF2-40B4-BE49-F238E27FC236}">
                    <a16:creationId xmlns:a16="http://schemas.microsoft.com/office/drawing/2014/main" id="{63942282-6EA6-B479-218D-B065F0908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4" y="251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20DD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1" name="Freeform 12">
                <a:extLst>
                  <a:ext uri="{FF2B5EF4-FFF2-40B4-BE49-F238E27FC236}">
                    <a16:creationId xmlns:a16="http://schemas.microsoft.com/office/drawing/2014/main" id="{2F03E1D3-0356-DFAF-D8F5-58027FFA8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" y="170"/>
                <a:ext cx="53" cy="103"/>
              </a:xfrm>
              <a:custGeom>
                <a:avLst/>
                <a:gdLst>
                  <a:gd name="T0" fmla="*/ 0 w 53"/>
                  <a:gd name="T1" fmla="*/ 0 h 103"/>
                  <a:gd name="T2" fmla="*/ 0 w 53"/>
                  <a:gd name="T3" fmla="*/ 103 h 103"/>
                  <a:gd name="T4" fmla="*/ 53 w 53"/>
                  <a:gd name="T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103">
                    <a:moveTo>
                      <a:pt x="0" y="0"/>
                    </a:moveTo>
                    <a:lnTo>
                      <a:pt x="0" y="103"/>
                    </a:lnTo>
                    <a:lnTo>
                      <a:pt x="53" y="10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52" name="Line 13">
                <a:extLst>
                  <a:ext uri="{FF2B5EF4-FFF2-40B4-BE49-F238E27FC236}">
                    <a16:creationId xmlns:a16="http://schemas.microsoft.com/office/drawing/2014/main" id="{53BE36E9-E6E0-0BFE-4AAC-0496028996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0" y="63"/>
                <a:ext cx="0" cy="104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53" name="Freeform 14">
                <a:extLst>
                  <a:ext uri="{FF2B5EF4-FFF2-40B4-BE49-F238E27FC236}">
                    <a16:creationId xmlns:a16="http://schemas.microsoft.com/office/drawing/2014/main" id="{69FB0E81-3AF2-766B-47F2-FE778F0DD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3" y="168"/>
                <a:ext cx="27" cy="104"/>
              </a:xfrm>
              <a:custGeom>
                <a:avLst/>
                <a:gdLst>
                  <a:gd name="T0" fmla="*/ 0 w 27"/>
                  <a:gd name="T1" fmla="*/ 104 h 104"/>
                  <a:gd name="T2" fmla="*/ 0 w 27"/>
                  <a:gd name="T3" fmla="*/ 0 h 104"/>
                  <a:gd name="T4" fmla="*/ 27 w 27"/>
                  <a:gd name="T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04">
                    <a:moveTo>
                      <a:pt x="0" y="104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54" name="Rectangle 15">
                <a:extLst>
                  <a:ext uri="{FF2B5EF4-FFF2-40B4-BE49-F238E27FC236}">
                    <a16:creationId xmlns:a16="http://schemas.microsoft.com/office/drawing/2014/main" id="{C6A3E863-7EC1-D1FA-77DF-1EDBBC0CD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2" y="321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5" name="Freeform 16">
                <a:extLst>
                  <a:ext uri="{FF2B5EF4-FFF2-40B4-BE49-F238E27FC236}">
                    <a16:creationId xmlns:a16="http://schemas.microsoft.com/office/drawing/2014/main" id="{BEF613A7-002B-C718-15EB-198DBBE92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" y="343"/>
                <a:ext cx="0" cy="34"/>
              </a:xfrm>
              <a:custGeom>
                <a:avLst/>
                <a:gdLst>
                  <a:gd name="T0" fmla="*/ 34 h 34"/>
                  <a:gd name="T1" fmla="*/ 0 h 34"/>
                  <a:gd name="T2" fmla="*/ 0 h 3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4">
                    <a:moveTo>
                      <a:pt x="0" y="3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56" name="Rectangle 17">
                <a:extLst>
                  <a:ext uri="{FF2B5EF4-FFF2-40B4-BE49-F238E27FC236}">
                    <a16:creationId xmlns:a16="http://schemas.microsoft.com/office/drawing/2014/main" id="{F39A8E80-6B87-CCA3-35AD-13520DA1B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2" y="391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2AA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7" name="Freeform 18">
                <a:extLst>
                  <a:ext uri="{FF2B5EF4-FFF2-40B4-BE49-F238E27FC236}">
                    <a16:creationId xmlns:a16="http://schemas.microsoft.com/office/drawing/2014/main" id="{668AA2A7-83A7-2A04-9FFB-07ACD448A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" y="380"/>
                <a:ext cx="0" cy="33"/>
              </a:xfrm>
              <a:custGeom>
                <a:avLst/>
                <a:gdLst>
                  <a:gd name="T0" fmla="*/ 0 h 33"/>
                  <a:gd name="T1" fmla="*/ 33 h 33"/>
                  <a:gd name="T2" fmla="*/ 33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0"/>
                    </a:moveTo>
                    <a:lnTo>
                      <a:pt x="0" y="33"/>
                    </a:lnTo>
                    <a:lnTo>
                      <a:pt x="0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58" name="Freeform 19">
                <a:extLst>
                  <a:ext uri="{FF2B5EF4-FFF2-40B4-BE49-F238E27FC236}">
                    <a16:creationId xmlns:a16="http://schemas.microsoft.com/office/drawing/2014/main" id="{1CF8C512-DAB3-E7BE-2FCC-996F2B7A9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3" y="275"/>
                <a:ext cx="27" cy="103"/>
              </a:xfrm>
              <a:custGeom>
                <a:avLst/>
                <a:gdLst>
                  <a:gd name="T0" fmla="*/ 0 w 27"/>
                  <a:gd name="T1" fmla="*/ 0 h 103"/>
                  <a:gd name="T2" fmla="*/ 0 w 27"/>
                  <a:gd name="T3" fmla="*/ 103 h 103"/>
                  <a:gd name="T4" fmla="*/ 27 w 27"/>
                  <a:gd name="T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03">
                    <a:moveTo>
                      <a:pt x="0" y="0"/>
                    </a:moveTo>
                    <a:lnTo>
                      <a:pt x="0" y="103"/>
                    </a:lnTo>
                    <a:lnTo>
                      <a:pt x="27" y="10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59" name="Freeform 20">
                <a:extLst>
                  <a:ext uri="{FF2B5EF4-FFF2-40B4-BE49-F238E27FC236}">
                    <a16:creationId xmlns:a16="http://schemas.microsoft.com/office/drawing/2014/main" id="{EB3C82E7-2692-FB56-2C70-0A12D2817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" y="273"/>
                <a:ext cx="5" cy="156"/>
              </a:xfrm>
              <a:custGeom>
                <a:avLst/>
                <a:gdLst>
                  <a:gd name="T0" fmla="*/ 0 w 5"/>
                  <a:gd name="T1" fmla="*/ 156 h 156"/>
                  <a:gd name="T2" fmla="*/ 0 w 5"/>
                  <a:gd name="T3" fmla="*/ 0 h 156"/>
                  <a:gd name="T4" fmla="*/ 5 w 5"/>
                  <a:gd name="T5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56">
                    <a:moveTo>
                      <a:pt x="0" y="156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60" name="Rectangle 21">
                <a:extLst>
                  <a:ext uri="{FF2B5EF4-FFF2-40B4-BE49-F238E27FC236}">
                    <a16:creationId xmlns:a16="http://schemas.microsoft.com/office/drawing/2014/main" id="{882B25F2-2EB6-EE32-3E85-0FF694C4F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461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7AC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1" name="Freeform 22">
                <a:extLst>
                  <a:ext uri="{FF2B5EF4-FFF2-40B4-BE49-F238E27FC236}">
                    <a16:creationId xmlns:a16="http://schemas.microsoft.com/office/drawing/2014/main" id="{A6E26480-4436-F946-5C0A-360A704BF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" y="483"/>
                <a:ext cx="19" cy="104"/>
              </a:xfrm>
              <a:custGeom>
                <a:avLst/>
                <a:gdLst>
                  <a:gd name="T0" fmla="*/ 0 w 19"/>
                  <a:gd name="T1" fmla="*/ 104 h 104"/>
                  <a:gd name="T2" fmla="*/ 0 w 19"/>
                  <a:gd name="T3" fmla="*/ 0 h 104"/>
                  <a:gd name="T4" fmla="*/ 19 w 19"/>
                  <a:gd name="T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04">
                    <a:moveTo>
                      <a:pt x="0" y="104"/>
                    </a:move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62" name="Rectangle 23">
                <a:extLst>
                  <a:ext uri="{FF2B5EF4-FFF2-40B4-BE49-F238E27FC236}">
                    <a16:creationId xmlns:a16="http://schemas.microsoft.com/office/drawing/2014/main" id="{1723F4EE-C8F4-A260-3381-7FC603B2E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531"/>
                <a:ext cx="31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20BH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3" name="Freeform 24">
                <a:extLst>
                  <a:ext uri="{FF2B5EF4-FFF2-40B4-BE49-F238E27FC236}">
                    <a16:creationId xmlns:a16="http://schemas.microsoft.com/office/drawing/2014/main" id="{C49A874B-087A-6330-025F-E336D5D08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" y="553"/>
                <a:ext cx="0" cy="69"/>
              </a:xfrm>
              <a:custGeom>
                <a:avLst/>
                <a:gdLst>
                  <a:gd name="T0" fmla="*/ 69 h 69"/>
                  <a:gd name="T1" fmla="*/ 0 h 69"/>
                  <a:gd name="T2" fmla="*/ 0 h 6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9">
                    <a:moveTo>
                      <a:pt x="0" y="6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64" name="Rectangle 25">
                <a:extLst>
                  <a:ext uri="{FF2B5EF4-FFF2-40B4-BE49-F238E27FC236}">
                    <a16:creationId xmlns:a16="http://schemas.microsoft.com/office/drawing/2014/main" id="{BB3C02FD-DDD3-7A2F-ECE4-DC7FA94CE0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600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2BB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5" name="Freeform 26">
                <a:extLst>
                  <a:ext uri="{FF2B5EF4-FFF2-40B4-BE49-F238E27FC236}">
                    <a16:creationId xmlns:a16="http://schemas.microsoft.com/office/drawing/2014/main" id="{236C1A7C-7052-6063-7D27-F41E0DEF4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" y="623"/>
                <a:ext cx="0" cy="33"/>
              </a:xfrm>
              <a:custGeom>
                <a:avLst/>
                <a:gdLst>
                  <a:gd name="T0" fmla="*/ 33 h 33"/>
                  <a:gd name="T1" fmla="*/ 0 h 33"/>
                  <a:gd name="T2" fmla="*/ 0 h 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3">
                    <a:moveTo>
                      <a:pt x="0" y="3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66" name="Rectangle 27">
                <a:extLst>
                  <a:ext uri="{FF2B5EF4-FFF2-40B4-BE49-F238E27FC236}">
                    <a16:creationId xmlns:a16="http://schemas.microsoft.com/office/drawing/2014/main" id="{378F0767-6751-6AA3-35D0-4CCD70142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670"/>
                <a:ext cx="2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en-US" altLang="en-US" sz="7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kumimoji="0" lang="en-US" altLang="en-US" sz="700" b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sp. </a:t>
                </a: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7AB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7" name="Freeform 28">
                <a:extLst>
                  <a:ext uri="{FF2B5EF4-FFF2-40B4-BE49-F238E27FC236}">
                    <a16:creationId xmlns:a16="http://schemas.microsoft.com/office/drawing/2014/main" id="{0AB63D3A-13F8-A05E-6140-260B80384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" y="659"/>
                <a:ext cx="0" cy="34"/>
              </a:xfrm>
              <a:custGeom>
                <a:avLst/>
                <a:gdLst>
                  <a:gd name="T0" fmla="*/ 0 h 34"/>
                  <a:gd name="T1" fmla="*/ 34 h 34"/>
                  <a:gd name="T2" fmla="*/ 34 h 3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4">
                    <a:moveTo>
                      <a:pt x="0" y="0"/>
                    </a:moveTo>
                    <a:lnTo>
                      <a:pt x="0" y="34"/>
                    </a:lnTo>
                    <a:lnTo>
                      <a:pt x="0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68" name="Line 29">
                <a:extLst>
                  <a:ext uri="{FF2B5EF4-FFF2-40B4-BE49-F238E27FC236}">
                    <a16:creationId xmlns:a16="http://schemas.microsoft.com/office/drawing/2014/main" id="{3BF383C3-698B-1CA5-DAA7-F9612414B0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8" y="589"/>
                <a:ext cx="0" cy="104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69" name="Freeform 30">
                <a:extLst>
                  <a:ext uri="{FF2B5EF4-FFF2-40B4-BE49-F238E27FC236}">
                    <a16:creationId xmlns:a16="http://schemas.microsoft.com/office/drawing/2014/main" id="{86072FF4-FD7C-86C6-31D3-4359EA79F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" y="432"/>
                <a:ext cx="40" cy="156"/>
              </a:xfrm>
              <a:custGeom>
                <a:avLst/>
                <a:gdLst>
                  <a:gd name="T0" fmla="*/ 0 w 40"/>
                  <a:gd name="T1" fmla="*/ 0 h 156"/>
                  <a:gd name="T2" fmla="*/ 0 w 40"/>
                  <a:gd name="T3" fmla="*/ 156 h 156"/>
                  <a:gd name="T4" fmla="*/ 40 w 40"/>
                  <a:gd name="T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56">
                    <a:moveTo>
                      <a:pt x="0" y="0"/>
                    </a:moveTo>
                    <a:lnTo>
                      <a:pt x="0" y="156"/>
                    </a:lnTo>
                    <a:lnTo>
                      <a:pt x="40" y="15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70" name="Freeform 31">
                <a:extLst>
                  <a:ext uri="{FF2B5EF4-FFF2-40B4-BE49-F238E27FC236}">
                    <a16:creationId xmlns:a16="http://schemas.microsoft.com/office/drawing/2014/main" id="{AF0124C8-CC2D-548E-A2C5-D2F2972ED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2" y="431"/>
                <a:ext cx="56" cy="234"/>
              </a:xfrm>
              <a:custGeom>
                <a:avLst/>
                <a:gdLst>
                  <a:gd name="T0" fmla="*/ 0 w 56"/>
                  <a:gd name="T1" fmla="*/ 234 h 234"/>
                  <a:gd name="T2" fmla="*/ 0 w 56"/>
                  <a:gd name="T3" fmla="*/ 0 h 234"/>
                  <a:gd name="T4" fmla="*/ 56 w 56"/>
                  <a:gd name="T5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34">
                    <a:moveTo>
                      <a:pt x="0" y="234"/>
                    </a:moveTo>
                    <a:lnTo>
                      <a:pt x="0" y="0"/>
                    </a:lnTo>
                    <a:lnTo>
                      <a:pt x="5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71" name="Rectangle 32">
                <a:extLst>
                  <a:ext uri="{FF2B5EF4-FFF2-40B4-BE49-F238E27FC236}">
                    <a16:creationId xmlns:a16="http://schemas.microsoft.com/office/drawing/2014/main" id="{E817EEB8-1411-B172-E5E6-1CCF46DA4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5" y="740"/>
                <a:ext cx="69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japonicum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10324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2" name="Freeform 33">
                <a:extLst>
                  <a:ext uri="{FF2B5EF4-FFF2-40B4-BE49-F238E27FC236}">
                    <a16:creationId xmlns:a16="http://schemas.microsoft.com/office/drawing/2014/main" id="{7E88063C-3747-3B7C-393D-570D4A955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763"/>
                <a:ext cx="75" cy="33"/>
              </a:xfrm>
              <a:custGeom>
                <a:avLst/>
                <a:gdLst>
                  <a:gd name="T0" fmla="*/ 0 w 75"/>
                  <a:gd name="T1" fmla="*/ 33 h 33"/>
                  <a:gd name="T2" fmla="*/ 0 w 75"/>
                  <a:gd name="T3" fmla="*/ 0 h 33"/>
                  <a:gd name="T4" fmla="*/ 75 w 75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33">
                    <a:moveTo>
                      <a:pt x="0" y="33"/>
                    </a:moveTo>
                    <a:lnTo>
                      <a:pt x="0" y="0"/>
                    </a:lnTo>
                    <a:lnTo>
                      <a:pt x="7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73" name="Rectangle 34">
                <a:extLst>
                  <a:ext uri="{FF2B5EF4-FFF2-40B4-BE49-F238E27FC236}">
                    <a16:creationId xmlns:a16="http://schemas.microsoft.com/office/drawing/2014/main" id="{9E8DE9DC-2C35-B4C8-EFD0-38D6AFDD2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0" y="810"/>
                <a:ext cx="4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barranii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144S4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4" name="Freeform 35">
                <a:extLst>
                  <a:ext uri="{FF2B5EF4-FFF2-40B4-BE49-F238E27FC236}">
                    <a16:creationId xmlns:a16="http://schemas.microsoft.com/office/drawing/2014/main" id="{12E30D55-C242-DC8E-DE1D-D499ADB9E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799"/>
                <a:ext cx="10" cy="34"/>
              </a:xfrm>
              <a:custGeom>
                <a:avLst/>
                <a:gdLst>
                  <a:gd name="T0" fmla="*/ 0 w 10"/>
                  <a:gd name="T1" fmla="*/ 0 h 34"/>
                  <a:gd name="T2" fmla="*/ 0 w 10"/>
                  <a:gd name="T3" fmla="*/ 34 h 34"/>
                  <a:gd name="T4" fmla="*/ 10 w 10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4">
                    <a:moveTo>
                      <a:pt x="0" y="0"/>
                    </a:moveTo>
                    <a:lnTo>
                      <a:pt x="0" y="34"/>
                    </a:lnTo>
                    <a:lnTo>
                      <a:pt x="10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75" name="Freeform 36">
                <a:extLst>
                  <a:ext uri="{FF2B5EF4-FFF2-40B4-BE49-F238E27FC236}">
                    <a16:creationId xmlns:a16="http://schemas.microsoft.com/office/drawing/2014/main" id="{D8F6F69F-5EB7-4EEC-B563-A10EBA0EF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7" y="798"/>
                <a:ext cx="72" cy="103"/>
              </a:xfrm>
              <a:custGeom>
                <a:avLst/>
                <a:gdLst>
                  <a:gd name="T0" fmla="*/ 0 w 72"/>
                  <a:gd name="T1" fmla="*/ 103 h 103"/>
                  <a:gd name="T2" fmla="*/ 0 w 72"/>
                  <a:gd name="T3" fmla="*/ 0 h 103"/>
                  <a:gd name="T4" fmla="*/ 72 w 72"/>
                  <a:gd name="T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03">
                    <a:moveTo>
                      <a:pt x="0" y="103"/>
                    </a:moveTo>
                    <a:lnTo>
                      <a:pt x="0" y="0"/>
                    </a:lnTo>
                    <a:lnTo>
                      <a:pt x="7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76" name="Rectangle 37">
                <a:extLst>
                  <a:ext uri="{FF2B5EF4-FFF2-40B4-BE49-F238E27FC236}">
                    <a16:creationId xmlns:a16="http://schemas.microsoft.com/office/drawing/2014/main" id="{C31AE6F0-05D2-1337-5EC3-8A051EDDB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8" y="880"/>
                <a:ext cx="49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cosmicum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58S1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7" name="Freeform 38">
                <a:extLst>
                  <a:ext uri="{FF2B5EF4-FFF2-40B4-BE49-F238E27FC236}">
                    <a16:creationId xmlns:a16="http://schemas.microsoft.com/office/drawing/2014/main" id="{3CAC5C96-408E-607F-89F6-78ED7B786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" y="903"/>
                <a:ext cx="53" cy="33"/>
              </a:xfrm>
              <a:custGeom>
                <a:avLst/>
                <a:gdLst>
                  <a:gd name="T0" fmla="*/ 0 w 53"/>
                  <a:gd name="T1" fmla="*/ 33 h 33"/>
                  <a:gd name="T2" fmla="*/ 0 w 53"/>
                  <a:gd name="T3" fmla="*/ 0 h 33"/>
                  <a:gd name="T4" fmla="*/ 53 w 53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33">
                    <a:moveTo>
                      <a:pt x="0" y="33"/>
                    </a:moveTo>
                    <a:lnTo>
                      <a:pt x="0" y="0"/>
                    </a:lnTo>
                    <a:lnTo>
                      <a:pt x="5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78" name="Rectangle 39">
                <a:extLst>
                  <a:ext uri="{FF2B5EF4-FFF2-40B4-BE49-F238E27FC236}">
                    <a16:creationId xmlns:a16="http://schemas.microsoft.com/office/drawing/2014/main" id="{2AFC6A27-A804-044D-A156-6D0933438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9" y="950"/>
                <a:ext cx="46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betae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PL7HG1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9" name="Freeform 40">
                <a:extLst>
                  <a:ext uri="{FF2B5EF4-FFF2-40B4-BE49-F238E27FC236}">
                    <a16:creationId xmlns:a16="http://schemas.microsoft.com/office/drawing/2014/main" id="{5DC9091F-F892-88A3-A8AD-C9B6211F7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" y="939"/>
                <a:ext cx="95" cy="34"/>
              </a:xfrm>
              <a:custGeom>
                <a:avLst/>
                <a:gdLst>
                  <a:gd name="T0" fmla="*/ 0 w 95"/>
                  <a:gd name="T1" fmla="*/ 0 h 34"/>
                  <a:gd name="T2" fmla="*/ 0 w 95"/>
                  <a:gd name="T3" fmla="*/ 34 h 34"/>
                  <a:gd name="T4" fmla="*/ 95 w 95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34">
                    <a:moveTo>
                      <a:pt x="0" y="0"/>
                    </a:moveTo>
                    <a:lnTo>
                      <a:pt x="0" y="34"/>
                    </a:lnTo>
                    <a:lnTo>
                      <a:pt x="95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80" name="Freeform 41">
                <a:extLst>
                  <a:ext uri="{FF2B5EF4-FFF2-40B4-BE49-F238E27FC236}">
                    <a16:creationId xmlns:a16="http://schemas.microsoft.com/office/drawing/2014/main" id="{5E266349-9C1D-836A-FCAC-0530E1971C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1" y="938"/>
                <a:ext cx="82" cy="68"/>
              </a:xfrm>
              <a:custGeom>
                <a:avLst/>
                <a:gdLst>
                  <a:gd name="T0" fmla="*/ 0 w 82"/>
                  <a:gd name="T1" fmla="*/ 68 h 68"/>
                  <a:gd name="T2" fmla="*/ 0 w 82"/>
                  <a:gd name="T3" fmla="*/ 0 h 68"/>
                  <a:gd name="T4" fmla="*/ 82 w 82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68">
                    <a:moveTo>
                      <a:pt x="0" y="68"/>
                    </a:moveTo>
                    <a:lnTo>
                      <a:pt x="0" y="0"/>
                    </a:lnTo>
                    <a:lnTo>
                      <a:pt x="8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81" name="Rectangle 42">
                <a:extLst>
                  <a:ext uri="{FF2B5EF4-FFF2-40B4-BE49-F238E27FC236}">
                    <a16:creationId xmlns:a16="http://schemas.microsoft.com/office/drawing/2014/main" id="{77B774DF-BB47-E3C6-1520-AD4399853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7" y="1020"/>
                <a:ext cx="54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hipponense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aSej3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2" name="Freeform 43">
                <a:extLst>
                  <a:ext uri="{FF2B5EF4-FFF2-40B4-BE49-F238E27FC236}">
                    <a16:creationId xmlns:a16="http://schemas.microsoft.com/office/drawing/2014/main" id="{6C877606-0E98-112F-E93E-B70C42DDE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" y="1043"/>
                <a:ext cx="223" cy="33"/>
              </a:xfrm>
              <a:custGeom>
                <a:avLst/>
                <a:gdLst>
                  <a:gd name="T0" fmla="*/ 0 w 223"/>
                  <a:gd name="T1" fmla="*/ 33 h 33"/>
                  <a:gd name="T2" fmla="*/ 0 w 223"/>
                  <a:gd name="T3" fmla="*/ 0 h 33"/>
                  <a:gd name="T4" fmla="*/ 223 w 223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33">
                    <a:moveTo>
                      <a:pt x="0" y="33"/>
                    </a:moveTo>
                    <a:lnTo>
                      <a:pt x="0" y="0"/>
                    </a:lnTo>
                    <a:lnTo>
                      <a:pt x="22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83" name="Rectangle 44">
                <a:extLst>
                  <a:ext uri="{FF2B5EF4-FFF2-40B4-BE49-F238E27FC236}">
                    <a16:creationId xmlns:a16="http://schemas.microsoft.com/office/drawing/2014/main" id="{100DCD61-4A0C-6F5A-D7F8-4163E5356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0" y="1090"/>
                <a:ext cx="5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canariense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BTA-1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4" name="Freeform 45">
                <a:extLst>
                  <a:ext uri="{FF2B5EF4-FFF2-40B4-BE49-F238E27FC236}">
                    <a16:creationId xmlns:a16="http://schemas.microsoft.com/office/drawing/2014/main" id="{DB4BCE42-CE28-D21F-6AC6-CD6BFE65B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" y="1079"/>
                <a:ext cx="187" cy="34"/>
              </a:xfrm>
              <a:custGeom>
                <a:avLst/>
                <a:gdLst>
                  <a:gd name="T0" fmla="*/ 0 w 187"/>
                  <a:gd name="T1" fmla="*/ 0 h 34"/>
                  <a:gd name="T2" fmla="*/ 0 w 187"/>
                  <a:gd name="T3" fmla="*/ 34 h 34"/>
                  <a:gd name="T4" fmla="*/ 187 w 187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34">
                    <a:moveTo>
                      <a:pt x="0" y="0"/>
                    </a:moveTo>
                    <a:lnTo>
                      <a:pt x="0" y="34"/>
                    </a:lnTo>
                    <a:lnTo>
                      <a:pt x="187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85" name="Freeform 46">
                <a:extLst>
                  <a:ext uri="{FF2B5EF4-FFF2-40B4-BE49-F238E27FC236}">
                    <a16:creationId xmlns:a16="http://schemas.microsoft.com/office/drawing/2014/main" id="{9E01C783-07CD-DEB8-6181-94EEC7BEE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1" y="1009"/>
                <a:ext cx="61" cy="69"/>
              </a:xfrm>
              <a:custGeom>
                <a:avLst/>
                <a:gdLst>
                  <a:gd name="T0" fmla="*/ 0 w 61"/>
                  <a:gd name="T1" fmla="*/ 0 h 69"/>
                  <a:gd name="T2" fmla="*/ 0 w 61"/>
                  <a:gd name="T3" fmla="*/ 69 h 69"/>
                  <a:gd name="T4" fmla="*/ 61 w 61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69">
                    <a:moveTo>
                      <a:pt x="0" y="0"/>
                    </a:moveTo>
                    <a:lnTo>
                      <a:pt x="0" y="69"/>
                    </a:lnTo>
                    <a:lnTo>
                      <a:pt x="61" y="6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86" name="Freeform 47">
                <a:extLst>
                  <a:ext uri="{FF2B5EF4-FFF2-40B4-BE49-F238E27FC236}">
                    <a16:creationId xmlns:a16="http://schemas.microsoft.com/office/drawing/2014/main" id="{CBEDD818-D747-5DA1-48D8-84742E0C5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7" y="904"/>
                <a:ext cx="34" cy="104"/>
              </a:xfrm>
              <a:custGeom>
                <a:avLst/>
                <a:gdLst>
                  <a:gd name="T0" fmla="*/ 0 w 34"/>
                  <a:gd name="T1" fmla="*/ 0 h 104"/>
                  <a:gd name="T2" fmla="*/ 0 w 34"/>
                  <a:gd name="T3" fmla="*/ 104 h 104"/>
                  <a:gd name="T4" fmla="*/ 34 w 34"/>
                  <a:gd name="T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104">
                    <a:moveTo>
                      <a:pt x="0" y="0"/>
                    </a:moveTo>
                    <a:lnTo>
                      <a:pt x="0" y="104"/>
                    </a:lnTo>
                    <a:lnTo>
                      <a:pt x="34" y="10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87" name="Freeform 48">
                <a:extLst>
                  <a:ext uri="{FF2B5EF4-FFF2-40B4-BE49-F238E27FC236}">
                    <a16:creationId xmlns:a16="http://schemas.microsoft.com/office/drawing/2014/main" id="{22E4E647-ACA0-915F-7ED1-9DCA0DFC6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2" y="668"/>
                <a:ext cx="35" cy="235"/>
              </a:xfrm>
              <a:custGeom>
                <a:avLst/>
                <a:gdLst>
                  <a:gd name="T0" fmla="*/ 0 w 35"/>
                  <a:gd name="T1" fmla="*/ 0 h 235"/>
                  <a:gd name="T2" fmla="*/ 0 w 35"/>
                  <a:gd name="T3" fmla="*/ 235 h 235"/>
                  <a:gd name="T4" fmla="*/ 35 w 35"/>
                  <a:gd name="T5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35">
                    <a:moveTo>
                      <a:pt x="0" y="0"/>
                    </a:moveTo>
                    <a:lnTo>
                      <a:pt x="0" y="235"/>
                    </a:lnTo>
                    <a:lnTo>
                      <a:pt x="35" y="23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88" name="Freeform 49">
                <a:extLst>
                  <a:ext uri="{FF2B5EF4-FFF2-40B4-BE49-F238E27FC236}">
                    <a16:creationId xmlns:a16="http://schemas.microsoft.com/office/drawing/2014/main" id="{42705F5F-40B7-815E-CEC6-135369B80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8" y="667"/>
                <a:ext cx="34" cy="274"/>
              </a:xfrm>
              <a:custGeom>
                <a:avLst/>
                <a:gdLst>
                  <a:gd name="T0" fmla="*/ 0 w 34"/>
                  <a:gd name="T1" fmla="*/ 274 h 274"/>
                  <a:gd name="T2" fmla="*/ 0 w 34"/>
                  <a:gd name="T3" fmla="*/ 0 h 274"/>
                  <a:gd name="T4" fmla="*/ 34 w 34"/>
                  <a:gd name="T5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74">
                    <a:moveTo>
                      <a:pt x="0" y="274"/>
                    </a:moveTo>
                    <a:lnTo>
                      <a:pt x="0" y="0"/>
                    </a:lnTo>
                    <a:lnTo>
                      <a:pt x="3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89" name="Rectangle 50">
                <a:extLst>
                  <a:ext uri="{FF2B5EF4-FFF2-40B4-BE49-F238E27FC236}">
                    <a16:creationId xmlns:a16="http://schemas.microsoft.com/office/drawing/2014/main" id="{CD8A7BB0-5E1C-3569-C9A1-B8D90F6C1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7" y="1160"/>
                <a:ext cx="50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rifense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90" name="Freeform 51">
                <a:extLst>
                  <a:ext uri="{FF2B5EF4-FFF2-40B4-BE49-F238E27FC236}">
                    <a16:creationId xmlns:a16="http://schemas.microsoft.com/office/drawing/2014/main" id="{9D774078-B0B9-61D6-42EF-0D0F4A8F31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5" y="1182"/>
                <a:ext cx="81" cy="34"/>
              </a:xfrm>
              <a:custGeom>
                <a:avLst/>
                <a:gdLst>
                  <a:gd name="T0" fmla="*/ 0 w 81"/>
                  <a:gd name="T1" fmla="*/ 34 h 34"/>
                  <a:gd name="T2" fmla="*/ 0 w 81"/>
                  <a:gd name="T3" fmla="*/ 0 h 34"/>
                  <a:gd name="T4" fmla="*/ 81 w 81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34">
                    <a:moveTo>
                      <a:pt x="0" y="34"/>
                    </a:moveTo>
                    <a:lnTo>
                      <a:pt x="0" y="0"/>
                    </a:lnTo>
                    <a:lnTo>
                      <a:pt x="8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91" name="Rectangle 52">
                <a:extLst>
                  <a:ext uri="{FF2B5EF4-FFF2-40B4-BE49-F238E27FC236}">
                    <a16:creationId xmlns:a16="http://schemas.microsoft.com/office/drawing/2014/main" id="{90D89985-ADB4-67B6-7261-D460AAD78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1230"/>
                <a:ext cx="46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cytisi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CTAW11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92" name="Freeform 53">
                <a:extLst>
                  <a:ext uri="{FF2B5EF4-FFF2-40B4-BE49-F238E27FC236}">
                    <a16:creationId xmlns:a16="http://schemas.microsoft.com/office/drawing/2014/main" id="{3B68C66C-88C4-737A-C1A5-B2E66EA82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5" y="1219"/>
                <a:ext cx="55" cy="33"/>
              </a:xfrm>
              <a:custGeom>
                <a:avLst/>
                <a:gdLst>
                  <a:gd name="T0" fmla="*/ 0 w 55"/>
                  <a:gd name="T1" fmla="*/ 0 h 33"/>
                  <a:gd name="T2" fmla="*/ 0 w 55"/>
                  <a:gd name="T3" fmla="*/ 33 h 33"/>
                  <a:gd name="T4" fmla="*/ 55 w 55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33">
                    <a:moveTo>
                      <a:pt x="0" y="0"/>
                    </a:moveTo>
                    <a:lnTo>
                      <a:pt x="0" y="33"/>
                    </a:lnTo>
                    <a:lnTo>
                      <a:pt x="55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93" name="Freeform 54">
                <a:extLst>
                  <a:ext uri="{FF2B5EF4-FFF2-40B4-BE49-F238E27FC236}">
                    <a16:creationId xmlns:a16="http://schemas.microsoft.com/office/drawing/2014/main" id="{A6C133C2-04A3-050C-9A2E-537D35B1E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8" y="944"/>
                <a:ext cx="27" cy="273"/>
              </a:xfrm>
              <a:custGeom>
                <a:avLst/>
                <a:gdLst>
                  <a:gd name="T0" fmla="*/ 0 w 27"/>
                  <a:gd name="T1" fmla="*/ 0 h 273"/>
                  <a:gd name="T2" fmla="*/ 0 w 27"/>
                  <a:gd name="T3" fmla="*/ 273 h 273"/>
                  <a:gd name="T4" fmla="*/ 27 w 27"/>
                  <a:gd name="T5" fmla="*/ 27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73">
                    <a:moveTo>
                      <a:pt x="0" y="0"/>
                    </a:moveTo>
                    <a:lnTo>
                      <a:pt x="0" y="273"/>
                    </a:lnTo>
                    <a:lnTo>
                      <a:pt x="27" y="27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94" name="Freeform 55">
                <a:extLst>
                  <a:ext uri="{FF2B5EF4-FFF2-40B4-BE49-F238E27FC236}">
                    <a16:creationId xmlns:a16="http://schemas.microsoft.com/office/drawing/2014/main" id="{A2BF8045-EFFE-B902-31FF-D67BB2396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7" y="942"/>
                <a:ext cx="101" cy="241"/>
              </a:xfrm>
              <a:custGeom>
                <a:avLst/>
                <a:gdLst>
                  <a:gd name="T0" fmla="*/ 0 w 101"/>
                  <a:gd name="T1" fmla="*/ 241 h 241"/>
                  <a:gd name="T2" fmla="*/ 0 w 101"/>
                  <a:gd name="T3" fmla="*/ 0 h 241"/>
                  <a:gd name="T4" fmla="*/ 101 w 101"/>
                  <a:gd name="T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241">
                    <a:moveTo>
                      <a:pt x="0" y="241"/>
                    </a:moveTo>
                    <a:lnTo>
                      <a:pt x="0" y="0"/>
                    </a:lnTo>
                    <a:lnTo>
                      <a:pt x="10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95" name="Rectangle 56">
                <a:extLst>
                  <a:ext uri="{FF2B5EF4-FFF2-40B4-BE49-F238E27FC236}">
                    <a16:creationId xmlns:a16="http://schemas.microsoft.com/office/drawing/2014/main" id="{9F20A5F2-9652-5236-DDD1-11C04334E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3" y="1300"/>
                <a:ext cx="56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niftali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3448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96" name="Freeform 57">
                <a:extLst>
                  <a:ext uri="{FF2B5EF4-FFF2-40B4-BE49-F238E27FC236}">
                    <a16:creationId xmlns:a16="http://schemas.microsoft.com/office/drawing/2014/main" id="{1B1AB543-0350-E256-BA2A-E5FFB5BB8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" y="1322"/>
                <a:ext cx="57" cy="34"/>
              </a:xfrm>
              <a:custGeom>
                <a:avLst/>
                <a:gdLst>
                  <a:gd name="T0" fmla="*/ 0 w 57"/>
                  <a:gd name="T1" fmla="*/ 34 h 34"/>
                  <a:gd name="T2" fmla="*/ 0 w 57"/>
                  <a:gd name="T3" fmla="*/ 0 h 34"/>
                  <a:gd name="T4" fmla="*/ 57 w 57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34">
                    <a:moveTo>
                      <a:pt x="0" y="34"/>
                    </a:moveTo>
                    <a:lnTo>
                      <a:pt x="0" y="0"/>
                    </a:lnTo>
                    <a:lnTo>
                      <a:pt x="5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97" name="Rectangle 58">
                <a:extLst>
                  <a:ext uri="{FF2B5EF4-FFF2-40B4-BE49-F238E27FC236}">
                    <a16:creationId xmlns:a16="http://schemas.microsoft.com/office/drawing/2014/main" id="{E4927961-9592-E36E-EFA6-B988F68BE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5" y="1370"/>
                <a:ext cx="71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diazoefficiens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USDA 110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98" name="Freeform 59">
                <a:extLst>
                  <a:ext uri="{FF2B5EF4-FFF2-40B4-BE49-F238E27FC236}">
                    <a16:creationId xmlns:a16="http://schemas.microsoft.com/office/drawing/2014/main" id="{1F57640E-74D6-8FC6-7947-A54908CB0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" y="1359"/>
                <a:ext cx="39" cy="33"/>
              </a:xfrm>
              <a:custGeom>
                <a:avLst/>
                <a:gdLst>
                  <a:gd name="T0" fmla="*/ 0 w 39"/>
                  <a:gd name="T1" fmla="*/ 0 h 33"/>
                  <a:gd name="T2" fmla="*/ 0 w 39"/>
                  <a:gd name="T3" fmla="*/ 33 h 33"/>
                  <a:gd name="T4" fmla="*/ 39 w 39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3">
                    <a:moveTo>
                      <a:pt x="0" y="0"/>
                    </a:moveTo>
                    <a:lnTo>
                      <a:pt x="0" y="33"/>
                    </a:lnTo>
                    <a:lnTo>
                      <a:pt x="39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699" name="Freeform 60">
                <a:extLst>
                  <a:ext uri="{FF2B5EF4-FFF2-40B4-BE49-F238E27FC236}">
                    <a16:creationId xmlns:a16="http://schemas.microsoft.com/office/drawing/2014/main" id="{6F9A8D5D-6ACE-7B40-0AE6-DE07B0EFB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2" y="1357"/>
                <a:ext cx="113" cy="69"/>
              </a:xfrm>
              <a:custGeom>
                <a:avLst/>
                <a:gdLst>
                  <a:gd name="T0" fmla="*/ 0 w 113"/>
                  <a:gd name="T1" fmla="*/ 69 h 69"/>
                  <a:gd name="T2" fmla="*/ 0 w 113"/>
                  <a:gd name="T3" fmla="*/ 0 h 69"/>
                  <a:gd name="T4" fmla="*/ 113 w 113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69">
                    <a:moveTo>
                      <a:pt x="0" y="69"/>
                    </a:moveTo>
                    <a:lnTo>
                      <a:pt x="0" y="0"/>
                    </a:lnTo>
                    <a:lnTo>
                      <a:pt x="11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00" name="Rectangle 61">
                <a:extLst>
                  <a:ext uri="{FF2B5EF4-FFF2-40B4-BE49-F238E27FC236}">
                    <a16:creationId xmlns:a16="http://schemas.microsoft.com/office/drawing/2014/main" id="{48E963FB-2FB6-DEC6-FC0B-689DFE507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8" y="1440"/>
                <a:ext cx="59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stylosanthis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446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01" name="Freeform 62">
                <a:extLst>
                  <a:ext uri="{FF2B5EF4-FFF2-40B4-BE49-F238E27FC236}">
                    <a16:creationId xmlns:a16="http://schemas.microsoft.com/office/drawing/2014/main" id="{1819603D-D286-BFA2-AD52-E5616C360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4" y="1462"/>
                <a:ext cx="83" cy="34"/>
              </a:xfrm>
              <a:custGeom>
                <a:avLst/>
                <a:gdLst>
                  <a:gd name="T0" fmla="*/ 0 w 83"/>
                  <a:gd name="T1" fmla="*/ 34 h 34"/>
                  <a:gd name="T2" fmla="*/ 0 w 83"/>
                  <a:gd name="T3" fmla="*/ 0 h 34"/>
                  <a:gd name="T4" fmla="*/ 83 w 8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4">
                    <a:moveTo>
                      <a:pt x="0" y="34"/>
                    </a:move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02" name="Rectangle 63">
                <a:extLst>
                  <a:ext uri="{FF2B5EF4-FFF2-40B4-BE49-F238E27FC236}">
                    <a16:creationId xmlns:a16="http://schemas.microsoft.com/office/drawing/2014/main" id="{AFFD3FE3-1932-8DDB-7359-88EB13846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8" y="1510"/>
                <a:ext cx="93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huanghuaihaiense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23303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03" name="Freeform 64">
                <a:extLst>
                  <a:ext uri="{FF2B5EF4-FFF2-40B4-BE49-F238E27FC236}">
                    <a16:creationId xmlns:a16="http://schemas.microsoft.com/office/drawing/2014/main" id="{22C0B8BC-2EBE-954E-F503-691E5176F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4" y="1499"/>
                <a:ext cx="82" cy="33"/>
              </a:xfrm>
              <a:custGeom>
                <a:avLst/>
                <a:gdLst>
                  <a:gd name="T0" fmla="*/ 0 w 82"/>
                  <a:gd name="T1" fmla="*/ 0 h 33"/>
                  <a:gd name="T2" fmla="*/ 0 w 82"/>
                  <a:gd name="T3" fmla="*/ 33 h 33"/>
                  <a:gd name="T4" fmla="*/ 82 w 82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33">
                    <a:moveTo>
                      <a:pt x="0" y="0"/>
                    </a:moveTo>
                    <a:lnTo>
                      <a:pt x="0" y="33"/>
                    </a:lnTo>
                    <a:lnTo>
                      <a:pt x="82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04" name="Freeform 65">
                <a:extLst>
                  <a:ext uri="{FF2B5EF4-FFF2-40B4-BE49-F238E27FC236}">
                    <a16:creationId xmlns:a16="http://schemas.microsoft.com/office/drawing/2014/main" id="{5C310E4E-A9B5-6DCE-E3D2-658D3C87C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2" y="1429"/>
                <a:ext cx="52" cy="68"/>
              </a:xfrm>
              <a:custGeom>
                <a:avLst/>
                <a:gdLst>
                  <a:gd name="T0" fmla="*/ 0 w 52"/>
                  <a:gd name="T1" fmla="*/ 0 h 68"/>
                  <a:gd name="T2" fmla="*/ 0 w 52"/>
                  <a:gd name="T3" fmla="*/ 68 h 68"/>
                  <a:gd name="T4" fmla="*/ 52 w 52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68">
                    <a:moveTo>
                      <a:pt x="0" y="0"/>
                    </a:moveTo>
                    <a:lnTo>
                      <a:pt x="0" y="68"/>
                    </a:lnTo>
                    <a:lnTo>
                      <a:pt x="52" y="6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05" name="Freeform 66">
                <a:extLst>
                  <a:ext uri="{FF2B5EF4-FFF2-40B4-BE49-F238E27FC236}">
                    <a16:creationId xmlns:a16="http://schemas.microsoft.com/office/drawing/2014/main" id="{E1DCE3E8-2062-0C31-2184-D01635600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7" y="1186"/>
                <a:ext cx="55" cy="241"/>
              </a:xfrm>
              <a:custGeom>
                <a:avLst/>
                <a:gdLst>
                  <a:gd name="T0" fmla="*/ 0 w 55"/>
                  <a:gd name="T1" fmla="*/ 0 h 241"/>
                  <a:gd name="T2" fmla="*/ 0 w 55"/>
                  <a:gd name="T3" fmla="*/ 241 h 241"/>
                  <a:gd name="T4" fmla="*/ 55 w 55"/>
                  <a:gd name="T5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241">
                    <a:moveTo>
                      <a:pt x="0" y="0"/>
                    </a:moveTo>
                    <a:lnTo>
                      <a:pt x="0" y="241"/>
                    </a:lnTo>
                    <a:lnTo>
                      <a:pt x="55" y="24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06" name="Rectangle 67">
                <a:extLst>
                  <a:ext uri="{FF2B5EF4-FFF2-40B4-BE49-F238E27FC236}">
                    <a16:creationId xmlns:a16="http://schemas.microsoft.com/office/drawing/2014/main" id="{6493488B-02C1-6766-EFEA-99DA0A49C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3" y="1580"/>
                <a:ext cx="87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guangzhouense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51670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07" name="Freeform 68">
                <a:extLst>
                  <a:ext uri="{FF2B5EF4-FFF2-40B4-BE49-F238E27FC236}">
                    <a16:creationId xmlns:a16="http://schemas.microsoft.com/office/drawing/2014/main" id="{84FA3DE5-6DB9-122A-3D21-819817040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7" y="1274"/>
                <a:ext cx="155" cy="328"/>
              </a:xfrm>
              <a:custGeom>
                <a:avLst/>
                <a:gdLst>
                  <a:gd name="T0" fmla="*/ 0 w 155"/>
                  <a:gd name="T1" fmla="*/ 0 h 328"/>
                  <a:gd name="T2" fmla="*/ 0 w 155"/>
                  <a:gd name="T3" fmla="*/ 328 h 328"/>
                  <a:gd name="T4" fmla="*/ 155 w 155"/>
                  <a:gd name="T5" fmla="*/ 32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" h="328">
                    <a:moveTo>
                      <a:pt x="0" y="0"/>
                    </a:moveTo>
                    <a:lnTo>
                      <a:pt x="0" y="328"/>
                    </a:lnTo>
                    <a:lnTo>
                      <a:pt x="155" y="32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08" name="Line 69">
                <a:extLst>
                  <a:ext uri="{FF2B5EF4-FFF2-40B4-BE49-F238E27FC236}">
                    <a16:creationId xmlns:a16="http://schemas.microsoft.com/office/drawing/2014/main" id="{D3283E8C-E006-11F4-DF83-98E933970E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7" y="942"/>
                <a:ext cx="0" cy="329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09" name="Freeform 70">
                <a:extLst>
                  <a:ext uri="{FF2B5EF4-FFF2-40B4-BE49-F238E27FC236}">
                    <a16:creationId xmlns:a16="http://schemas.microsoft.com/office/drawing/2014/main" id="{D8C4B908-47F4-E287-A610-51A86EA5A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2" y="1272"/>
                <a:ext cx="15" cy="225"/>
              </a:xfrm>
              <a:custGeom>
                <a:avLst/>
                <a:gdLst>
                  <a:gd name="T0" fmla="*/ 0 w 15"/>
                  <a:gd name="T1" fmla="*/ 225 h 225"/>
                  <a:gd name="T2" fmla="*/ 0 w 15"/>
                  <a:gd name="T3" fmla="*/ 0 h 225"/>
                  <a:gd name="T4" fmla="*/ 15 w 15"/>
                  <a:gd name="T5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25">
                    <a:moveTo>
                      <a:pt x="0" y="225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10" name="Rectangle 71">
                <a:extLst>
                  <a:ext uri="{FF2B5EF4-FFF2-40B4-BE49-F238E27FC236}">
                    <a16:creationId xmlns:a16="http://schemas.microsoft.com/office/drawing/2014/main" id="{85ABC667-E3FF-DFF2-0834-183A85DFD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4" y="1650"/>
                <a:ext cx="88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guangdongense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51649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11" name="Freeform 72">
                <a:extLst>
                  <a:ext uri="{FF2B5EF4-FFF2-40B4-BE49-F238E27FC236}">
                    <a16:creationId xmlns:a16="http://schemas.microsoft.com/office/drawing/2014/main" id="{88CCECA5-1B92-F8E8-6386-FDE6CC03D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672"/>
                <a:ext cx="84" cy="51"/>
              </a:xfrm>
              <a:custGeom>
                <a:avLst/>
                <a:gdLst>
                  <a:gd name="T0" fmla="*/ 0 w 84"/>
                  <a:gd name="T1" fmla="*/ 51 h 51"/>
                  <a:gd name="T2" fmla="*/ 0 w 84"/>
                  <a:gd name="T3" fmla="*/ 0 h 51"/>
                  <a:gd name="T4" fmla="*/ 84 w 84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51">
                    <a:moveTo>
                      <a:pt x="0" y="51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12" name="Rectangle 73">
                <a:extLst>
                  <a:ext uri="{FF2B5EF4-FFF2-40B4-BE49-F238E27FC236}">
                    <a16:creationId xmlns:a16="http://schemas.microsoft.com/office/drawing/2014/main" id="{488C3281-270B-5C6B-18F0-57D20EF04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3" y="1720"/>
                <a:ext cx="83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campsiandrae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UFLA 01-1174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13" name="Freeform 74">
                <a:extLst>
                  <a:ext uri="{FF2B5EF4-FFF2-40B4-BE49-F238E27FC236}">
                    <a16:creationId xmlns:a16="http://schemas.microsoft.com/office/drawing/2014/main" id="{109BDC15-4BFA-1DAD-083B-00F3ED7D6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" y="1742"/>
                <a:ext cx="83" cy="34"/>
              </a:xfrm>
              <a:custGeom>
                <a:avLst/>
                <a:gdLst>
                  <a:gd name="T0" fmla="*/ 0 w 83"/>
                  <a:gd name="T1" fmla="*/ 34 h 34"/>
                  <a:gd name="T2" fmla="*/ 0 w 83"/>
                  <a:gd name="T3" fmla="*/ 0 h 34"/>
                  <a:gd name="T4" fmla="*/ 83 w 8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4">
                    <a:moveTo>
                      <a:pt x="0" y="34"/>
                    </a:move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14" name="Rectangle 75">
                <a:extLst>
                  <a:ext uri="{FF2B5EF4-FFF2-40B4-BE49-F238E27FC236}">
                    <a16:creationId xmlns:a16="http://schemas.microsoft.com/office/drawing/2014/main" id="{8C15F8F4-6A82-2C7B-B0EA-8C8A8DEA8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1789"/>
                <a:ext cx="6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manausense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3351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15" name="Freeform 76">
                <a:extLst>
                  <a:ext uri="{FF2B5EF4-FFF2-40B4-BE49-F238E27FC236}">
                    <a16:creationId xmlns:a16="http://schemas.microsoft.com/office/drawing/2014/main" id="{035A4EF1-A926-6B6E-5537-484E78CD5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" y="1778"/>
                <a:ext cx="135" cy="34"/>
              </a:xfrm>
              <a:custGeom>
                <a:avLst/>
                <a:gdLst>
                  <a:gd name="T0" fmla="*/ 0 w 135"/>
                  <a:gd name="T1" fmla="*/ 0 h 34"/>
                  <a:gd name="T2" fmla="*/ 0 w 135"/>
                  <a:gd name="T3" fmla="*/ 34 h 34"/>
                  <a:gd name="T4" fmla="*/ 135 w 135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5" h="34">
                    <a:moveTo>
                      <a:pt x="0" y="0"/>
                    </a:moveTo>
                    <a:lnTo>
                      <a:pt x="0" y="34"/>
                    </a:lnTo>
                    <a:lnTo>
                      <a:pt x="135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16" name="Freeform 77">
                <a:extLst>
                  <a:ext uri="{FF2B5EF4-FFF2-40B4-BE49-F238E27FC236}">
                    <a16:creationId xmlns:a16="http://schemas.microsoft.com/office/drawing/2014/main" id="{54C79B0F-B0B0-7C2A-1928-D3F1EF7D5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726"/>
                <a:ext cx="41" cy="51"/>
              </a:xfrm>
              <a:custGeom>
                <a:avLst/>
                <a:gdLst>
                  <a:gd name="T0" fmla="*/ 0 w 41"/>
                  <a:gd name="T1" fmla="*/ 0 h 51"/>
                  <a:gd name="T2" fmla="*/ 0 w 41"/>
                  <a:gd name="T3" fmla="*/ 51 h 51"/>
                  <a:gd name="T4" fmla="*/ 41 w 41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51">
                    <a:moveTo>
                      <a:pt x="0" y="0"/>
                    </a:moveTo>
                    <a:lnTo>
                      <a:pt x="0" y="51"/>
                    </a:lnTo>
                    <a:lnTo>
                      <a:pt x="41" y="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17" name="Freeform 78">
                <a:extLst>
                  <a:ext uri="{FF2B5EF4-FFF2-40B4-BE49-F238E27FC236}">
                    <a16:creationId xmlns:a16="http://schemas.microsoft.com/office/drawing/2014/main" id="{19D42359-DC63-F400-73C7-67D3CD225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2" y="1499"/>
                <a:ext cx="46" cy="226"/>
              </a:xfrm>
              <a:custGeom>
                <a:avLst/>
                <a:gdLst>
                  <a:gd name="T0" fmla="*/ 0 w 46"/>
                  <a:gd name="T1" fmla="*/ 0 h 226"/>
                  <a:gd name="T2" fmla="*/ 0 w 46"/>
                  <a:gd name="T3" fmla="*/ 226 h 226"/>
                  <a:gd name="T4" fmla="*/ 46 w 46"/>
                  <a:gd name="T5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26">
                    <a:moveTo>
                      <a:pt x="0" y="0"/>
                    </a:moveTo>
                    <a:lnTo>
                      <a:pt x="0" y="226"/>
                    </a:lnTo>
                    <a:lnTo>
                      <a:pt x="46" y="22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18" name="Freeform 79">
                <a:extLst>
                  <a:ext uri="{FF2B5EF4-FFF2-40B4-BE49-F238E27FC236}">
                    <a16:creationId xmlns:a16="http://schemas.microsoft.com/office/drawing/2014/main" id="{D8545481-FEF1-CC67-5F9A-56759B35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1" y="1498"/>
                <a:ext cx="51" cy="190"/>
              </a:xfrm>
              <a:custGeom>
                <a:avLst/>
                <a:gdLst>
                  <a:gd name="T0" fmla="*/ 0 w 51"/>
                  <a:gd name="T1" fmla="*/ 190 h 190"/>
                  <a:gd name="T2" fmla="*/ 0 w 51"/>
                  <a:gd name="T3" fmla="*/ 0 h 190"/>
                  <a:gd name="T4" fmla="*/ 51 w 51"/>
                  <a:gd name="T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190">
                    <a:moveTo>
                      <a:pt x="0" y="190"/>
                    </a:moveTo>
                    <a:lnTo>
                      <a:pt x="0" y="0"/>
                    </a:lnTo>
                    <a:lnTo>
                      <a:pt x="5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19" name="Rectangle 80">
                <a:extLst>
                  <a:ext uri="{FF2B5EF4-FFF2-40B4-BE49-F238E27FC236}">
                    <a16:creationId xmlns:a16="http://schemas.microsoft.com/office/drawing/2014/main" id="{CF068C37-A809-07B3-253D-C85C310FF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1" y="1859"/>
                <a:ext cx="5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kavangense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14-3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0" name="Freeform 81">
                <a:extLst>
                  <a:ext uri="{FF2B5EF4-FFF2-40B4-BE49-F238E27FC236}">
                    <a16:creationId xmlns:a16="http://schemas.microsoft.com/office/drawing/2014/main" id="{C440A24F-5EF3-65EE-1FF1-B073CBD183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1" y="1691"/>
                <a:ext cx="238" cy="191"/>
              </a:xfrm>
              <a:custGeom>
                <a:avLst/>
                <a:gdLst>
                  <a:gd name="T0" fmla="*/ 0 w 238"/>
                  <a:gd name="T1" fmla="*/ 0 h 191"/>
                  <a:gd name="T2" fmla="*/ 0 w 238"/>
                  <a:gd name="T3" fmla="*/ 191 h 191"/>
                  <a:gd name="T4" fmla="*/ 238 w 238"/>
                  <a:gd name="T5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8" h="191">
                    <a:moveTo>
                      <a:pt x="0" y="0"/>
                    </a:moveTo>
                    <a:lnTo>
                      <a:pt x="0" y="191"/>
                    </a:lnTo>
                    <a:lnTo>
                      <a:pt x="238" y="19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21" name="Freeform 82">
                <a:extLst>
                  <a:ext uri="{FF2B5EF4-FFF2-40B4-BE49-F238E27FC236}">
                    <a16:creationId xmlns:a16="http://schemas.microsoft.com/office/drawing/2014/main" id="{0DA3C4BF-4055-4845-7CBC-1D399504B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1690"/>
                <a:ext cx="35" cy="155"/>
              </a:xfrm>
              <a:custGeom>
                <a:avLst/>
                <a:gdLst>
                  <a:gd name="T0" fmla="*/ 0 w 35"/>
                  <a:gd name="T1" fmla="*/ 155 h 155"/>
                  <a:gd name="T2" fmla="*/ 0 w 35"/>
                  <a:gd name="T3" fmla="*/ 0 h 155"/>
                  <a:gd name="T4" fmla="*/ 35 w 35"/>
                  <a:gd name="T5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55">
                    <a:moveTo>
                      <a:pt x="0" y="155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22" name="Rectangle 83">
                <a:extLst>
                  <a:ext uri="{FF2B5EF4-FFF2-40B4-BE49-F238E27FC236}">
                    <a16:creationId xmlns:a16="http://schemas.microsoft.com/office/drawing/2014/main" id="{BF5547D0-A14A-68F3-99F1-A897EC8DB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9" y="1929"/>
                <a:ext cx="54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shewense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ERR11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3" name="Freeform 84">
                <a:extLst>
                  <a:ext uri="{FF2B5EF4-FFF2-40B4-BE49-F238E27FC236}">
                    <a16:creationId xmlns:a16="http://schemas.microsoft.com/office/drawing/2014/main" id="{84280557-8721-1CC5-8532-EBD24EB29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" y="1952"/>
                <a:ext cx="96" cy="51"/>
              </a:xfrm>
              <a:custGeom>
                <a:avLst/>
                <a:gdLst>
                  <a:gd name="T0" fmla="*/ 0 w 96"/>
                  <a:gd name="T1" fmla="*/ 51 h 51"/>
                  <a:gd name="T2" fmla="*/ 0 w 96"/>
                  <a:gd name="T3" fmla="*/ 0 h 51"/>
                  <a:gd name="T4" fmla="*/ 96 w 96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51">
                    <a:moveTo>
                      <a:pt x="0" y="51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24" name="Rectangle 85">
                <a:extLst>
                  <a:ext uri="{FF2B5EF4-FFF2-40B4-BE49-F238E27FC236}">
                    <a16:creationId xmlns:a16="http://schemas.microsoft.com/office/drawing/2014/main" id="{62FEA086-BEF2-4A26-AC70-253DCDEE3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1999"/>
                <a:ext cx="7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symbiodeficiens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85S1MB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5" name="Freeform 86">
                <a:extLst>
                  <a:ext uri="{FF2B5EF4-FFF2-40B4-BE49-F238E27FC236}">
                    <a16:creationId xmlns:a16="http://schemas.microsoft.com/office/drawing/2014/main" id="{DF36F95D-8AE2-E309-8D0C-CF0807957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4" y="2022"/>
                <a:ext cx="107" cy="33"/>
              </a:xfrm>
              <a:custGeom>
                <a:avLst/>
                <a:gdLst>
                  <a:gd name="T0" fmla="*/ 0 w 107"/>
                  <a:gd name="T1" fmla="*/ 33 h 33"/>
                  <a:gd name="T2" fmla="*/ 0 w 107"/>
                  <a:gd name="T3" fmla="*/ 0 h 33"/>
                  <a:gd name="T4" fmla="*/ 107 w 10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33">
                    <a:moveTo>
                      <a:pt x="0" y="33"/>
                    </a:moveTo>
                    <a:lnTo>
                      <a:pt x="0" y="0"/>
                    </a:lnTo>
                    <a:lnTo>
                      <a:pt x="10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26" name="Rectangle 87">
                <a:extLst>
                  <a:ext uri="{FF2B5EF4-FFF2-40B4-BE49-F238E27FC236}">
                    <a16:creationId xmlns:a16="http://schemas.microsoft.com/office/drawing/2014/main" id="{B7CD08DC-781E-2179-59F7-FE42220C9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8" y="2069"/>
                <a:ext cx="71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amphicarpaeae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39S1MB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7" name="Freeform 88">
                <a:extLst>
                  <a:ext uri="{FF2B5EF4-FFF2-40B4-BE49-F238E27FC236}">
                    <a16:creationId xmlns:a16="http://schemas.microsoft.com/office/drawing/2014/main" id="{AAF5A743-FC47-1892-B6D0-473EEE78E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4" y="2058"/>
                <a:ext cx="73" cy="34"/>
              </a:xfrm>
              <a:custGeom>
                <a:avLst/>
                <a:gdLst>
                  <a:gd name="T0" fmla="*/ 0 w 73"/>
                  <a:gd name="T1" fmla="*/ 0 h 34"/>
                  <a:gd name="T2" fmla="*/ 0 w 73"/>
                  <a:gd name="T3" fmla="*/ 34 h 34"/>
                  <a:gd name="T4" fmla="*/ 73 w 73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34">
                    <a:moveTo>
                      <a:pt x="0" y="0"/>
                    </a:moveTo>
                    <a:lnTo>
                      <a:pt x="0" y="34"/>
                    </a:lnTo>
                    <a:lnTo>
                      <a:pt x="73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28" name="Freeform 89">
                <a:extLst>
                  <a:ext uri="{FF2B5EF4-FFF2-40B4-BE49-F238E27FC236}">
                    <a16:creationId xmlns:a16="http://schemas.microsoft.com/office/drawing/2014/main" id="{ED733F3B-10C2-14BD-4958-B245996CE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" y="2006"/>
                <a:ext cx="63" cy="51"/>
              </a:xfrm>
              <a:custGeom>
                <a:avLst/>
                <a:gdLst>
                  <a:gd name="T0" fmla="*/ 0 w 63"/>
                  <a:gd name="T1" fmla="*/ 0 h 51"/>
                  <a:gd name="T2" fmla="*/ 0 w 63"/>
                  <a:gd name="T3" fmla="*/ 51 h 51"/>
                  <a:gd name="T4" fmla="*/ 63 w 63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51">
                    <a:moveTo>
                      <a:pt x="0" y="0"/>
                    </a:moveTo>
                    <a:lnTo>
                      <a:pt x="0" y="51"/>
                    </a:lnTo>
                    <a:lnTo>
                      <a:pt x="63" y="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29" name="Freeform 90">
                <a:extLst>
                  <a:ext uri="{FF2B5EF4-FFF2-40B4-BE49-F238E27FC236}">
                    <a16:creationId xmlns:a16="http://schemas.microsoft.com/office/drawing/2014/main" id="{729DB201-F040-09AA-8631-FB26F8EBD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1848"/>
                <a:ext cx="85" cy="156"/>
              </a:xfrm>
              <a:custGeom>
                <a:avLst/>
                <a:gdLst>
                  <a:gd name="T0" fmla="*/ 0 w 85"/>
                  <a:gd name="T1" fmla="*/ 0 h 156"/>
                  <a:gd name="T2" fmla="*/ 0 w 85"/>
                  <a:gd name="T3" fmla="*/ 156 h 156"/>
                  <a:gd name="T4" fmla="*/ 85 w 85"/>
                  <a:gd name="T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156">
                    <a:moveTo>
                      <a:pt x="0" y="0"/>
                    </a:moveTo>
                    <a:lnTo>
                      <a:pt x="0" y="156"/>
                    </a:lnTo>
                    <a:lnTo>
                      <a:pt x="85" y="15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30" name="Freeform 91">
                <a:extLst>
                  <a:ext uri="{FF2B5EF4-FFF2-40B4-BE49-F238E27FC236}">
                    <a16:creationId xmlns:a16="http://schemas.microsoft.com/office/drawing/2014/main" id="{9029746F-4657-C318-FAEB-944AC0BE0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6" y="1847"/>
                <a:ext cx="10" cy="182"/>
              </a:xfrm>
              <a:custGeom>
                <a:avLst/>
                <a:gdLst>
                  <a:gd name="T0" fmla="*/ 0 w 10"/>
                  <a:gd name="T1" fmla="*/ 182 h 182"/>
                  <a:gd name="T2" fmla="*/ 0 w 10"/>
                  <a:gd name="T3" fmla="*/ 0 h 182"/>
                  <a:gd name="T4" fmla="*/ 10 w 10"/>
                  <a:gd name="T5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82">
                    <a:moveTo>
                      <a:pt x="0" y="182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31" name="Rectangle 92">
                <a:extLst>
                  <a:ext uri="{FF2B5EF4-FFF2-40B4-BE49-F238E27FC236}">
                    <a16:creationId xmlns:a16="http://schemas.microsoft.com/office/drawing/2014/main" id="{52A8A28C-9706-D1C8-E156-166CDCF0A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3" y="2139"/>
                <a:ext cx="5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ottawaense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OO99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32" name="Freeform 93">
                <a:extLst>
                  <a:ext uri="{FF2B5EF4-FFF2-40B4-BE49-F238E27FC236}">
                    <a16:creationId xmlns:a16="http://schemas.microsoft.com/office/drawing/2014/main" id="{3C987E9A-94C0-803C-3F36-E94DBB543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1" y="2162"/>
                <a:ext cx="121" cy="51"/>
              </a:xfrm>
              <a:custGeom>
                <a:avLst/>
                <a:gdLst>
                  <a:gd name="T0" fmla="*/ 0 w 121"/>
                  <a:gd name="T1" fmla="*/ 51 h 51"/>
                  <a:gd name="T2" fmla="*/ 0 w 121"/>
                  <a:gd name="T3" fmla="*/ 0 h 51"/>
                  <a:gd name="T4" fmla="*/ 121 w 121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" h="51">
                    <a:moveTo>
                      <a:pt x="0" y="51"/>
                    </a:moveTo>
                    <a:lnTo>
                      <a:pt x="0" y="0"/>
                    </a:lnTo>
                    <a:lnTo>
                      <a:pt x="12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33" name="Rectangle 94">
                <a:extLst>
                  <a:ext uri="{FF2B5EF4-FFF2-40B4-BE49-F238E27FC236}">
                    <a16:creationId xmlns:a16="http://schemas.microsoft.com/office/drawing/2014/main" id="{13DABC09-1F16-E014-2F19-4F61A2D91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9" y="2209"/>
                <a:ext cx="80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nanningense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53390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34" name="Freeform 95">
                <a:extLst>
                  <a:ext uri="{FF2B5EF4-FFF2-40B4-BE49-F238E27FC236}">
                    <a16:creationId xmlns:a16="http://schemas.microsoft.com/office/drawing/2014/main" id="{C2E9D134-7304-EF98-87E9-6137793B5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0" y="2232"/>
                <a:ext cx="138" cy="33"/>
              </a:xfrm>
              <a:custGeom>
                <a:avLst/>
                <a:gdLst>
                  <a:gd name="T0" fmla="*/ 0 w 138"/>
                  <a:gd name="T1" fmla="*/ 33 h 33"/>
                  <a:gd name="T2" fmla="*/ 0 w 138"/>
                  <a:gd name="T3" fmla="*/ 0 h 33"/>
                  <a:gd name="T4" fmla="*/ 138 w 138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33">
                    <a:moveTo>
                      <a:pt x="0" y="33"/>
                    </a:moveTo>
                    <a:lnTo>
                      <a:pt x="0" y="0"/>
                    </a:lnTo>
                    <a:lnTo>
                      <a:pt x="13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35" name="Rectangle 96">
                <a:extLst>
                  <a:ext uri="{FF2B5EF4-FFF2-40B4-BE49-F238E27FC236}">
                    <a16:creationId xmlns:a16="http://schemas.microsoft.com/office/drawing/2014/main" id="{F6E2861C-AE13-9DFE-A632-C8344D105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3" y="2279"/>
                <a:ext cx="59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nitroreducens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TSA1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36" name="Freeform 97">
                <a:extLst>
                  <a:ext uri="{FF2B5EF4-FFF2-40B4-BE49-F238E27FC236}">
                    <a16:creationId xmlns:a16="http://schemas.microsoft.com/office/drawing/2014/main" id="{6C51146A-613E-3BD1-10CC-4C2C791BA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0" y="2268"/>
                <a:ext cx="101" cy="34"/>
              </a:xfrm>
              <a:custGeom>
                <a:avLst/>
                <a:gdLst>
                  <a:gd name="T0" fmla="*/ 0 w 101"/>
                  <a:gd name="T1" fmla="*/ 0 h 34"/>
                  <a:gd name="T2" fmla="*/ 0 w 101"/>
                  <a:gd name="T3" fmla="*/ 34 h 34"/>
                  <a:gd name="T4" fmla="*/ 101 w 101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34">
                    <a:moveTo>
                      <a:pt x="0" y="0"/>
                    </a:moveTo>
                    <a:lnTo>
                      <a:pt x="0" y="34"/>
                    </a:lnTo>
                    <a:lnTo>
                      <a:pt x="101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37" name="Freeform 98">
                <a:extLst>
                  <a:ext uri="{FF2B5EF4-FFF2-40B4-BE49-F238E27FC236}">
                    <a16:creationId xmlns:a16="http://schemas.microsoft.com/office/drawing/2014/main" id="{81EF198C-9F6E-4819-7186-396D5778E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1" y="2216"/>
                <a:ext cx="19" cy="51"/>
              </a:xfrm>
              <a:custGeom>
                <a:avLst/>
                <a:gdLst>
                  <a:gd name="T0" fmla="*/ 0 w 19"/>
                  <a:gd name="T1" fmla="*/ 0 h 51"/>
                  <a:gd name="T2" fmla="*/ 0 w 19"/>
                  <a:gd name="T3" fmla="*/ 51 h 51"/>
                  <a:gd name="T4" fmla="*/ 19 w 19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1">
                    <a:moveTo>
                      <a:pt x="0" y="0"/>
                    </a:moveTo>
                    <a:lnTo>
                      <a:pt x="0" y="51"/>
                    </a:lnTo>
                    <a:lnTo>
                      <a:pt x="19" y="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38" name="Freeform 99">
                <a:extLst>
                  <a:ext uri="{FF2B5EF4-FFF2-40B4-BE49-F238E27FC236}">
                    <a16:creationId xmlns:a16="http://schemas.microsoft.com/office/drawing/2014/main" id="{3EED2C1B-1DC4-337F-A2B9-3F1155724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6" y="2032"/>
                <a:ext cx="15" cy="182"/>
              </a:xfrm>
              <a:custGeom>
                <a:avLst/>
                <a:gdLst>
                  <a:gd name="T0" fmla="*/ 0 w 15"/>
                  <a:gd name="T1" fmla="*/ 0 h 182"/>
                  <a:gd name="T2" fmla="*/ 0 w 15"/>
                  <a:gd name="T3" fmla="*/ 182 h 182"/>
                  <a:gd name="T4" fmla="*/ 15 w 15"/>
                  <a:gd name="T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82">
                    <a:moveTo>
                      <a:pt x="0" y="0"/>
                    </a:moveTo>
                    <a:lnTo>
                      <a:pt x="0" y="182"/>
                    </a:lnTo>
                    <a:lnTo>
                      <a:pt x="15" y="182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39" name="Freeform 100">
                <a:extLst>
                  <a:ext uri="{FF2B5EF4-FFF2-40B4-BE49-F238E27FC236}">
                    <a16:creationId xmlns:a16="http://schemas.microsoft.com/office/drawing/2014/main" id="{2ECBC3B5-F4FC-3E6B-F5F3-90FB756BD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8" y="2031"/>
                <a:ext cx="68" cy="169"/>
              </a:xfrm>
              <a:custGeom>
                <a:avLst/>
                <a:gdLst>
                  <a:gd name="T0" fmla="*/ 0 w 68"/>
                  <a:gd name="T1" fmla="*/ 169 h 169"/>
                  <a:gd name="T2" fmla="*/ 0 w 68"/>
                  <a:gd name="T3" fmla="*/ 0 h 169"/>
                  <a:gd name="T4" fmla="*/ 68 w 68"/>
                  <a:gd name="T5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169">
                    <a:moveTo>
                      <a:pt x="0" y="169"/>
                    </a:moveTo>
                    <a:lnTo>
                      <a:pt x="0" y="0"/>
                    </a:lnTo>
                    <a:lnTo>
                      <a:pt x="6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40" name="Rectangle 101">
                <a:extLst>
                  <a:ext uri="{FF2B5EF4-FFF2-40B4-BE49-F238E27FC236}">
                    <a16:creationId xmlns:a16="http://schemas.microsoft.com/office/drawing/2014/main" id="{B415D7B8-D24B-C1C4-D60C-2744ED729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7" y="2349"/>
                <a:ext cx="7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guangxiense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53363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1" name="Freeform 102">
                <a:extLst>
                  <a:ext uri="{FF2B5EF4-FFF2-40B4-BE49-F238E27FC236}">
                    <a16:creationId xmlns:a16="http://schemas.microsoft.com/office/drawing/2014/main" id="{EF67F84C-ECFF-1411-0101-010EC8AC3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8" y="2202"/>
                <a:ext cx="148" cy="170"/>
              </a:xfrm>
              <a:custGeom>
                <a:avLst/>
                <a:gdLst>
                  <a:gd name="T0" fmla="*/ 0 w 148"/>
                  <a:gd name="T1" fmla="*/ 0 h 170"/>
                  <a:gd name="T2" fmla="*/ 0 w 148"/>
                  <a:gd name="T3" fmla="*/ 170 h 170"/>
                  <a:gd name="T4" fmla="*/ 148 w 148"/>
                  <a:gd name="T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8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48" y="17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42" name="Freeform 103">
                <a:extLst>
                  <a:ext uri="{FF2B5EF4-FFF2-40B4-BE49-F238E27FC236}">
                    <a16:creationId xmlns:a16="http://schemas.microsoft.com/office/drawing/2014/main" id="{E4F8E8B1-3C16-D601-7013-2ABEC9375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201"/>
                <a:ext cx="27" cy="119"/>
              </a:xfrm>
              <a:custGeom>
                <a:avLst/>
                <a:gdLst>
                  <a:gd name="T0" fmla="*/ 0 w 27"/>
                  <a:gd name="T1" fmla="*/ 119 h 119"/>
                  <a:gd name="T2" fmla="*/ 0 w 27"/>
                  <a:gd name="T3" fmla="*/ 0 h 119"/>
                  <a:gd name="T4" fmla="*/ 27 w 27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19">
                    <a:moveTo>
                      <a:pt x="0" y="119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43" name="Rectangle 104">
                <a:extLst>
                  <a:ext uri="{FF2B5EF4-FFF2-40B4-BE49-F238E27FC236}">
                    <a16:creationId xmlns:a16="http://schemas.microsoft.com/office/drawing/2014/main" id="{F6FCD240-08C7-5F20-D70A-86849F69C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3" y="2419"/>
                <a:ext cx="55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sacchari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BR10280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4" name="Freeform 105">
                <a:extLst>
                  <a:ext uri="{FF2B5EF4-FFF2-40B4-BE49-F238E27FC236}">
                    <a16:creationId xmlns:a16="http://schemas.microsoft.com/office/drawing/2014/main" id="{C58A81CC-654A-A60B-B919-6833366E5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323"/>
                <a:ext cx="101" cy="118"/>
              </a:xfrm>
              <a:custGeom>
                <a:avLst/>
                <a:gdLst>
                  <a:gd name="T0" fmla="*/ 0 w 101"/>
                  <a:gd name="T1" fmla="*/ 0 h 118"/>
                  <a:gd name="T2" fmla="*/ 0 w 101"/>
                  <a:gd name="T3" fmla="*/ 118 h 118"/>
                  <a:gd name="T4" fmla="*/ 101 w 101"/>
                  <a:gd name="T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118">
                    <a:moveTo>
                      <a:pt x="0" y="0"/>
                    </a:moveTo>
                    <a:lnTo>
                      <a:pt x="0" y="118"/>
                    </a:lnTo>
                    <a:lnTo>
                      <a:pt x="101" y="118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45" name="Rectangle 106">
                <a:extLst>
                  <a:ext uri="{FF2B5EF4-FFF2-40B4-BE49-F238E27FC236}">
                    <a16:creationId xmlns:a16="http://schemas.microsoft.com/office/drawing/2014/main" id="{4B82666D-236D-7D95-8EC1-D49FE6A2D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2" y="2489"/>
                <a:ext cx="70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diversitatis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6" name="Freeform 107">
                <a:extLst>
                  <a:ext uri="{FF2B5EF4-FFF2-40B4-BE49-F238E27FC236}">
                    <a16:creationId xmlns:a16="http://schemas.microsoft.com/office/drawing/2014/main" id="{21DEAAB1-EFF8-D264-83F5-E88EE9B66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8" y="2511"/>
                <a:ext cx="52" cy="34"/>
              </a:xfrm>
              <a:custGeom>
                <a:avLst/>
                <a:gdLst>
                  <a:gd name="T0" fmla="*/ 0 w 52"/>
                  <a:gd name="T1" fmla="*/ 34 h 34"/>
                  <a:gd name="T2" fmla="*/ 0 w 52"/>
                  <a:gd name="T3" fmla="*/ 0 h 34"/>
                  <a:gd name="T4" fmla="*/ 52 w 52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34">
                    <a:moveTo>
                      <a:pt x="0" y="34"/>
                    </a:moveTo>
                    <a:lnTo>
                      <a:pt x="0" y="0"/>
                    </a:lnTo>
                    <a:lnTo>
                      <a:pt x="5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47" name="Rectangle 108">
                <a:extLst>
                  <a:ext uri="{FF2B5EF4-FFF2-40B4-BE49-F238E27FC236}">
                    <a16:creationId xmlns:a16="http://schemas.microsoft.com/office/drawing/2014/main" id="{BD71D06D-1E90-4210-91C8-D3E0593EA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8" y="2559"/>
                <a:ext cx="5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liaoningense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2281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8" name="Freeform 109">
                <a:extLst>
                  <a:ext uri="{FF2B5EF4-FFF2-40B4-BE49-F238E27FC236}">
                    <a16:creationId xmlns:a16="http://schemas.microsoft.com/office/drawing/2014/main" id="{ECAEE6CF-317B-4055-506F-662580B4E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8" y="2548"/>
                <a:ext cx="38" cy="33"/>
              </a:xfrm>
              <a:custGeom>
                <a:avLst/>
                <a:gdLst>
                  <a:gd name="T0" fmla="*/ 0 w 38"/>
                  <a:gd name="T1" fmla="*/ 0 h 33"/>
                  <a:gd name="T2" fmla="*/ 0 w 38"/>
                  <a:gd name="T3" fmla="*/ 33 h 33"/>
                  <a:gd name="T4" fmla="*/ 38 w 3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33">
                    <a:moveTo>
                      <a:pt x="0" y="0"/>
                    </a:moveTo>
                    <a:lnTo>
                      <a:pt x="0" y="33"/>
                    </a:lnTo>
                    <a:lnTo>
                      <a:pt x="38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49" name="Freeform 110">
                <a:extLst>
                  <a:ext uri="{FF2B5EF4-FFF2-40B4-BE49-F238E27FC236}">
                    <a16:creationId xmlns:a16="http://schemas.microsoft.com/office/drawing/2014/main" id="{D0A8998E-4CBB-E453-772C-749C1A235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" y="2546"/>
                <a:ext cx="19" cy="51"/>
              </a:xfrm>
              <a:custGeom>
                <a:avLst/>
                <a:gdLst>
                  <a:gd name="T0" fmla="*/ 0 w 19"/>
                  <a:gd name="T1" fmla="*/ 51 h 51"/>
                  <a:gd name="T2" fmla="*/ 0 w 19"/>
                  <a:gd name="T3" fmla="*/ 0 h 51"/>
                  <a:gd name="T4" fmla="*/ 19 w 19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1">
                    <a:moveTo>
                      <a:pt x="0" y="51"/>
                    </a:move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50" name="Rectangle 111">
                <a:extLst>
                  <a:ext uri="{FF2B5EF4-FFF2-40B4-BE49-F238E27FC236}">
                    <a16:creationId xmlns:a16="http://schemas.microsoft.com/office/drawing/2014/main" id="{070C9E0B-507A-452C-77FB-81CCC5F3A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3" y="2629"/>
                <a:ext cx="61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subterraneum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58 2-1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1" name="Freeform 112">
                <a:extLst>
                  <a:ext uri="{FF2B5EF4-FFF2-40B4-BE49-F238E27FC236}">
                    <a16:creationId xmlns:a16="http://schemas.microsoft.com/office/drawing/2014/main" id="{A11EB200-47A2-C160-B9C5-1007DF324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" y="2600"/>
                <a:ext cx="103" cy="51"/>
              </a:xfrm>
              <a:custGeom>
                <a:avLst/>
                <a:gdLst>
                  <a:gd name="T0" fmla="*/ 0 w 103"/>
                  <a:gd name="T1" fmla="*/ 0 h 51"/>
                  <a:gd name="T2" fmla="*/ 0 w 103"/>
                  <a:gd name="T3" fmla="*/ 51 h 51"/>
                  <a:gd name="T4" fmla="*/ 103 w 103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3" h="51">
                    <a:moveTo>
                      <a:pt x="0" y="0"/>
                    </a:moveTo>
                    <a:lnTo>
                      <a:pt x="0" y="51"/>
                    </a:lnTo>
                    <a:lnTo>
                      <a:pt x="103" y="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52" name="Freeform 113">
                <a:extLst>
                  <a:ext uri="{FF2B5EF4-FFF2-40B4-BE49-F238E27FC236}">
                    <a16:creationId xmlns:a16="http://schemas.microsoft.com/office/drawing/2014/main" id="{27A70AB1-95BB-A4C3-979D-1A6C7339E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5" y="2599"/>
                <a:ext cx="24" cy="90"/>
              </a:xfrm>
              <a:custGeom>
                <a:avLst/>
                <a:gdLst>
                  <a:gd name="T0" fmla="*/ 0 w 24"/>
                  <a:gd name="T1" fmla="*/ 90 h 90"/>
                  <a:gd name="T2" fmla="*/ 0 w 24"/>
                  <a:gd name="T3" fmla="*/ 0 h 90"/>
                  <a:gd name="T4" fmla="*/ 24 w 24"/>
                  <a:gd name="T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90">
                    <a:moveTo>
                      <a:pt x="0" y="90"/>
                    </a:moveTo>
                    <a:lnTo>
                      <a:pt x="0" y="0"/>
                    </a:lnTo>
                    <a:lnTo>
                      <a:pt x="2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53" name="Rectangle 114">
                <a:extLst>
                  <a:ext uri="{FF2B5EF4-FFF2-40B4-BE49-F238E27FC236}">
                    <a16:creationId xmlns:a16="http://schemas.microsoft.com/office/drawing/2014/main" id="{EC72787F-AF3A-1582-2528-406D7BC03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9" y="2699"/>
                <a:ext cx="56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forestalis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INPA54B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4" name="Freeform 115">
                <a:extLst>
                  <a:ext uri="{FF2B5EF4-FFF2-40B4-BE49-F238E27FC236}">
                    <a16:creationId xmlns:a16="http://schemas.microsoft.com/office/drawing/2014/main" id="{40875583-285F-D668-872B-96575D98F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2721"/>
                <a:ext cx="33" cy="60"/>
              </a:xfrm>
              <a:custGeom>
                <a:avLst/>
                <a:gdLst>
                  <a:gd name="T0" fmla="*/ 0 w 33"/>
                  <a:gd name="T1" fmla="*/ 60 h 60"/>
                  <a:gd name="T2" fmla="*/ 0 w 33"/>
                  <a:gd name="T3" fmla="*/ 0 h 60"/>
                  <a:gd name="T4" fmla="*/ 33 w 33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60">
                    <a:moveTo>
                      <a:pt x="0" y="60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55" name="Rectangle 116">
                <a:extLst>
                  <a:ext uri="{FF2B5EF4-FFF2-40B4-BE49-F238E27FC236}">
                    <a16:creationId xmlns:a16="http://schemas.microsoft.com/office/drawing/2014/main" id="{436C0C6C-3048-81F0-F1B7-CA1E6FD3B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3" y="2769"/>
                <a:ext cx="8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yuanmingense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10071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6" name="Freeform 117">
                <a:extLst>
                  <a:ext uri="{FF2B5EF4-FFF2-40B4-BE49-F238E27FC236}">
                    <a16:creationId xmlns:a16="http://schemas.microsoft.com/office/drawing/2014/main" id="{6F7D877D-E993-B808-584E-FD81B5DEF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6" y="2791"/>
                <a:ext cx="75" cy="51"/>
              </a:xfrm>
              <a:custGeom>
                <a:avLst/>
                <a:gdLst>
                  <a:gd name="T0" fmla="*/ 0 w 75"/>
                  <a:gd name="T1" fmla="*/ 51 h 51"/>
                  <a:gd name="T2" fmla="*/ 0 w 75"/>
                  <a:gd name="T3" fmla="*/ 0 h 51"/>
                  <a:gd name="T4" fmla="*/ 75 w 75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51">
                    <a:moveTo>
                      <a:pt x="0" y="51"/>
                    </a:moveTo>
                    <a:lnTo>
                      <a:pt x="0" y="0"/>
                    </a:lnTo>
                    <a:lnTo>
                      <a:pt x="7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57" name="Rectangle 118">
                <a:extLst>
                  <a:ext uri="{FF2B5EF4-FFF2-40B4-BE49-F238E27FC236}">
                    <a16:creationId xmlns:a16="http://schemas.microsoft.com/office/drawing/2014/main" id="{7934478F-1586-4A99-CFAA-3D06223E3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2" y="2839"/>
                <a:ext cx="62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agreste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8" name="Freeform 119">
                <a:extLst>
                  <a:ext uri="{FF2B5EF4-FFF2-40B4-BE49-F238E27FC236}">
                    <a16:creationId xmlns:a16="http://schemas.microsoft.com/office/drawing/2014/main" id="{9A31D1BD-3808-653A-E59B-07F7EA670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4" y="2861"/>
                <a:ext cx="46" cy="34"/>
              </a:xfrm>
              <a:custGeom>
                <a:avLst/>
                <a:gdLst>
                  <a:gd name="T0" fmla="*/ 0 w 46"/>
                  <a:gd name="T1" fmla="*/ 34 h 34"/>
                  <a:gd name="T2" fmla="*/ 0 w 46"/>
                  <a:gd name="T3" fmla="*/ 0 h 34"/>
                  <a:gd name="T4" fmla="*/ 46 w 46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4">
                    <a:moveTo>
                      <a:pt x="0" y="34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59" name="Rectangle 120">
                <a:extLst>
                  <a:ext uri="{FF2B5EF4-FFF2-40B4-BE49-F238E27FC236}">
                    <a16:creationId xmlns:a16="http://schemas.microsoft.com/office/drawing/2014/main" id="{89D6B517-6B00-46A2-C46B-321290C9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0" y="2909"/>
                <a:ext cx="6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glycinis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4016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60" name="Freeform 121">
                <a:extLst>
                  <a:ext uri="{FF2B5EF4-FFF2-40B4-BE49-F238E27FC236}">
                    <a16:creationId xmlns:a16="http://schemas.microsoft.com/office/drawing/2014/main" id="{38D74079-AFBE-4295-ABAB-1C6D2B9C7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4" y="2898"/>
                <a:ext cx="75" cy="33"/>
              </a:xfrm>
              <a:custGeom>
                <a:avLst/>
                <a:gdLst>
                  <a:gd name="T0" fmla="*/ 0 w 75"/>
                  <a:gd name="T1" fmla="*/ 0 h 33"/>
                  <a:gd name="T2" fmla="*/ 0 w 75"/>
                  <a:gd name="T3" fmla="*/ 33 h 33"/>
                  <a:gd name="T4" fmla="*/ 75 w 75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33">
                    <a:moveTo>
                      <a:pt x="0" y="0"/>
                    </a:moveTo>
                    <a:lnTo>
                      <a:pt x="0" y="33"/>
                    </a:lnTo>
                    <a:lnTo>
                      <a:pt x="75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61" name="Freeform 122">
                <a:extLst>
                  <a:ext uri="{FF2B5EF4-FFF2-40B4-BE49-F238E27FC236}">
                    <a16:creationId xmlns:a16="http://schemas.microsoft.com/office/drawing/2014/main" id="{0CC4394D-6417-8EAA-4B2B-1CB77E63F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6" y="2845"/>
                <a:ext cx="38" cy="51"/>
              </a:xfrm>
              <a:custGeom>
                <a:avLst/>
                <a:gdLst>
                  <a:gd name="T0" fmla="*/ 0 w 38"/>
                  <a:gd name="T1" fmla="*/ 0 h 51"/>
                  <a:gd name="T2" fmla="*/ 0 w 38"/>
                  <a:gd name="T3" fmla="*/ 51 h 51"/>
                  <a:gd name="T4" fmla="*/ 38 w 38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51">
                    <a:moveTo>
                      <a:pt x="0" y="0"/>
                    </a:moveTo>
                    <a:lnTo>
                      <a:pt x="0" y="51"/>
                    </a:lnTo>
                    <a:lnTo>
                      <a:pt x="38" y="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62" name="Freeform 123">
                <a:extLst>
                  <a:ext uri="{FF2B5EF4-FFF2-40B4-BE49-F238E27FC236}">
                    <a16:creationId xmlns:a16="http://schemas.microsoft.com/office/drawing/2014/main" id="{5A76EB18-54A8-DA4B-D161-DA78CB985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2784"/>
                <a:ext cx="22" cy="60"/>
              </a:xfrm>
              <a:custGeom>
                <a:avLst/>
                <a:gdLst>
                  <a:gd name="T0" fmla="*/ 0 w 22"/>
                  <a:gd name="T1" fmla="*/ 0 h 60"/>
                  <a:gd name="T2" fmla="*/ 0 w 22"/>
                  <a:gd name="T3" fmla="*/ 60 h 60"/>
                  <a:gd name="T4" fmla="*/ 22 w 22"/>
                  <a:gd name="T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60">
                    <a:moveTo>
                      <a:pt x="0" y="0"/>
                    </a:moveTo>
                    <a:lnTo>
                      <a:pt x="0" y="60"/>
                    </a:lnTo>
                    <a:lnTo>
                      <a:pt x="22" y="6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63" name="Freeform 124">
                <a:extLst>
                  <a:ext uri="{FF2B5EF4-FFF2-40B4-BE49-F238E27FC236}">
                    <a16:creationId xmlns:a16="http://schemas.microsoft.com/office/drawing/2014/main" id="{4DCC97E1-C876-D653-4619-43379457A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5" y="2692"/>
                <a:ext cx="19" cy="90"/>
              </a:xfrm>
              <a:custGeom>
                <a:avLst/>
                <a:gdLst>
                  <a:gd name="T0" fmla="*/ 0 w 19"/>
                  <a:gd name="T1" fmla="*/ 0 h 90"/>
                  <a:gd name="T2" fmla="*/ 0 w 19"/>
                  <a:gd name="T3" fmla="*/ 90 h 90"/>
                  <a:gd name="T4" fmla="*/ 19 w 19"/>
                  <a:gd name="T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90">
                    <a:moveTo>
                      <a:pt x="0" y="0"/>
                    </a:moveTo>
                    <a:lnTo>
                      <a:pt x="0" y="90"/>
                    </a:lnTo>
                    <a:lnTo>
                      <a:pt x="19" y="9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64" name="Freeform 125">
                <a:extLst>
                  <a:ext uri="{FF2B5EF4-FFF2-40B4-BE49-F238E27FC236}">
                    <a16:creationId xmlns:a16="http://schemas.microsoft.com/office/drawing/2014/main" id="{329AF73F-F84F-6A33-8416-D07EEEF48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47"/>
                <a:ext cx="54" cy="244"/>
              </a:xfrm>
              <a:custGeom>
                <a:avLst/>
                <a:gdLst>
                  <a:gd name="T0" fmla="*/ 0 w 54"/>
                  <a:gd name="T1" fmla="*/ 0 h 244"/>
                  <a:gd name="T2" fmla="*/ 0 w 54"/>
                  <a:gd name="T3" fmla="*/ 244 h 244"/>
                  <a:gd name="T4" fmla="*/ 54 w 54"/>
                  <a:gd name="T5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244">
                    <a:moveTo>
                      <a:pt x="0" y="0"/>
                    </a:moveTo>
                    <a:lnTo>
                      <a:pt x="0" y="244"/>
                    </a:lnTo>
                    <a:lnTo>
                      <a:pt x="54" y="24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65" name="Line 126">
                <a:extLst>
                  <a:ext uri="{FF2B5EF4-FFF2-40B4-BE49-F238E27FC236}">
                    <a16:creationId xmlns:a16="http://schemas.microsoft.com/office/drawing/2014/main" id="{F2D2B2D1-02F0-5BB4-BD1D-6FB7D9B55C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1" y="2201"/>
                <a:ext cx="0" cy="243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66" name="Freeform 127">
                <a:extLst>
                  <a:ext uri="{FF2B5EF4-FFF2-40B4-BE49-F238E27FC236}">
                    <a16:creationId xmlns:a16="http://schemas.microsoft.com/office/drawing/2014/main" id="{C7792E48-D9E8-AFB9-765F-F143C220E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2" y="2446"/>
                <a:ext cx="9" cy="276"/>
              </a:xfrm>
              <a:custGeom>
                <a:avLst/>
                <a:gdLst>
                  <a:gd name="T0" fmla="*/ 0 w 9"/>
                  <a:gd name="T1" fmla="*/ 276 h 276"/>
                  <a:gd name="T2" fmla="*/ 0 w 9"/>
                  <a:gd name="T3" fmla="*/ 0 h 276"/>
                  <a:gd name="T4" fmla="*/ 9 w 9"/>
                  <a:gd name="T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76">
                    <a:moveTo>
                      <a:pt x="0" y="276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67" name="Rectangle 128">
                <a:extLst>
                  <a:ext uri="{FF2B5EF4-FFF2-40B4-BE49-F238E27FC236}">
                    <a16:creationId xmlns:a16="http://schemas.microsoft.com/office/drawing/2014/main" id="{7C83A663-4A52-B570-5969-16FF6CCD1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2978"/>
                <a:ext cx="73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arachidis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051107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68" name="Freeform 129">
                <a:extLst>
                  <a:ext uri="{FF2B5EF4-FFF2-40B4-BE49-F238E27FC236}">
                    <a16:creationId xmlns:a16="http://schemas.microsoft.com/office/drawing/2014/main" id="{0C29483A-457F-10FF-5D1F-BA6863EB7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2" y="2725"/>
                <a:ext cx="83" cy="276"/>
              </a:xfrm>
              <a:custGeom>
                <a:avLst/>
                <a:gdLst>
                  <a:gd name="T0" fmla="*/ 0 w 83"/>
                  <a:gd name="T1" fmla="*/ 0 h 276"/>
                  <a:gd name="T2" fmla="*/ 0 w 83"/>
                  <a:gd name="T3" fmla="*/ 276 h 276"/>
                  <a:gd name="T4" fmla="*/ 83 w 83"/>
                  <a:gd name="T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76">
                    <a:moveTo>
                      <a:pt x="0" y="0"/>
                    </a:moveTo>
                    <a:lnTo>
                      <a:pt x="0" y="276"/>
                    </a:lnTo>
                    <a:lnTo>
                      <a:pt x="83" y="27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69" name="Freeform 130">
                <a:extLst>
                  <a:ext uri="{FF2B5EF4-FFF2-40B4-BE49-F238E27FC236}">
                    <a16:creationId xmlns:a16="http://schemas.microsoft.com/office/drawing/2014/main" id="{8E6B8677-B649-2AD2-4EFD-153F26ABA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1" y="2723"/>
                <a:ext cx="11" cy="321"/>
              </a:xfrm>
              <a:custGeom>
                <a:avLst/>
                <a:gdLst>
                  <a:gd name="T0" fmla="*/ 0 w 11"/>
                  <a:gd name="T1" fmla="*/ 321 h 321"/>
                  <a:gd name="T2" fmla="*/ 0 w 11"/>
                  <a:gd name="T3" fmla="*/ 0 h 321"/>
                  <a:gd name="T4" fmla="*/ 11 w 11"/>
                  <a:gd name="T5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21">
                    <a:moveTo>
                      <a:pt x="0" y="321"/>
                    </a:moveTo>
                    <a:lnTo>
                      <a:pt x="0" y="0"/>
                    </a:lnTo>
                    <a:lnTo>
                      <a:pt x="11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70" name="Rectangle 131">
                <a:extLst>
                  <a:ext uri="{FF2B5EF4-FFF2-40B4-BE49-F238E27FC236}">
                    <a16:creationId xmlns:a16="http://schemas.microsoft.com/office/drawing/2014/main" id="{F3AC28BF-E03D-B354-EB55-90484A6D4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1" y="3048"/>
                <a:ext cx="76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daqingense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15774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1" name="Freeform 132">
                <a:extLst>
                  <a:ext uri="{FF2B5EF4-FFF2-40B4-BE49-F238E27FC236}">
                    <a16:creationId xmlns:a16="http://schemas.microsoft.com/office/drawing/2014/main" id="{4EF90932-A1D7-2BA7-2D6F-27A978AB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1" y="3071"/>
                <a:ext cx="158" cy="147"/>
              </a:xfrm>
              <a:custGeom>
                <a:avLst/>
                <a:gdLst>
                  <a:gd name="T0" fmla="*/ 0 w 158"/>
                  <a:gd name="T1" fmla="*/ 147 h 147"/>
                  <a:gd name="T2" fmla="*/ 0 w 158"/>
                  <a:gd name="T3" fmla="*/ 0 h 147"/>
                  <a:gd name="T4" fmla="*/ 158 w 158"/>
                  <a:gd name="T5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8" h="147">
                    <a:moveTo>
                      <a:pt x="0" y="147"/>
                    </a:moveTo>
                    <a:lnTo>
                      <a:pt x="0" y="0"/>
                    </a:lnTo>
                    <a:lnTo>
                      <a:pt x="158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72" name="Rectangle 133">
                <a:extLst>
                  <a:ext uri="{FF2B5EF4-FFF2-40B4-BE49-F238E27FC236}">
                    <a16:creationId xmlns:a16="http://schemas.microsoft.com/office/drawing/2014/main" id="{50C5B8C1-B819-47FA-E661-63C54A675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6" y="3118"/>
                <a:ext cx="35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vignae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7-2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3" name="Freeform 134">
                <a:extLst>
                  <a:ext uri="{FF2B5EF4-FFF2-40B4-BE49-F238E27FC236}">
                    <a16:creationId xmlns:a16="http://schemas.microsoft.com/office/drawing/2014/main" id="{FD706974-A748-2B1F-C5E7-E4C58C989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" y="3141"/>
                <a:ext cx="140" cy="33"/>
              </a:xfrm>
              <a:custGeom>
                <a:avLst/>
                <a:gdLst>
                  <a:gd name="T0" fmla="*/ 0 w 140"/>
                  <a:gd name="T1" fmla="*/ 33 h 33"/>
                  <a:gd name="T2" fmla="*/ 0 w 140"/>
                  <a:gd name="T3" fmla="*/ 0 h 33"/>
                  <a:gd name="T4" fmla="*/ 140 w 140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33">
                    <a:moveTo>
                      <a:pt x="0" y="33"/>
                    </a:moveTo>
                    <a:lnTo>
                      <a:pt x="0" y="0"/>
                    </a:lnTo>
                    <a:lnTo>
                      <a:pt x="14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74" name="Rectangle 135">
                <a:extLst>
                  <a:ext uri="{FF2B5EF4-FFF2-40B4-BE49-F238E27FC236}">
                    <a16:creationId xmlns:a16="http://schemas.microsoft.com/office/drawing/2014/main" id="{9D2176FB-CDFD-8133-4257-4451E6364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" y="3188"/>
                <a:ext cx="8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zhanjiangense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51778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5" name="Freeform 136">
                <a:extLst>
                  <a:ext uri="{FF2B5EF4-FFF2-40B4-BE49-F238E27FC236}">
                    <a16:creationId xmlns:a16="http://schemas.microsoft.com/office/drawing/2014/main" id="{86ACF7D2-EE09-065A-36F0-6B335BE8F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" y="3177"/>
                <a:ext cx="159" cy="34"/>
              </a:xfrm>
              <a:custGeom>
                <a:avLst/>
                <a:gdLst>
                  <a:gd name="T0" fmla="*/ 0 w 159"/>
                  <a:gd name="T1" fmla="*/ 0 h 34"/>
                  <a:gd name="T2" fmla="*/ 0 w 159"/>
                  <a:gd name="T3" fmla="*/ 34 h 34"/>
                  <a:gd name="T4" fmla="*/ 159 w 159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9" h="34">
                    <a:moveTo>
                      <a:pt x="0" y="0"/>
                    </a:moveTo>
                    <a:lnTo>
                      <a:pt x="0" y="34"/>
                    </a:lnTo>
                    <a:lnTo>
                      <a:pt x="159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76" name="Freeform 137">
                <a:extLst>
                  <a:ext uri="{FF2B5EF4-FFF2-40B4-BE49-F238E27FC236}">
                    <a16:creationId xmlns:a16="http://schemas.microsoft.com/office/drawing/2014/main" id="{EAE42E4D-EA36-61FF-B83F-DF75F2ADA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1" y="3176"/>
                <a:ext cx="44" cy="95"/>
              </a:xfrm>
              <a:custGeom>
                <a:avLst/>
                <a:gdLst>
                  <a:gd name="T0" fmla="*/ 0 w 44"/>
                  <a:gd name="T1" fmla="*/ 95 h 95"/>
                  <a:gd name="T2" fmla="*/ 0 w 44"/>
                  <a:gd name="T3" fmla="*/ 0 h 95"/>
                  <a:gd name="T4" fmla="*/ 44 w 44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95">
                    <a:moveTo>
                      <a:pt x="0" y="95"/>
                    </a:moveTo>
                    <a:lnTo>
                      <a:pt x="0" y="0"/>
                    </a:lnTo>
                    <a:lnTo>
                      <a:pt x="4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77" name="Rectangle 138">
                <a:extLst>
                  <a:ext uri="{FF2B5EF4-FFF2-40B4-BE49-F238E27FC236}">
                    <a16:creationId xmlns:a16="http://schemas.microsoft.com/office/drawing/2014/main" id="{39F23E2E-5CC6-6096-3128-AC13E6D5E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3258"/>
                <a:ext cx="5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cajani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AMBPC1010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8" name="Freeform 139">
                <a:extLst>
                  <a:ext uri="{FF2B5EF4-FFF2-40B4-BE49-F238E27FC236}">
                    <a16:creationId xmlns:a16="http://schemas.microsoft.com/office/drawing/2014/main" id="{0A0C241A-260E-B8C4-60EA-23DCDDAFD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281"/>
                <a:ext cx="33" cy="86"/>
              </a:xfrm>
              <a:custGeom>
                <a:avLst/>
                <a:gdLst>
                  <a:gd name="T0" fmla="*/ 0 w 33"/>
                  <a:gd name="T1" fmla="*/ 86 h 86"/>
                  <a:gd name="T2" fmla="*/ 0 w 33"/>
                  <a:gd name="T3" fmla="*/ 0 h 86"/>
                  <a:gd name="T4" fmla="*/ 33 w 33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86">
                    <a:moveTo>
                      <a:pt x="0" y="86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79" name="Rectangle 140">
                <a:extLst>
                  <a:ext uri="{FF2B5EF4-FFF2-40B4-BE49-F238E27FC236}">
                    <a16:creationId xmlns:a16="http://schemas.microsoft.com/office/drawing/2014/main" id="{EF75CFB4-1D8C-5DEE-E875-A86BDA7B9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0" y="3328"/>
                <a:ext cx="53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iriomotense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EK05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80" name="Freeform 141">
                <a:extLst>
                  <a:ext uri="{FF2B5EF4-FFF2-40B4-BE49-F238E27FC236}">
                    <a16:creationId xmlns:a16="http://schemas.microsoft.com/office/drawing/2014/main" id="{4F09C3B6-784C-DAA2-912F-492B7294E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3351"/>
                <a:ext cx="105" cy="33"/>
              </a:xfrm>
              <a:custGeom>
                <a:avLst/>
                <a:gdLst>
                  <a:gd name="T0" fmla="*/ 0 w 105"/>
                  <a:gd name="T1" fmla="*/ 33 h 33"/>
                  <a:gd name="T2" fmla="*/ 0 w 105"/>
                  <a:gd name="T3" fmla="*/ 0 h 33"/>
                  <a:gd name="T4" fmla="*/ 105 w 105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3">
                    <a:moveTo>
                      <a:pt x="0" y="33"/>
                    </a:moveTo>
                    <a:lnTo>
                      <a:pt x="0" y="0"/>
                    </a:lnTo>
                    <a:lnTo>
                      <a:pt x="10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81" name="Rectangle 142">
                <a:extLst>
                  <a:ext uri="{FF2B5EF4-FFF2-40B4-BE49-F238E27FC236}">
                    <a16:creationId xmlns:a16="http://schemas.microsoft.com/office/drawing/2014/main" id="{6EBDB756-910E-645B-A24A-A365CD4E3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4" y="3398"/>
                <a:ext cx="4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ingae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10250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82" name="Freeform 143">
                <a:extLst>
                  <a:ext uri="{FF2B5EF4-FFF2-40B4-BE49-F238E27FC236}">
                    <a16:creationId xmlns:a16="http://schemas.microsoft.com/office/drawing/2014/main" id="{19549350-F586-7A11-7AAD-08B546EC3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3387"/>
                <a:ext cx="179" cy="34"/>
              </a:xfrm>
              <a:custGeom>
                <a:avLst/>
                <a:gdLst>
                  <a:gd name="T0" fmla="*/ 0 w 179"/>
                  <a:gd name="T1" fmla="*/ 0 h 34"/>
                  <a:gd name="T2" fmla="*/ 0 w 179"/>
                  <a:gd name="T3" fmla="*/ 34 h 34"/>
                  <a:gd name="T4" fmla="*/ 179 w 179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9" h="34">
                    <a:moveTo>
                      <a:pt x="0" y="0"/>
                    </a:moveTo>
                    <a:lnTo>
                      <a:pt x="0" y="34"/>
                    </a:lnTo>
                    <a:lnTo>
                      <a:pt x="179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83" name="Freeform 144">
                <a:extLst>
                  <a:ext uri="{FF2B5EF4-FFF2-40B4-BE49-F238E27FC236}">
                    <a16:creationId xmlns:a16="http://schemas.microsoft.com/office/drawing/2014/main" id="{8E37A62C-259E-1D9A-AD49-6B8EA7FC7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3386"/>
                <a:ext cx="160" cy="68"/>
              </a:xfrm>
              <a:custGeom>
                <a:avLst/>
                <a:gdLst>
                  <a:gd name="T0" fmla="*/ 0 w 160"/>
                  <a:gd name="T1" fmla="*/ 68 h 68"/>
                  <a:gd name="T2" fmla="*/ 0 w 160"/>
                  <a:gd name="T3" fmla="*/ 0 h 68"/>
                  <a:gd name="T4" fmla="*/ 160 w 160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0" h="68">
                    <a:moveTo>
                      <a:pt x="0" y="68"/>
                    </a:moveTo>
                    <a:lnTo>
                      <a:pt x="0" y="0"/>
                    </a:lnTo>
                    <a:lnTo>
                      <a:pt x="16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84" name="Rectangle 145">
                <a:extLst>
                  <a:ext uri="{FF2B5EF4-FFF2-40B4-BE49-F238E27FC236}">
                    <a16:creationId xmlns:a16="http://schemas.microsoft.com/office/drawing/2014/main" id="{F69C093F-8930-3F90-E99B-B429273D27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2" y="3468"/>
                <a:ext cx="65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neotropicale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BR10247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85" name="Freeform 146">
                <a:extLst>
                  <a:ext uri="{FF2B5EF4-FFF2-40B4-BE49-F238E27FC236}">
                    <a16:creationId xmlns:a16="http://schemas.microsoft.com/office/drawing/2014/main" id="{A3012717-6753-86D6-F5EF-77C8E47C9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7" y="3491"/>
                <a:ext cx="164" cy="33"/>
              </a:xfrm>
              <a:custGeom>
                <a:avLst/>
                <a:gdLst>
                  <a:gd name="T0" fmla="*/ 0 w 164"/>
                  <a:gd name="T1" fmla="*/ 33 h 33"/>
                  <a:gd name="T2" fmla="*/ 0 w 164"/>
                  <a:gd name="T3" fmla="*/ 0 h 33"/>
                  <a:gd name="T4" fmla="*/ 164 w 164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" h="33">
                    <a:moveTo>
                      <a:pt x="0" y="33"/>
                    </a:moveTo>
                    <a:lnTo>
                      <a:pt x="0" y="0"/>
                    </a:lnTo>
                    <a:lnTo>
                      <a:pt x="16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86" name="Rectangle 147">
                <a:extLst>
                  <a:ext uri="{FF2B5EF4-FFF2-40B4-BE49-F238E27FC236}">
                    <a16:creationId xmlns:a16="http://schemas.microsoft.com/office/drawing/2014/main" id="{3B0364CD-D8BF-2978-CD07-405331B6B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5" y="3538"/>
                <a:ext cx="62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centrolobii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BR 10245T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87" name="Freeform 148">
                <a:extLst>
                  <a:ext uri="{FF2B5EF4-FFF2-40B4-BE49-F238E27FC236}">
                    <a16:creationId xmlns:a16="http://schemas.microsoft.com/office/drawing/2014/main" id="{F5E63AE1-77CB-CA1F-16C1-E3BD58520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7" y="3527"/>
                <a:ext cx="97" cy="34"/>
              </a:xfrm>
              <a:custGeom>
                <a:avLst/>
                <a:gdLst>
                  <a:gd name="T0" fmla="*/ 0 w 97"/>
                  <a:gd name="T1" fmla="*/ 0 h 34"/>
                  <a:gd name="T2" fmla="*/ 0 w 97"/>
                  <a:gd name="T3" fmla="*/ 34 h 34"/>
                  <a:gd name="T4" fmla="*/ 97 w 97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34">
                    <a:moveTo>
                      <a:pt x="0" y="0"/>
                    </a:moveTo>
                    <a:lnTo>
                      <a:pt x="0" y="34"/>
                    </a:lnTo>
                    <a:lnTo>
                      <a:pt x="97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88" name="Freeform 149">
                <a:extLst>
                  <a:ext uri="{FF2B5EF4-FFF2-40B4-BE49-F238E27FC236}">
                    <a16:creationId xmlns:a16="http://schemas.microsoft.com/office/drawing/2014/main" id="{2D0124A2-CD8E-105F-8A39-AE7B2665D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3457"/>
                <a:ext cx="44" cy="69"/>
              </a:xfrm>
              <a:custGeom>
                <a:avLst/>
                <a:gdLst>
                  <a:gd name="T0" fmla="*/ 0 w 44"/>
                  <a:gd name="T1" fmla="*/ 0 h 69"/>
                  <a:gd name="T2" fmla="*/ 0 w 44"/>
                  <a:gd name="T3" fmla="*/ 69 h 69"/>
                  <a:gd name="T4" fmla="*/ 44 w 44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69">
                    <a:moveTo>
                      <a:pt x="0" y="0"/>
                    </a:moveTo>
                    <a:lnTo>
                      <a:pt x="0" y="69"/>
                    </a:lnTo>
                    <a:lnTo>
                      <a:pt x="44" y="6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89" name="Freeform 150">
                <a:extLst>
                  <a:ext uri="{FF2B5EF4-FFF2-40B4-BE49-F238E27FC236}">
                    <a16:creationId xmlns:a16="http://schemas.microsoft.com/office/drawing/2014/main" id="{DAA9895D-518F-C671-421A-EEAA64149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3370"/>
                <a:ext cx="101" cy="86"/>
              </a:xfrm>
              <a:custGeom>
                <a:avLst/>
                <a:gdLst>
                  <a:gd name="T0" fmla="*/ 0 w 101"/>
                  <a:gd name="T1" fmla="*/ 0 h 86"/>
                  <a:gd name="T2" fmla="*/ 0 w 101"/>
                  <a:gd name="T3" fmla="*/ 86 h 86"/>
                  <a:gd name="T4" fmla="*/ 101 w 101"/>
                  <a:gd name="T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86">
                    <a:moveTo>
                      <a:pt x="0" y="0"/>
                    </a:moveTo>
                    <a:lnTo>
                      <a:pt x="0" y="86"/>
                    </a:lnTo>
                    <a:lnTo>
                      <a:pt x="101" y="86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90" name="Freeform 151">
                <a:extLst>
                  <a:ext uri="{FF2B5EF4-FFF2-40B4-BE49-F238E27FC236}">
                    <a16:creationId xmlns:a16="http://schemas.microsoft.com/office/drawing/2014/main" id="{5568BAC6-3A47-CDF5-0298-94E8A03AA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1" y="3273"/>
                <a:ext cx="61" cy="95"/>
              </a:xfrm>
              <a:custGeom>
                <a:avLst/>
                <a:gdLst>
                  <a:gd name="T0" fmla="*/ 0 w 61"/>
                  <a:gd name="T1" fmla="*/ 0 h 95"/>
                  <a:gd name="T2" fmla="*/ 0 w 61"/>
                  <a:gd name="T3" fmla="*/ 95 h 95"/>
                  <a:gd name="T4" fmla="*/ 61 w 61"/>
                  <a:gd name="T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95">
                    <a:moveTo>
                      <a:pt x="0" y="0"/>
                    </a:moveTo>
                    <a:lnTo>
                      <a:pt x="0" y="95"/>
                    </a:lnTo>
                    <a:lnTo>
                      <a:pt x="61" y="95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91" name="Line 152">
                <a:extLst>
                  <a:ext uri="{FF2B5EF4-FFF2-40B4-BE49-F238E27FC236}">
                    <a16:creationId xmlns:a16="http://schemas.microsoft.com/office/drawing/2014/main" id="{9D2D7738-264B-E789-DB44-84788AD3A5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1" y="3047"/>
                <a:ext cx="0" cy="321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92" name="Freeform 153">
                <a:extLst>
                  <a:ext uri="{FF2B5EF4-FFF2-40B4-BE49-F238E27FC236}">
                    <a16:creationId xmlns:a16="http://schemas.microsoft.com/office/drawing/2014/main" id="{03C23304-E595-9EB4-5E46-C42A74C14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" y="3045"/>
                <a:ext cx="22" cy="291"/>
              </a:xfrm>
              <a:custGeom>
                <a:avLst/>
                <a:gdLst>
                  <a:gd name="T0" fmla="*/ 0 w 22"/>
                  <a:gd name="T1" fmla="*/ 291 h 291"/>
                  <a:gd name="T2" fmla="*/ 0 w 22"/>
                  <a:gd name="T3" fmla="*/ 0 h 291"/>
                  <a:gd name="T4" fmla="*/ 22 w 22"/>
                  <a:gd name="T5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91">
                    <a:moveTo>
                      <a:pt x="0" y="291"/>
                    </a:moveTo>
                    <a:lnTo>
                      <a:pt x="0" y="0"/>
                    </a:lnTo>
                    <a:lnTo>
                      <a:pt x="2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93" name="Rectangle 154">
                <a:extLst>
                  <a:ext uri="{FF2B5EF4-FFF2-40B4-BE49-F238E27FC236}">
                    <a16:creationId xmlns:a16="http://schemas.microsoft.com/office/drawing/2014/main" id="{CC355A3A-E681-37FB-9965-324600756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3608"/>
                <a:ext cx="67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frederickii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3426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4" name="Freeform 155">
                <a:extLst>
                  <a:ext uri="{FF2B5EF4-FFF2-40B4-BE49-F238E27FC236}">
                    <a16:creationId xmlns:a16="http://schemas.microsoft.com/office/drawing/2014/main" id="{4F07F962-DE64-F116-39C2-10449C725A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" y="3339"/>
                <a:ext cx="43" cy="291"/>
              </a:xfrm>
              <a:custGeom>
                <a:avLst/>
                <a:gdLst>
                  <a:gd name="T0" fmla="*/ 0 w 43"/>
                  <a:gd name="T1" fmla="*/ 0 h 291"/>
                  <a:gd name="T2" fmla="*/ 0 w 43"/>
                  <a:gd name="T3" fmla="*/ 291 h 291"/>
                  <a:gd name="T4" fmla="*/ 43 w 43"/>
                  <a:gd name="T5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291">
                    <a:moveTo>
                      <a:pt x="0" y="0"/>
                    </a:moveTo>
                    <a:lnTo>
                      <a:pt x="0" y="291"/>
                    </a:lnTo>
                    <a:lnTo>
                      <a:pt x="43" y="29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95" name="Freeform 156">
                <a:extLst>
                  <a:ext uri="{FF2B5EF4-FFF2-40B4-BE49-F238E27FC236}">
                    <a16:creationId xmlns:a16="http://schemas.microsoft.com/office/drawing/2014/main" id="{8D280ACD-3C2B-6D03-F4DD-39B38DCD1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" y="3338"/>
                <a:ext cx="166" cy="339"/>
              </a:xfrm>
              <a:custGeom>
                <a:avLst/>
                <a:gdLst>
                  <a:gd name="T0" fmla="*/ 0 w 166"/>
                  <a:gd name="T1" fmla="*/ 339 h 339"/>
                  <a:gd name="T2" fmla="*/ 0 w 166"/>
                  <a:gd name="T3" fmla="*/ 0 h 339"/>
                  <a:gd name="T4" fmla="*/ 166 w 166"/>
                  <a:gd name="T5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6" h="339">
                    <a:moveTo>
                      <a:pt x="0" y="339"/>
                    </a:moveTo>
                    <a:lnTo>
                      <a:pt x="0" y="0"/>
                    </a:lnTo>
                    <a:lnTo>
                      <a:pt x="16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96" name="Rectangle 157">
                <a:extLst>
                  <a:ext uri="{FF2B5EF4-FFF2-40B4-BE49-F238E27FC236}">
                    <a16:creationId xmlns:a16="http://schemas.microsoft.com/office/drawing/2014/main" id="{E93D6AB1-0D06-7AE9-7018-075582DF1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" y="3678"/>
                <a:ext cx="67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aeschynomenes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83002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7" name="Freeform 158">
                <a:extLst>
                  <a:ext uri="{FF2B5EF4-FFF2-40B4-BE49-F238E27FC236}">
                    <a16:creationId xmlns:a16="http://schemas.microsoft.com/office/drawing/2014/main" id="{8357AB25-B589-2D36-1DF0-9D102F0D3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3700"/>
                <a:ext cx="94" cy="34"/>
              </a:xfrm>
              <a:custGeom>
                <a:avLst/>
                <a:gdLst>
                  <a:gd name="T0" fmla="*/ 0 w 94"/>
                  <a:gd name="T1" fmla="*/ 34 h 34"/>
                  <a:gd name="T2" fmla="*/ 0 w 94"/>
                  <a:gd name="T3" fmla="*/ 0 h 34"/>
                  <a:gd name="T4" fmla="*/ 94 w 94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34">
                    <a:moveTo>
                      <a:pt x="0" y="34"/>
                    </a:moveTo>
                    <a:lnTo>
                      <a:pt x="0" y="0"/>
                    </a:lnTo>
                    <a:lnTo>
                      <a:pt x="9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798" name="Rectangle 159">
                <a:extLst>
                  <a:ext uri="{FF2B5EF4-FFF2-40B4-BE49-F238E27FC236}">
                    <a16:creationId xmlns:a16="http://schemas.microsoft.com/office/drawing/2014/main" id="{B1BABC4C-7620-5B06-B69E-064D8097E2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3748"/>
                <a:ext cx="80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oligotrophicum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43045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9" name="Freeform 160">
                <a:extLst>
                  <a:ext uri="{FF2B5EF4-FFF2-40B4-BE49-F238E27FC236}">
                    <a16:creationId xmlns:a16="http://schemas.microsoft.com/office/drawing/2014/main" id="{F0AD22B4-E57B-B710-00EC-7F099003E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3737"/>
                <a:ext cx="57" cy="33"/>
              </a:xfrm>
              <a:custGeom>
                <a:avLst/>
                <a:gdLst>
                  <a:gd name="T0" fmla="*/ 0 w 57"/>
                  <a:gd name="T1" fmla="*/ 0 h 33"/>
                  <a:gd name="T2" fmla="*/ 0 w 57"/>
                  <a:gd name="T3" fmla="*/ 33 h 33"/>
                  <a:gd name="T4" fmla="*/ 57 w 57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33">
                    <a:moveTo>
                      <a:pt x="0" y="0"/>
                    </a:moveTo>
                    <a:lnTo>
                      <a:pt x="0" y="33"/>
                    </a:lnTo>
                    <a:lnTo>
                      <a:pt x="57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00" name="Freeform 161">
                <a:extLst>
                  <a:ext uri="{FF2B5EF4-FFF2-40B4-BE49-F238E27FC236}">
                    <a16:creationId xmlns:a16="http://schemas.microsoft.com/office/drawing/2014/main" id="{5095DE91-4A07-89E7-7E69-CD489B96B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" y="3735"/>
                <a:ext cx="56" cy="51"/>
              </a:xfrm>
              <a:custGeom>
                <a:avLst/>
                <a:gdLst>
                  <a:gd name="T0" fmla="*/ 0 w 56"/>
                  <a:gd name="T1" fmla="*/ 51 h 51"/>
                  <a:gd name="T2" fmla="*/ 0 w 56"/>
                  <a:gd name="T3" fmla="*/ 0 h 51"/>
                  <a:gd name="T4" fmla="*/ 56 w 56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51">
                    <a:moveTo>
                      <a:pt x="0" y="51"/>
                    </a:moveTo>
                    <a:lnTo>
                      <a:pt x="0" y="0"/>
                    </a:lnTo>
                    <a:lnTo>
                      <a:pt x="5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01" name="Rectangle 162">
                <a:extLst>
                  <a:ext uri="{FF2B5EF4-FFF2-40B4-BE49-F238E27FC236}">
                    <a16:creationId xmlns:a16="http://schemas.microsoft.com/office/drawing/2014/main" id="{1CDF6F98-1C9B-2A43-8FAE-8390CD9C1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4" y="3818"/>
                <a:ext cx="73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denitrificans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ATCC 43295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02" name="Freeform 163">
                <a:extLst>
                  <a:ext uri="{FF2B5EF4-FFF2-40B4-BE49-F238E27FC236}">
                    <a16:creationId xmlns:a16="http://schemas.microsoft.com/office/drawing/2014/main" id="{FCB79414-4AE7-4865-0D8C-B536DDA38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" y="3789"/>
                <a:ext cx="170" cy="51"/>
              </a:xfrm>
              <a:custGeom>
                <a:avLst/>
                <a:gdLst>
                  <a:gd name="T0" fmla="*/ 0 w 170"/>
                  <a:gd name="T1" fmla="*/ 0 h 51"/>
                  <a:gd name="T2" fmla="*/ 0 w 170"/>
                  <a:gd name="T3" fmla="*/ 51 h 51"/>
                  <a:gd name="T4" fmla="*/ 170 w 170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51">
                    <a:moveTo>
                      <a:pt x="0" y="0"/>
                    </a:moveTo>
                    <a:lnTo>
                      <a:pt x="0" y="51"/>
                    </a:lnTo>
                    <a:lnTo>
                      <a:pt x="170" y="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03" name="Freeform 164">
                <a:extLst>
                  <a:ext uri="{FF2B5EF4-FFF2-40B4-BE49-F238E27FC236}">
                    <a16:creationId xmlns:a16="http://schemas.microsoft.com/office/drawing/2014/main" id="{E2D80CE6-50D9-1ABF-9B60-F2B8CD7F2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" y="3788"/>
                <a:ext cx="155" cy="230"/>
              </a:xfrm>
              <a:custGeom>
                <a:avLst/>
                <a:gdLst>
                  <a:gd name="T0" fmla="*/ 0 w 155"/>
                  <a:gd name="T1" fmla="*/ 230 h 230"/>
                  <a:gd name="T2" fmla="*/ 0 w 155"/>
                  <a:gd name="T3" fmla="*/ 0 h 230"/>
                  <a:gd name="T4" fmla="*/ 155 w 155"/>
                  <a:gd name="T5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" h="230">
                    <a:moveTo>
                      <a:pt x="0" y="230"/>
                    </a:moveTo>
                    <a:lnTo>
                      <a:pt x="0" y="0"/>
                    </a:lnTo>
                    <a:lnTo>
                      <a:pt x="155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04" name="Rectangle 165">
                <a:extLst>
                  <a:ext uri="{FF2B5EF4-FFF2-40B4-BE49-F238E27FC236}">
                    <a16:creationId xmlns:a16="http://schemas.microsoft.com/office/drawing/2014/main" id="{A3E93F08-085E-19BD-E928-C07B3E277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2" y="3888"/>
                <a:ext cx="51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namibiense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5-10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05" name="Freeform 166">
                <a:extLst>
                  <a:ext uri="{FF2B5EF4-FFF2-40B4-BE49-F238E27FC236}">
                    <a16:creationId xmlns:a16="http://schemas.microsoft.com/office/drawing/2014/main" id="{8DED6259-D044-6047-D764-9FADC1D6D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6" y="3910"/>
                <a:ext cx="354" cy="34"/>
              </a:xfrm>
              <a:custGeom>
                <a:avLst/>
                <a:gdLst>
                  <a:gd name="T0" fmla="*/ 0 w 354"/>
                  <a:gd name="T1" fmla="*/ 34 h 34"/>
                  <a:gd name="T2" fmla="*/ 0 w 354"/>
                  <a:gd name="T3" fmla="*/ 0 h 34"/>
                  <a:gd name="T4" fmla="*/ 354 w 354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4" h="34">
                    <a:moveTo>
                      <a:pt x="0" y="34"/>
                    </a:moveTo>
                    <a:lnTo>
                      <a:pt x="0" y="0"/>
                    </a:lnTo>
                    <a:lnTo>
                      <a:pt x="35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06" name="Rectangle 167">
                <a:extLst>
                  <a:ext uri="{FF2B5EF4-FFF2-40B4-BE49-F238E27FC236}">
                    <a16:creationId xmlns:a16="http://schemas.microsoft.com/office/drawing/2014/main" id="{08570E64-2EB9-B748-FB5D-52160F7F1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1" y="3958"/>
                <a:ext cx="6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hereditatis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1738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07" name="Freeform 168">
                <a:extLst>
                  <a:ext uri="{FF2B5EF4-FFF2-40B4-BE49-F238E27FC236}">
                    <a16:creationId xmlns:a16="http://schemas.microsoft.com/office/drawing/2014/main" id="{43B8D09F-F591-D0BC-2073-8B6EA4B8D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6" y="3947"/>
                <a:ext cx="173" cy="33"/>
              </a:xfrm>
              <a:custGeom>
                <a:avLst/>
                <a:gdLst>
                  <a:gd name="T0" fmla="*/ 0 w 173"/>
                  <a:gd name="T1" fmla="*/ 0 h 33"/>
                  <a:gd name="T2" fmla="*/ 0 w 173"/>
                  <a:gd name="T3" fmla="*/ 33 h 33"/>
                  <a:gd name="T4" fmla="*/ 173 w 173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3" h="33">
                    <a:moveTo>
                      <a:pt x="0" y="0"/>
                    </a:moveTo>
                    <a:lnTo>
                      <a:pt x="0" y="33"/>
                    </a:lnTo>
                    <a:lnTo>
                      <a:pt x="173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08" name="Freeform 169">
                <a:extLst>
                  <a:ext uri="{FF2B5EF4-FFF2-40B4-BE49-F238E27FC236}">
                    <a16:creationId xmlns:a16="http://schemas.microsoft.com/office/drawing/2014/main" id="{EC42C924-140E-491C-96F3-728CDB263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6" y="3945"/>
                <a:ext cx="100" cy="51"/>
              </a:xfrm>
              <a:custGeom>
                <a:avLst/>
                <a:gdLst>
                  <a:gd name="T0" fmla="*/ 0 w 100"/>
                  <a:gd name="T1" fmla="*/ 51 h 51"/>
                  <a:gd name="T2" fmla="*/ 0 w 100"/>
                  <a:gd name="T3" fmla="*/ 0 h 51"/>
                  <a:gd name="T4" fmla="*/ 100 w 100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51">
                    <a:moveTo>
                      <a:pt x="0" y="51"/>
                    </a:moveTo>
                    <a:lnTo>
                      <a:pt x="0" y="0"/>
                    </a:lnTo>
                    <a:lnTo>
                      <a:pt x="10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09" name="Rectangle 170">
                <a:extLst>
                  <a:ext uri="{FF2B5EF4-FFF2-40B4-BE49-F238E27FC236}">
                    <a16:creationId xmlns:a16="http://schemas.microsoft.com/office/drawing/2014/main" id="{65ACD8ED-5E96-1FE7-6FC6-9E3034192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9" y="4028"/>
                <a:ext cx="69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cenepequi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4026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0" name="Freeform 171">
                <a:extLst>
                  <a:ext uri="{FF2B5EF4-FFF2-40B4-BE49-F238E27FC236}">
                    <a16:creationId xmlns:a16="http://schemas.microsoft.com/office/drawing/2014/main" id="{834C1CEB-AAA9-4D18-C3BC-287347065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6" y="3999"/>
                <a:ext cx="391" cy="51"/>
              </a:xfrm>
              <a:custGeom>
                <a:avLst/>
                <a:gdLst>
                  <a:gd name="T0" fmla="*/ 0 w 391"/>
                  <a:gd name="T1" fmla="*/ 0 h 51"/>
                  <a:gd name="T2" fmla="*/ 0 w 391"/>
                  <a:gd name="T3" fmla="*/ 51 h 51"/>
                  <a:gd name="T4" fmla="*/ 391 w 391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1" h="51">
                    <a:moveTo>
                      <a:pt x="0" y="0"/>
                    </a:moveTo>
                    <a:lnTo>
                      <a:pt x="0" y="51"/>
                    </a:lnTo>
                    <a:lnTo>
                      <a:pt x="391" y="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11" name="Freeform 172">
                <a:extLst>
                  <a:ext uri="{FF2B5EF4-FFF2-40B4-BE49-F238E27FC236}">
                    <a16:creationId xmlns:a16="http://schemas.microsoft.com/office/drawing/2014/main" id="{4A4EFD87-8D4E-62AE-FD42-6A3749257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2" y="3998"/>
                <a:ext cx="124" cy="253"/>
              </a:xfrm>
              <a:custGeom>
                <a:avLst/>
                <a:gdLst>
                  <a:gd name="T0" fmla="*/ 0 w 124"/>
                  <a:gd name="T1" fmla="*/ 253 h 253"/>
                  <a:gd name="T2" fmla="*/ 0 w 124"/>
                  <a:gd name="T3" fmla="*/ 0 h 253"/>
                  <a:gd name="T4" fmla="*/ 124 w 124"/>
                  <a:gd name="T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" h="253">
                    <a:moveTo>
                      <a:pt x="0" y="253"/>
                    </a:moveTo>
                    <a:lnTo>
                      <a:pt x="0" y="0"/>
                    </a:lnTo>
                    <a:lnTo>
                      <a:pt x="12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12" name="Rectangle 173">
                <a:extLst>
                  <a:ext uri="{FF2B5EF4-FFF2-40B4-BE49-F238E27FC236}">
                    <a16:creationId xmlns:a16="http://schemas.microsoft.com/office/drawing/2014/main" id="{77795019-2AEB-D489-E40D-9939E9208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8" y="4098"/>
                <a:ext cx="4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retamae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Ro19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3" name="Freeform 174">
                <a:extLst>
                  <a:ext uri="{FF2B5EF4-FFF2-40B4-BE49-F238E27FC236}">
                    <a16:creationId xmlns:a16="http://schemas.microsoft.com/office/drawing/2014/main" id="{55E27B2E-AA83-6194-1D3B-C025B5C76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8" y="4120"/>
                <a:ext cx="179" cy="34"/>
              </a:xfrm>
              <a:custGeom>
                <a:avLst/>
                <a:gdLst>
                  <a:gd name="T0" fmla="*/ 0 w 179"/>
                  <a:gd name="T1" fmla="*/ 34 h 34"/>
                  <a:gd name="T2" fmla="*/ 0 w 179"/>
                  <a:gd name="T3" fmla="*/ 0 h 34"/>
                  <a:gd name="T4" fmla="*/ 179 w 179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9" h="34">
                    <a:moveTo>
                      <a:pt x="0" y="34"/>
                    </a:moveTo>
                    <a:lnTo>
                      <a:pt x="0" y="0"/>
                    </a:lnTo>
                    <a:lnTo>
                      <a:pt x="17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14" name="Rectangle 175">
                <a:extLst>
                  <a:ext uri="{FF2B5EF4-FFF2-40B4-BE49-F238E27FC236}">
                    <a16:creationId xmlns:a16="http://schemas.microsoft.com/office/drawing/2014/main" id="{61EB5BEA-547C-FAB0-8ECA-CC9B761A0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4168"/>
                <a:ext cx="50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icense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LMTR 13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5" name="Freeform 176">
                <a:extLst>
                  <a:ext uri="{FF2B5EF4-FFF2-40B4-BE49-F238E27FC236}">
                    <a16:creationId xmlns:a16="http://schemas.microsoft.com/office/drawing/2014/main" id="{D04267F7-96AB-30DD-9D31-0373A896E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8" y="4157"/>
                <a:ext cx="147" cy="33"/>
              </a:xfrm>
              <a:custGeom>
                <a:avLst/>
                <a:gdLst>
                  <a:gd name="T0" fmla="*/ 0 w 147"/>
                  <a:gd name="T1" fmla="*/ 0 h 33"/>
                  <a:gd name="T2" fmla="*/ 0 w 147"/>
                  <a:gd name="T3" fmla="*/ 33 h 33"/>
                  <a:gd name="T4" fmla="*/ 147 w 147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" h="33">
                    <a:moveTo>
                      <a:pt x="0" y="0"/>
                    </a:moveTo>
                    <a:lnTo>
                      <a:pt x="0" y="33"/>
                    </a:lnTo>
                    <a:lnTo>
                      <a:pt x="147" y="33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16" name="Freeform 177">
                <a:extLst>
                  <a:ext uri="{FF2B5EF4-FFF2-40B4-BE49-F238E27FC236}">
                    <a16:creationId xmlns:a16="http://schemas.microsoft.com/office/drawing/2014/main" id="{97C3D216-E993-4751-62DA-0126CA1DB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8" y="4155"/>
                <a:ext cx="80" cy="69"/>
              </a:xfrm>
              <a:custGeom>
                <a:avLst/>
                <a:gdLst>
                  <a:gd name="T0" fmla="*/ 0 w 80"/>
                  <a:gd name="T1" fmla="*/ 69 h 69"/>
                  <a:gd name="T2" fmla="*/ 0 w 80"/>
                  <a:gd name="T3" fmla="*/ 0 h 69"/>
                  <a:gd name="T4" fmla="*/ 80 w 80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69">
                    <a:moveTo>
                      <a:pt x="0" y="69"/>
                    </a:moveTo>
                    <a:lnTo>
                      <a:pt x="0" y="0"/>
                    </a:lnTo>
                    <a:lnTo>
                      <a:pt x="80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17" name="Rectangle 178">
                <a:extLst>
                  <a:ext uri="{FF2B5EF4-FFF2-40B4-BE49-F238E27FC236}">
                    <a16:creationId xmlns:a16="http://schemas.microsoft.com/office/drawing/2014/main" id="{2C99C92F-AC14-FC76-18C5-AA06217DD7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4237"/>
                <a:ext cx="5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sediminis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S2-20-1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8" name="Freeform 179">
                <a:extLst>
                  <a:ext uri="{FF2B5EF4-FFF2-40B4-BE49-F238E27FC236}">
                    <a16:creationId xmlns:a16="http://schemas.microsoft.com/office/drawing/2014/main" id="{BF09E535-F47C-C80A-D1EA-95A245D6E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6" y="4260"/>
                <a:ext cx="449" cy="33"/>
              </a:xfrm>
              <a:custGeom>
                <a:avLst/>
                <a:gdLst>
                  <a:gd name="T0" fmla="*/ 0 w 449"/>
                  <a:gd name="T1" fmla="*/ 33 h 33"/>
                  <a:gd name="T2" fmla="*/ 0 w 449"/>
                  <a:gd name="T3" fmla="*/ 0 h 33"/>
                  <a:gd name="T4" fmla="*/ 449 w 449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9" h="33">
                    <a:moveTo>
                      <a:pt x="0" y="33"/>
                    </a:moveTo>
                    <a:lnTo>
                      <a:pt x="0" y="0"/>
                    </a:lnTo>
                    <a:lnTo>
                      <a:pt x="44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19" name="Rectangle 180">
                <a:extLst>
                  <a:ext uri="{FF2B5EF4-FFF2-40B4-BE49-F238E27FC236}">
                    <a16:creationId xmlns:a16="http://schemas.microsoft.com/office/drawing/2014/main" id="{41BBC44F-AF4D-9F7C-A03D-D58EC4839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9" y="4307"/>
                <a:ext cx="5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valentinum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LmjM3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0" name="Freeform 181">
                <a:extLst>
                  <a:ext uri="{FF2B5EF4-FFF2-40B4-BE49-F238E27FC236}">
                    <a16:creationId xmlns:a16="http://schemas.microsoft.com/office/drawing/2014/main" id="{07DD406E-4F09-8AC7-5AE4-9B35FE465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6" y="4296"/>
                <a:ext cx="142" cy="34"/>
              </a:xfrm>
              <a:custGeom>
                <a:avLst/>
                <a:gdLst>
                  <a:gd name="T0" fmla="*/ 0 w 142"/>
                  <a:gd name="T1" fmla="*/ 0 h 34"/>
                  <a:gd name="T2" fmla="*/ 0 w 142"/>
                  <a:gd name="T3" fmla="*/ 34 h 34"/>
                  <a:gd name="T4" fmla="*/ 142 w 142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34">
                    <a:moveTo>
                      <a:pt x="0" y="0"/>
                    </a:moveTo>
                    <a:lnTo>
                      <a:pt x="0" y="34"/>
                    </a:lnTo>
                    <a:lnTo>
                      <a:pt x="142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21" name="Freeform 182">
                <a:extLst>
                  <a:ext uri="{FF2B5EF4-FFF2-40B4-BE49-F238E27FC236}">
                    <a16:creationId xmlns:a16="http://schemas.microsoft.com/office/drawing/2014/main" id="{3F42A07B-2A95-5D2D-E5B9-72C7BE98D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8" y="4226"/>
                <a:ext cx="78" cy="69"/>
              </a:xfrm>
              <a:custGeom>
                <a:avLst/>
                <a:gdLst>
                  <a:gd name="T0" fmla="*/ 0 w 78"/>
                  <a:gd name="T1" fmla="*/ 0 h 69"/>
                  <a:gd name="T2" fmla="*/ 0 w 78"/>
                  <a:gd name="T3" fmla="*/ 69 h 69"/>
                  <a:gd name="T4" fmla="*/ 78 w 78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69">
                    <a:moveTo>
                      <a:pt x="0" y="0"/>
                    </a:moveTo>
                    <a:lnTo>
                      <a:pt x="0" y="69"/>
                    </a:lnTo>
                    <a:lnTo>
                      <a:pt x="78" y="69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22" name="Rectangle 183">
                <a:extLst>
                  <a:ext uri="{FF2B5EF4-FFF2-40B4-BE49-F238E27FC236}">
                    <a16:creationId xmlns:a16="http://schemas.microsoft.com/office/drawing/2014/main" id="{19482F05-A2FB-4EAB-C2A7-268669FCD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1" y="4377"/>
                <a:ext cx="63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lablabi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23086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3" name="Freeform 184">
                <a:extLst>
                  <a:ext uri="{FF2B5EF4-FFF2-40B4-BE49-F238E27FC236}">
                    <a16:creationId xmlns:a16="http://schemas.microsoft.com/office/drawing/2014/main" id="{18E4E61D-4E4C-44F2-52ED-D08D01205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1" y="4400"/>
                <a:ext cx="49" cy="51"/>
              </a:xfrm>
              <a:custGeom>
                <a:avLst/>
                <a:gdLst>
                  <a:gd name="T0" fmla="*/ 0 w 49"/>
                  <a:gd name="T1" fmla="*/ 51 h 51"/>
                  <a:gd name="T2" fmla="*/ 0 w 49"/>
                  <a:gd name="T3" fmla="*/ 0 h 51"/>
                  <a:gd name="T4" fmla="*/ 49 w 49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51">
                    <a:moveTo>
                      <a:pt x="0" y="51"/>
                    </a:moveTo>
                    <a:lnTo>
                      <a:pt x="0" y="0"/>
                    </a:lnTo>
                    <a:lnTo>
                      <a:pt x="49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24" name="Rectangle 185">
                <a:extLst>
                  <a:ext uri="{FF2B5EF4-FFF2-40B4-BE49-F238E27FC236}">
                    <a16:creationId xmlns:a16="http://schemas.microsoft.com/office/drawing/2014/main" id="{E701048B-11F9-EFC5-582B-BEA9912FE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" y="4447"/>
                <a:ext cx="53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paxllaeri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LMTR21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5" name="Freeform 186">
                <a:extLst>
                  <a:ext uri="{FF2B5EF4-FFF2-40B4-BE49-F238E27FC236}">
                    <a16:creationId xmlns:a16="http://schemas.microsoft.com/office/drawing/2014/main" id="{224738CB-691B-97B4-9A97-D88282B23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5" y="4470"/>
                <a:ext cx="47" cy="33"/>
              </a:xfrm>
              <a:custGeom>
                <a:avLst/>
                <a:gdLst>
                  <a:gd name="T0" fmla="*/ 0 w 47"/>
                  <a:gd name="T1" fmla="*/ 33 h 33"/>
                  <a:gd name="T2" fmla="*/ 0 w 47"/>
                  <a:gd name="T3" fmla="*/ 0 h 33"/>
                  <a:gd name="T4" fmla="*/ 47 w 4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33">
                    <a:moveTo>
                      <a:pt x="0" y="33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26" name="Rectangle 187">
                <a:extLst>
                  <a:ext uri="{FF2B5EF4-FFF2-40B4-BE49-F238E27FC236}">
                    <a16:creationId xmlns:a16="http://schemas.microsoft.com/office/drawing/2014/main" id="{57169B59-7B3D-6B5A-B10D-FC9ADCF26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" y="4517"/>
                <a:ext cx="4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jicamae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PAC68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27" name="Freeform 188">
                <a:extLst>
                  <a:ext uri="{FF2B5EF4-FFF2-40B4-BE49-F238E27FC236}">
                    <a16:creationId xmlns:a16="http://schemas.microsoft.com/office/drawing/2014/main" id="{033870DD-FD25-5474-EA7B-F0485489C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5" y="4506"/>
                <a:ext cx="102" cy="34"/>
              </a:xfrm>
              <a:custGeom>
                <a:avLst/>
                <a:gdLst>
                  <a:gd name="T0" fmla="*/ 0 w 102"/>
                  <a:gd name="T1" fmla="*/ 0 h 34"/>
                  <a:gd name="T2" fmla="*/ 0 w 102"/>
                  <a:gd name="T3" fmla="*/ 34 h 34"/>
                  <a:gd name="T4" fmla="*/ 102 w 102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2" h="34">
                    <a:moveTo>
                      <a:pt x="0" y="0"/>
                    </a:moveTo>
                    <a:lnTo>
                      <a:pt x="0" y="34"/>
                    </a:lnTo>
                    <a:lnTo>
                      <a:pt x="102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28" name="Freeform 189">
                <a:extLst>
                  <a:ext uri="{FF2B5EF4-FFF2-40B4-BE49-F238E27FC236}">
                    <a16:creationId xmlns:a16="http://schemas.microsoft.com/office/drawing/2014/main" id="{5E2902DB-2DE6-CAC6-6456-DB9BA9604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1" y="4454"/>
                <a:ext cx="24" cy="51"/>
              </a:xfrm>
              <a:custGeom>
                <a:avLst/>
                <a:gdLst>
                  <a:gd name="T0" fmla="*/ 0 w 24"/>
                  <a:gd name="T1" fmla="*/ 0 h 51"/>
                  <a:gd name="T2" fmla="*/ 0 w 24"/>
                  <a:gd name="T3" fmla="*/ 51 h 51"/>
                  <a:gd name="T4" fmla="*/ 24 w 24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1">
                    <a:moveTo>
                      <a:pt x="0" y="0"/>
                    </a:moveTo>
                    <a:lnTo>
                      <a:pt x="0" y="51"/>
                    </a:lnTo>
                    <a:lnTo>
                      <a:pt x="24" y="51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29" name="Freeform 190">
                <a:extLst>
                  <a:ext uri="{FF2B5EF4-FFF2-40B4-BE49-F238E27FC236}">
                    <a16:creationId xmlns:a16="http://schemas.microsoft.com/office/drawing/2014/main" id="{72FD2713-3536-78BB-CC43-F15BD66E6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8" y="4305"/>
                <a:ext cx="63" cy="147"/>
              </a:xfrm>
              <a:custGeom>
                <a:avLst/>
                <a:gdLst>
                  <a:gd name="T0" fmla="*/ 0 w 63"/>
                  <a:gd name="T1" fmla="*/ 0 h 147"/>
                  <a:gd name="T2" fmla="*/ 0 w 63"/>
                  <a:gd name="T3" fmla="*/ 147 h 147"/>
                  <a:gd name="T4" fmla="*/ 63 w 63"/>
                  <a:gd name="T5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147">
                    <a:moveTo>
                      <a:pt x="0" y="0"/>
                    </a:moveTo>
                    <a:lnTo>
                      <a:pt x="0" y="147"/>
                    </a:lnTo>
                    <a:lnTo>
                      <a:pt x="63" y="147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30" name="Line 191">
                <a:extLst>
                  <a:ext uri="{FF2B5EF4-FFF2-40B4-BE49-F238E27FC236}">
                    <a16:creationId xmlns:a16="http://schemas.microsoft.com/office/drawing/2014/main" id="{29D7456B-99B2-2D90-234D-7AFECD4A78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78" y="4155"/>
                <a:ext cx="0" cy="147"/>
              </a:xfrm>
              <a:prstGeom prst="line">
                <a:avLst/>
              </a:pr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31" name="Freeform 192">
                <a:extLst>
                  <a:ext uri="{FF2B5EF4-FFF2-40B4-BE49-F238E27FC236}">
                    <a16:creationId xmlns:a16="http://schemas.microsoft.com/office/drawing/2014/main" id="{5B5A980D-9798-2FE6-4849-A03F05BBF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2" y="4304"/>
                <a:ext cx="326" cy="202"/>
              </a:xfrm>
              <a:custGeom>
                <a:avLst/>
                <a:gdLst>
                  <a:gd name="T0" fmla="*/ 0 w 326"/>
                  <a:gd name="T1" fmla="*/ 202 h 202"/>
                  <a:gd name="T2" fmla="*/ 0 w 326"/>
                  <a:gd name="T3" fmla="*/ 0 h 202"/>
                  <a:gd name="T4" fmla="*/ 326 w 326"/>
                  <a:gd name="T5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6" h="202">
                    <a:moveTo>
                      <a:pt x="0" y="202"/>
                    </a:moveTo>
                    <a:lnTo>
                      <a:pt x="0" y="0"/>
                    </a:lnTo>
                    <a:lnTo>
                      <a:pt x="32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32" name="Rectangle 193">
                <a:extLst>
                  <a:ext uri="{FF2B5EF4-FFF2-40B4-BE49-F238E27FC236}">
                    <a16:creationId xmlns:a16="http://schemas.microsoft.com/office/drawing/2014/main" id="{2C464971-A50E-850D-3ACE-C1C3C1AFD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3" y="4587"/>
                <a:ext cx="66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macuxiense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 10303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3" name="Freeform 194">
                <a:extLst>
                  <a:ext uri="{FF2B5EF4-FFF2-40B4-BE49-F238E27FC236}">
                    <a16:creationId xmlns:a16="http://schemas.microsoft.com/office/drawing/2014/main" id="{4E638D2E-4421-064E-73A0-51BA803E8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7" y="4610"/>
                <a:ext cx="84" cy="99"/>
              </a:xfrm>
              <a:custGeom>
                <a:avLst/>
                <a:gdLst>
                  <a:gd name="T0" fmla="*/ 0 w 84"/>
                  <a:gd name="T1" fmla="*/ 99 h 99"/>
                  <a:gd name="T2" fmla="*/ 0 w 84"/>
                  <a:gd name="T3" fmla="*/ 0 h 99"/>
                  <a:gd name="T4" fmla="*/ 84 w 84"/>
                  <a:gd name="T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99">
                    <a:moveTo>
                      <a:pt x="0" y="99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34" name="Rectangle 195">
                <a:extLst>
                  <a:ext uri="{FF2B5EF4-FFF2-40B4-BE49-F238E27FC236}">
                    <a16:creationId xmlns:a16="http://schemas.microsoft.com/office/drawing/2014/main" id="{8612E949-F908-48FF-B7C8-53CB084BD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4657"/>
                <a:ext cx="68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semiaridum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WSM 1704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5" name="Freeform 196">
                <a:extLst>
                  <a:ext uri="{FF2B5EF4-FFF2-40B4-BE49-F238E27FC236}">
                    <a16:creationId xmlns:a16="http://schemas.microsoft.com/office/drawing/2014/main" id="{8138E4C4-327C-49CF-46ED-75A05A8DB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3" y="4680"/>
                <a:ext cx="152" cy="129"/>
              </a:xfrm>
              <a:custGeom>
                <a:avLst/>
                <a:gdLst>
                  <a:gd name="T0" fmla="*/ 0 w 152"/>
                  <a:gd name="T1" fmla="*/ 129 h 129"/>
                  <a:gd name="T2" fmla="*/ 0 w 152"/>
                  <a:gd name="T3" fmla="*/ 0 h 129"/>
                  <a:gd name="T4" fmla="*/ 152 w 152"/>
                  <a:gd name="T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129">
                    <a:moveTo>
                      <a:pt x="0" y="129"/>
                    </a:moveTo>
                    <a:lnTo>
                      <a:pt x="0" y="0"/>
                    </a:lnTo>
                    <a:lnTo>
                      <a:pt x="152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36" name="Rectangle 197">
                <a:extLst>
                  <a:ext uri="{FF2B5EF4-FFF2-40B4-BE49-F238E27FC236}">
                    <a16:creationId xmlns:a16="http://schemas.microsoft.com/office/drawing/2014/main" id="{75092720-575F-3794-EED7-85BEF8CCE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" y="4727"/>
                <a:ext cx="77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erythrophlei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CCBAU 53325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7" name="Freeform 198">
                <a:extLst>
                  <a:ext uri="{FF2B5EF4-FFF2-40B4-BE49-F238E27FC236}">
                    <a16:creationId xmlns:a16="http://schemas.microsoft.com/office/drawing/2014/main" id="{2EF218CB-1B40-2C50-3C21-426CDCE0E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8" y="4750"/>
                <a:ext cx="213" cy="33"/>
              </a:xfrm>
              <a:custGeom>
                <a:avLst/>
                <a:gdLst>
                  <a:gd name="T0" fmla="*/ 0 w 213"/>
                  <a:gd name="T1" fmla="*/ 33 h 33"/>
                  <a:gd name="T2" fmla="*/ 0 w 213"/>
                  <a:gd name="T3" fmla="*/ 0 h 33"/>
                  <a:gd name="T4" fmla="*/ 213 w 213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3" h="33">
                    <a:moveTo>
                      <a:pt x="0" y="33"/>
                    </a:moveTo>
                    <a:lnTo>
                      <a:pt x="0" y="0"/>
                    </a:lnTo>
                    <a:lnTo>
                      <a:pt x="213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38" name="Rectangle 199">
                <a:extLst>
                  <a:ext uri="{FF2B5EF4-FFF2-40B4-BE49-F238E27FC236}">
                    <a16:creationId xmlns:a16="http://schemas.microsoft.com/office/drawing/2014/main" id="{FF8F1BF5-5B97-63DB-EF9C-2F608AA6D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8" y="4797"/>
                <a:ext cx="46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ivorense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CI-1B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9" name="Freeform 200">
                <a:extLst>
                  <a:ext uri="{FF2B5EF4-FFF2-40B4-BE49-F238E27FC236}">
                    <a16:creationId xmlns:a16="http://schemas.microsoft.com/office/drawing/2014/main" id="{0A8FDEA9-3054-E27C-9710-66C77E963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8" y="4786"/>
                <a:ext cx="118" cy="34"/>
              </a:xfrm>
              <a:custGeom>
                <a:avLst/>
                <a:gdLst>
                  <a:gd name="T0" fmla="*/ 0 w 118"/>
                  <a:gd name="T1" fmla="*/ 0 h 34"/>
                  <a:gd name="T2" fmla="*/ 0 w 118"/>
                  <a:gd name="T3" fmla="*/ 34 h 34"/>
                  <a:gd name="T4" fmla="*/ 118 w 118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8" h="34">
                    <a:moveTo>
                      <a:pt x="0" y="0"/>
                    </a:moveTo>
                    <a:lnTo>
                      <a:pt x="0" y="34"/>
                    </a:lnTo>
                    <a:lnTo>
                      <a:pt x="118" y="34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40" name="Freeform 201">
                <a:extLst>
                  <a:ext uri="{FF2B5EF4-FFF2-40B4-BE49-F238E27FC236}">
                    <a16:creationId xmlns:a16="http://schemas.microsoft.com/office/drawing/2014/main" id="{F75BAD68-9F7D-77EF-EB69-1EEF3438D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2" y="4785"/>
                <a:ext cx="76" cy="155"/>
              </a:xfrm>
              <a:custGeom>
                <a:avLst/>
                <a:gdLst>
                  <a:gd name="T0" fmla="*/ 0 w 76"/>
                  <a:gd name="T1" fmla="*/ 155 h 155"/>
                  <a:gd name="T2" fmla="*/ 0 w 76"/>
                  <a:gd name="T3" fmla="*/ 0 h 155"/>
                  <a:gd name="T4" fmla="*/ 76 w 76"/>
                  <a:gd name="T5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55">
                    <a:moveTo>
                      <a:pt x="0" y="155"/>
                    </a:moveTo>
                    <a:lnTo>
                      <a:pt x="0" y="0"/>
                    </a:lnTo>
                    <a:lnTo>
                      <a:pt x="76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41" name="Rectangle 202">
                <a:extLst>
                  <a:ext uri="{FF2B5EF4-FFF2-40B4-BE49-F238E27FC236}">
                    <a16:creationId xmlns:a16="http://schemas.microsoft.com/office/drawing/2014/main" id="{BF5861D8-F36F-8A54-2402-219160139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" y="4867"/>
                <a:ext cx="75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embrapense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CNPSo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2833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42" name="Freeform 203">
                <a:extLst>
                  <a:ext uri="{FF2B5EF4-FFF2-40B4-BE49-F238E27FC236}">
                    <a16:creationId xmlns:a16="http://schemas.microsoft.com/office/drawing/2014/main" id="{6219FF7C-BC2C-B92E-0412-5CA1D2750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" y="4889"/>
                <a:ext cx="94" cy="210"/>
              </a:xfrm>
              <a:custGeom>
                <a:avLst/>
                <a:gdLst>
                  <a:gd name="T0" fmla="*/ 0 w 94"/>
                  <a:gd name="T1" fmla="*/ 210 h 210"/>
                  <a:gd name="T2" fmla="*/ 0 w 94"/>
                  <a:gd name="T3" fmla="*/ 0 h 210"/>
                  <a:gd name="T4" fmla="*/ 94 w 94"/>
                  <a:gd name="T5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210">
                    <a:moveTo>
                      <a:pt x="0" y="210"/>
                    </a:moveTo>
                    <a:lnTo>
                      <a:pt x="0" y="0"/>
                    </a:lnTo>
                    <a:lnTo>
                      <a:pt x="94" y="0"/>
                    </a:lnTo>
                  </a:path>
                </a:pathLst>
              </a:custGeom>
              <a:noFill/>
              <a:ln w="476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ZA" sz="700"/>
              </a:p>
            </p:txBody>
          </p:sp>
          <p:sp>
            <p:nvSpPr>
              <p:cNvPr id="1843" name="Rectangle 204">
                <a:extLst>
                  <a:ext uri="{FF2B5EF4-FFF2-40B4-BE49-F238E27FC236}">
                    <a16:creationId xmlns:a16="http://schemas.microsoft.com/office/drawing/2014/main" id="{F7DBDD35-A3F7-204F-B01F-D4A198289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7" y="4937"/>
                <a:ext cx="56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B. </a:t>
                </a:r>
                <a:r>
                  <a:rPr lang="en-ZA" sz="700" b="0" i="1" u="none" strike="noStrike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septentrionale</a:t>
                </a:r>
                <a:r>
                  <a:rPr lang="en-ZA" sz="700" b="0" i="1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ZA" sz="7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1S1</a:t>
                </a:r>
                <a:r>
                  <a:rPr lang="en-ZA" sz="700" b="0" i="0" u="none" strike="noStrike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536" name="Freeform 206">
              <a:extLst>
                <a:ext uri="{FF2B5EF4-FFF2-40B4-BE49-F238E27FC236}">
                  <a16:creationId xmlns:a16="http://schemas.microsoft.com/office/drawing/2014/main" id="{C036D0EE-6B7B-2576-26ED-F9DA7586E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" y="4959"/>
              <a:ext cx="108" cy="34"/>
            </a:xfrm>
            <a:custGeom>
              <a:avLst/>
              <a:gdLst>
                <a:gd name="T0" fmla="*/ 0 w 108"/>
                <a:gd name="T1" fmla="*/ 34 h 34"/>
                <a:gd name="T2" fmla="*/ 0 w 108"/>
                <a:gd name="T3" fmla="*/ 0 h 34"/>
                <a:gd name="T4" fmla="*/ 108 w 108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34">
                  <a:moveTo>
                    <a:pt x="0" y="34"/>
                  </a:moveTo>
                  <a:lnTo>
                    <a:pt x="0" y="0"/>
                  </a:lnTo>
                  <a:lnTo>
                    <a:pt x="10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37" name="Rectangle 207">
              <a:extLst>
                <a:ext uri="{FF2B5EF4-FFF2-40B4-BE49-F238E27FC236}">
                  <a16:creationId xmlns:a16="http://schemas.microsoft.com/office/drawing/2014/main" id="{7A0AF243-B90D-76B5-3875-6638691E1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7" y="5007"/>
              <a:ext cx="49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oropedii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Pear76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8" name="Freeform 208">
              <a:extLst>
                <a:ext uri="{FF2B5EF4-FFF2-40B4-BE49-F238E27FC236}">
                  <a16:creationId xmlns:a16="http://schemas.microsoft.com/office/drawing/2014/main" id="{CC8BD601-AE20-52E9-8772-C6661A252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" y="4996"/>
              <a:ext cx="117" cy="33"/>
            </a:xfrm>
            <a:custGeom>
              <a:avLst/>
              <a:gdLst>
                <a:gd name="T0" fmla="*/ 0 w 117"/>
                <a:gd name="T1" fmla="*/ 0 h 33"/>
                <a:gd name="T2" fmla="*/ 0 w 117"/>
                <a:gd name="T3" fmla="*/ 33 h 33"/>
                <a:gd name="T4" fmla="*/ 117 w 117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33">
                  <a:moveTo>
                    <a:pt x="0" y="0"/>
                  </a:moveTo>
                  <a:lnTo>
                    <a:pt x="0" y="33"/>
                  </a:lnTo>
                  <a:lnTo>
                    <a:pt x="117" y="3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39" name="Freeform 209">
              <a:extLst>
                <a:ext uri="{FF2B5EF4-FFF2-40B4-BE49-F238E27FC236}">
                  <a16:creationId xmlns:a16="http://schemas.microsoft.com/office/drawing/2014/main" id="{34A6DCD8-E5AA-291D-F80C-B7DAC1A45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0" y="4994"/>
              <a:ext cx="8" cy="51"/>
            </a:xfrm>
            <a:custGeom>
              <a:avLst/>
              <a:gdLst>
                <a:gd name="T0" fmla="*/ 0 w 8"/>
                <a:gd name="T1" fmla="*/ 51 h 51"/>
                <a:gd name="T2" fmla="*/ 0 w 8"/>
                <a:gd name="T3" fmla="*/ 0 h 51"/>
                <a:gd name="T4" fmla="*/ 8 w 8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1">
                  <a:moveTo>
                    <a:pt x="0" y="51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40" name="Rectangle 210">
              <a:extLst>
                <a:ext uri="{FF2B5EF4-FFF2-40B4-BE49-F238E27FC236}">
                  <a16:creationId xmlns:a16="http://schemas.microsoft.com/office/drawing/2014/main" id="{D46619D6-6568-5995-5004-1341B5271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9" y="5077"/>
              <a:ext cx="44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acaciae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10BB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1" name="Freeform 211">
              <a:extLst>
                <a:ext uri="{FF2B5EF4-FFF2-40B4-BE49-F238E27FC236}">
                  <a16:creationId xmlns:a16="http://schemas.microsoft.com/office/drawing/2014/main" id="{9EEA2583-B2D6-052A-B7AC-13F7FD557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0" y="5048"/>
              <a:ext cx="97" cy="51"/>
            </a:xfrm>
            <a:custGeom>
              <a:avLst/>
              <a:gdLst>
                <a:gd name="T0" fmla="*/ 0 w 97"/>
                <a:gd name="T1" fmla="*/ 0 h 51"/>
                <a:gd name="T2" fmla="*/ 0 w 97"/>
                <a:gd name="T3" fmla="*/ 51 h 51"/>
                <a:gd name="T4" fmla="*/ 97 w 9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51">
                  <a:moveTo>
                    <a:pt x="0" y="0"/>
                  </a:moveTo>
                  <a:lnTo>
                    <a:pt x="0" y="51"/>
                  </a:lnTo>
                  <a:lnTo>
                    <a:pt x="97" y="5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42" name="Freeform 212">
              <a:extLst>
                <a:ext uri="{FF2B5EF4-FFF2-40B4-BE49-F238E27FC236}">
                  <a16:creationId xmlns:a16="http://schemas.microsoft.com/office/drawing/2014/main" id="{E266B6EF-0046-2A72-2A2F-F9A827FE6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" y="5047"/>
              <a:ext cx="36" cy="60"/>
            </a:xfrm>
            <a:custGeom>
              <a:avLst/>
              <a:gdLst>
                <a:gd name="T0" fmla="*/ 0 w 36"/>
                <a:gd name="T1" fmla="*/ 60 h 60"/>
                <a:gd name="T2" fmla="*/ 0 w 36"/>
                <a:gd name="T3" fmla="*/ 0 h 60"/>
                <a:gd name="T4" fmla="*/ 36 w 36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43" name="Rectangle 213">
              <a:extLst>
                <a:ext uri="{FF2B5EF4-FFF2-40B4-BE49-F238E27FC236}">
                  <a16:creationId xmlns:a16="http://schemas.microsoft.com/office/drawing/2014/main" id="{E6402575-0668-22BF-D57A-B80FF9069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" y="5147"/>
              <a:ext cx="42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altum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Pear77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4" name="Freeform 214">
              <a:extLst>
                <a:ext uri="{FF2B5EF4-FFF2-40B4-BE49-F238E27FC236}">
                  <a16:creationId xmlns:a16="http://schemas.microsoft.com/office/drawing/2014/main" id="{02B7AA5C-29B6-4FDD-B5E8-419C8FFD7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" y="5109"/>
              <a:ext cx="52" cy="60"/>
            </a:xfrm>
            <a:custGeom>
              <a:avLst/>
              <a:gdLst>
                <a:gd name="T0" fmla="*/ 0 w 52"/>
                <a:gd name="T1" fmla="*/ 0 h 60"/>
                <a:gd name="T2" fmla="*/ 0 w 52"/>
                <a:gd name="T3" fmla="*/ 60 h 60"/>
                <a:gd name="T4" fmla="*/ 52 w 52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60">
                  <a:moveTo>
                    <a:pt x="0" y="0"/>
                  </a:moveTo>
                  <a:lnTo>
                    <a:pt x="0" y="60"/>
                  </a:lnTo>
                  <a:lnTo>
                    <a:pt x="52" y="6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45" name="Freeform 215">
              <a:extLst>
                <a:ext uri="{FF2B5EF4-FFF2-40B4-BE49-F238E27FC236}">
                  <a16:creationId xmlns:a16="http://schemas.microsoft.com/office/drawing/2014/main" id="{664E69FA-D310-592B-FB92-FB0A62EF2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5108"/>
              <a:ext cx="47" cy="64"/>
            </a:xfrm>
            <a:custGeom>
              <a:avLst/>
              <a:gdLst>
                <a:gd name="T0" fmla="*/ 0 w 47"/>
                <a:gd name="T1" fmla="*/ 64 h 64"/>
                <a:gd name="T2" fmla="*/ 0 w 47"/>
                <a:gd name="T3" fmla="*/ 0 h 64"/>
                <a:gd name="T4" fmla="*/ 47 w 47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64">
                  <a:moveTo>
                    <a:pt x="0" y="64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46" name="Rectangle 216">
              <a:extLst>
                <a:ext uri="{FF2B5EF4-FFF2-40B4-BE49-F238E27FC236}">
                  <a16:creationId xmlns:a16="http://schemas.microsoft.com/office/drawing/2014/main" id="{2F8C2CA9-C4BC-B66C-10FE-E9308A8FC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6" y="5217"/>
              <a:ext cx="63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quebecense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66S1MB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7" name="Freeform 217">
              <a:extLst>
                <a:ext uri="{FF2B5EF4-FFF2-40B4-BE49-F238E27FC236}">
                  <a16:creationId xmlns:a16="http://schemas.microsoft.com/office/drawing/2014/main" id="{9FA67813-C4CD-5F47-B249-3FF5DF97F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5175"/>
              <a:ext cx="97" cy="64"/>
            </a:xfrm>
            <a:custGeom>
              <a:avLst/>
              <a:gdLst>
                <a:gd name="T0" fmla="*/ 0 w 97"/>
                <a:gd name="T1" fmla="*/ 0 h 64"/>
                <a:gd name="T2" fmla="*/ 0 w 97"/>
                <a:gd name="T3" fmla="*/ 64 h 64"/>
                <a:gd name="T4" fmla="*/ 97 w 97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64">
                  <a:moveTo>
                    <a:pt x="0" y="0"/>
                  </a:moveTo>
                  <a:lnTo>
                    <a:pt x="0" y="64"/>
                  </a:lnTo>
                  <a:lnTo>
                    <a:pt x="97" y="6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48" name="Freeform 218">
              <a:extLst>
                <a:ext uri="{FF2B5EF4-FFF2-40B4-BE49-F238E27FC236}">
                  <a16:creationId xmlns:a16="http://schemas.microsoft.com/office/drawing/2014/main" id="{291867F5-63C3-6682-F3F2-4CCAFE3F5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5174"/>
              <a:ext cx="63" cy="136"/>
            </a:xfrm>
            <a:custGeom>
              <a:avLst/>
              <a:gdLst>
                <a:gd name="T0" fmla="*/ 0 w 63"/>
                <a:gd name="T1" fmla="*/ 136 h 136"/>
                <a:gd name="T2" fmla="*/ 0 w 63"/>
                <a:gd name="T3" fmla="*/ 0 h 136"/>
                <a:gd name="T4" fmla="*/ 63 w 63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136">
                  <a:moveTo>
                    <a:pt x="0" y="136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49" name="Rectangle 219">
              <a:extLst>
                <a:ext uri="{FF2B5EF4-FFF2-40B4-BE49-F238E27FC236}">
                  <a16:creationId xmlns:a16="http://schemas.microsoft.com/office/drawing/2014/main" id="{99AF7922-5B01-25F8-2D82-5DFCEE1DA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" y="5287"/>
              <a:ext cx="67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mercantei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 6399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0" name="Freeform 220">
              <a:extLst>
                <a:ext uri="{FF2B5EF4-FFF2-40B4-BE49-F238E27FC236}">
                  <a16:creationId xmlns:a16="http://schemas.microsoft.com/office/drawing/2014/main" id="{DEAA920C-F1DE-DE04-EBD0-E0E24DC81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" y="5309"/>
              <a:ext cx="84" cy="139"/>
            </a:xfrm>
            <a:custGeom>
              <a:avLst/>
              <a:gdLst>
                <a:gd name="T0" fmla="*/ 0 w 84"/>
                <a:gd name="T1" fmla="*/ 139 h 139"/>
                <a:gd name="T2" fmla="*/ 0 w 84"/>
                <a:gd name="T3" fmla="*/ 0 h 139"/>
                <a:gd name="T4" fmla="*/ 84 w 84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39">
                  <a:moveTo>
                    <a:pt x="0" y="139"/>
                  </a:moveTo>
                  <a:lnTo>
                    <a:pt x="0" y="0"/>
                  </a:lnTo>
                  <a:lnTo>
                    <a:pt x="8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51" name="Rectangle 221">
              <a:extLst>
                <a:ext uri="{FF2B5EF4-FFF2-40B4-BE49-F238E27FC236}">
                  <a16:creationId xmlns:a16="http://schemas.microsoft.com/office/drawing/2014/main" id="{B5F3D3ED-0CE2-25D4-526A-9FA79B10B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0" y="5357"/>
              <a:ext cx="63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viridifuturi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SEMIA 690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2" name="Freeform 222">
              <a:extLst>
                <a:ext uri="{FF2B5EF4-FFF2-40B4-BE49-F238E27FC236}">
                  <a16:creationId xmlns:a16="http://schemas.microsoft.com/office/drawing/2014/main" id="{C43CAFBE-CD08-DEE0-C06B-2AE9B05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" y="5379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0 w 14"/>
                <a:gd name="T3" fmla="*/ 0 h 34"/>
                <a:gd name="T4" fmla="*/ 14 w 1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53" name="Rectangle 223">
              <a:extLst>
                <a:ext uri="{FF2B5EF4-FFF2-40B4-BE49-F238E27FC236}">
                  <a16:creationId xmlns:a16="http://schemas.microsoft.com/office/drawing/2014/main" id="{EC56EA51-60B5-AA05-F6A5-EFE017079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8" y="5426"/>
              <a:ext cx="35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ripae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WR4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4" name="Freeform 224">
              <a:extLst>
                <a:ext uri="{FF2B5EF4-FFF2-40B4-BE49-F238E27FC236}">
                  <a16:creationId xmlns:a16="http://schemas.microsoft.com/office/drawing/2014/main" id="{61D64425-DE26-0089-7B40-74F6F4A80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" y="5415"/>
              <a:ext cx="72" cy="34"/>
            </a:xfrm>
            <a:custGeom>
              <a:avLst/>
              <a:gdLst>
                <a:gd name="T0" fmla="*/ 0 w 72"/>
                <a:gd name="T1" fmla="*/ 0 h 34"/>
                <a:gd name="T2" fmla="*/ 0 w 72"/>
                <a:gd name="T3" fmla="*/ 34 h 34"/>
                <a:gd name="T4" fmla="*/ 72 w 72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34">
                  <a:moveTo>
                    <a:pt x="0" y="0"/>
                  </a:moveTo>
                  <a:lnTo>
                    <a:pt x="0" y="34"/>
                  </a:lnTo>
                  <a:lnTo>
                    <a:pt x="72" y="3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55" name="Freeform 225">
              <a:extLst>
                <a:ext uri="{FF2B5EF4-FFF2-40B4-BE49-F238E27FC236}">
                  <a16:creationId xmlns:a16="http://schemas.microsoft.com/office/drawing/2014/main" id="{FC9E3FAB-68ED-5F5D-AEF0-2AE258C3A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414"/>
              <a:ext cx="18" cy="51"/>
            </a:xfrm>
            <a:custGeom>
              <a:avLst/>
              <a:gdLst>
                <a:gd name="T0" fmla="*/ 0 w 18"/>
                <a:gd name="T1" fmla="*/ 51 h 51"/>
                <a:gd name="T2" fmla="*/ 0 w 18"/>
                <a:gd name="T3" fmla="*/ 0 h 51"/>
                <a:gd name="T4" fmla="*/ 18 w 18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51">
                  <a:moveTo>
                    <a:pt x="0" y="51"/>
                  </a:move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56" name="Rectangle 226">
              <a:extLst>
                <a:ext uri="{FF2B5EF4-FFF2-40B4-BE49-F238E27FC236}">
                  <a16:creationId xmlns:a16="http://schemas.microsoft.com/office/drawing/2014/main" id="{D47CE5ED-E4DF-3289-FDBD-F7B88B4F0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7" y="5496"/>
              <a:ext cx="68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tropiciagri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CNPSo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1112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7" name="Freeform 227">
              <a:extLst>
                <a:ext uri="{FF2B5EF4-FFF2-40B4-BE49-F238E27FC236}">
                  <a16:creationId xmlns:a16="http://schemas.microsoft.com/office/drawing/2014/main" id="{46C536FA-8BF5-814E-FA3D-0F95A6AB1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" y="5468"/>
              <a:ext cx="69" cy="51"/>
            </a:xfrm>
            <a:custGeom>
              <a:avLst/>
              <a:gdLst>
                <a:gd name="T0" fmla="*/ 0 w 69"/>
                <a:gd name="T1" fmla="*/ 0 h 51"/>
                <a:gd name="T2" fmla="*/ 0 w 69"/>
                <a:gd name="T3" fmla="*/ 51 h 51"/>
                <a:gd name="T4" fmla="*/ 69 w 69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51">
                  <a:moveTo>
                    <a:pt x="0" y="0"/>
                  </a:moveTo>
                  <a:lnTo>
                    <a:pt x="0" y="51"/>
                  </a:lnTo>
                  <a:lnTo>
                    <a:pt x="69" y="5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58" name="Freeform 228">
              <a:extLst>
                <a:ext uri="{FF2B5EF4-FFF2-40B4-BE49-F238E27FC236}">
                  <a16:creationId xmlns:a16="http://schemas.microsoft.com/office/drawing/2014/main" id="{4DCFC49C-5EEB-3848-C003-1C9712A7A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0" y="5466"/>
              <a:ext cx="16" cy="121"/>
            </a:xfrm>
            <a:custGeom>
              <a:avLst/>
              <a:gdLst>
                <a:gd name="T0" fmla="*/ 0 w 16"/>
                <a:gd name="T1" fmla="*/ 121 h 121"/>
                <a:gd name="T2" fmla="*/ 0 w 16"/>
                <a:gd name="T3" fmla="*/ 0 h 121"/>
                <a:gd name="T4" fmla="*/ 16 w 16"/>
                <a:gd name="T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1">
                  <a:moveTo>
                    <a:pt x="0" y="121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59" name="Rectangle 229">
              <a:extLst>
                <a:ext uri="{FF2B5EF4-FFF2-40B4-BE49-F238E27FC236}">
                  <a16:creationId xmlns:a16="http://schemas.microsoft.com/office/drawing/2014/main" id="{49F54590-7C6C-5A4D-35DD-85D70C651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5566"/>
              <a:ext cx="67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ferriligni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CCBAU 51502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0" name="Freeform 230">
              <a:extLst>
                <a:ext uri="{FF2B5EF4-FFF2-40B4-BE49-F238E27FC236}">
                  <a16:creationId xmlns:a16="http://schemas.microsoft.com/office/drawing/2014/main" id="{666CB43F-B469-934F-4970-629034ABF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5589"/>
              <a:ext cx="27" cy="33"/>
            </a:xfrm>
            <a:custGeom>
              <a:avLst/>
              <a:gdLst>
                <a:gd name="T0" fmla="*/ 0 w 27"/>
                <a:gd name="T1" fmla="*/ 33 h 33"/>
                <a:gd name="T2" fmla="*/ 0 w 27"/>
                <a:gd name="T3" fmla="*/ 0 h 33"/>
                <a:gd name="T4" fmla="*/ 27 w 2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3">
                  <a:moveTo>
                    <a:pt x="0" y="33"/>
                  </a:move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61" name="Rectangle 231">
              <a:extLst>
                <a:ext uri="{FF2B5EF4-FFF2-40B4-BE49-F238E27FC236}">
                  <a16:creationId xmlns:a16="http://schemas.microsoft.com/office/drawing/2014/main" id="{4582B43E-F0F5-DBB0-C0B0-3B6BEC940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5636"/>
              <a:ext cx="50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elkanii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USDA 76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2" name="Freeform 232">
              <a:extLst>
                <a:ext uri="{FF2B5EF4-FFF2-40B4-BE49-F238E27FC236}">
                  <a16:creationId xmlns:a16="http://schemas.microsoft.com/office/drawing/2014/main" id="{F2C69A7D-3EDA-3E0D-E2F4-69D11D6C7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5625"/>
              <a:ext cx="27" cy="34"/>
            </a:xfrm>
            <a:custGeom>
              <a:avLst/>
              <a:gdLst>
                <a:gd name="T0" fmla="*/ 0 w 27"/>
                <a:gd name="T1" fmla="*/ 0 h 34"/>
                <a:gd name="T2" fmla="*/ 0 w 27"/>
                <a:gd name="T3" fmla="*/ 34 h 34"/>
                <a:gd name="T4" fmla="*/ 27 w 27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4">
                  <a:moveTo>
                    <a:pt x="0" y="0"/>
                  </a:moveTo>
                  <a:lnTo>
                    <a:pt x="0" y="34"/>
                  </a:lnTo>
                  <a:lnTo>
                    <a:pt x="27" y="3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63" name="Freeform 233">
              <a:extLst>
                <a:ext uri="{FF2B5EF4-FFF2-40B4-BE49-F238E27FC236}">
                  <a16:creationId xmlns:a16="http://schemas.microsoft.com/office/drawing/2014/main" id="{42BD3B60-C2DD-B015-B971-536148963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9" y="5624"/>
              <a:ext cx="8" cy="86"/>
            </a:xfrm>
            <a:custGeom>
              <a:avLst/>
              <a:gdLst>
                <a:gd name="T0" fmla="*/ 0 w 8"/>
                <a:gd name="T1" fmla="*/ 86 h 86"/>
                <a:gd name="T2" fmla="*/ 0 w 8"/>
                <a:gd name="T3" fmla="*/ 0 h 86"/>
                <a:gd name="T4" fmla="*/ 8 w 8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6">
                  <a:moveTo>
                    <a:pt x="0" y="86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64" name="Rectangle 234">
              <a:extLst>
                <a:ext uri="{FF2B5EF4-FFF2-40B4-BE49-F238E27FC236}">
                  <a16:creationId xmlns:a16="http://schemas.microsoft.com/office/drawing/2014/main" id="{A4F516D8-4D8E-1890-FB88-7D2463513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5706"/>
              <a:ext cx="80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australafricanum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WSM 4400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5" name="Freeform 235">
              <a:extLst>
                <a:ext uri="{FF2B5EF4-FFF2-40B4-BE49-F238E27FC236}">
                  <a16:creationId xmlns:a16="http://schemas.microsoft.com/office/drawing/2014/main" id="{81CCCAF4-5C4D-D3F5-2C0B-A3DA7190B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5729"/>
              <a:ext cx="27" cy="68"/>
            </a:xfrm>
            <a:custGeom>
              <a:avLst/>
              <a:gdLst>
                <a:gd name="T0" fmla="*/ 0 w 27"/>
                <a:gd name="T1" fmla="*/ 68 h 68"/>
                <a:gd name="T2" fmla="*/ 0 w 27"/>
                <a:gd name="T3" fmla="*/ 0 h 68"/>
                <a:gd name="T4" fmla="*/ 27 w 27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8">
                  <a:moveTo>
                    <a:pt x="0" y="68"/>
                  </a:move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66" name="Rectangle 236">
              <a:extLst>
                <a:ext uri="{FF2B5EF4-FFF2-40B4-BE49-F238E27FC236}">
                  <a16:creationId xmlns:a16="http://schemas.microsoft.com/office/drawing/2014/main" id="{110056F1-57A7-8B8B-FC54-9EDDA5426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8" y="5776"/>
              <a:ext cx="68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brasilense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UFLA03-321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7" name="Freeform 237">
              <a:extLst>
                <a:ext uri="{FF2B5EF4-FFF2-40B4-BE49-F238E27FC236}">
                  <a16:creationId xmlns:a16="http://schemas.microsoft.com/office/drawing/2014/main" id="{3279BDD7-0701-1062-9D84-46857CB18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5799"/>
              <a:ext cx="9" cy="33"/>
            </a:xfrm>
            <a:custGeom>
              <a:avLst/>
              <a:gdLst>
                <a:gd name="T0" fmla="*/ 0 w 9"/>
                <a:gd name="T1" fmla="*/ 33 h 33"/>
                <a:gd name="T2" fmla="*/ 0 w 9"/>
                <a:gd name="T3" fmla="*/ 0 h 33"/>
                <a:gd name="T4" fmla="*/ 9 w 9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3">
                  <a:moveTo>
                    <a:pt x="0" y="33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68" name="Rectangle 238">
              <a:extLst>
                <a:ext uri="{FF2B5EF4-FFF2-40B4-BE49-F238E27FC236}">
                  <a16:creationId xmlns:a16="http://schemas.microsoft.com/office/drawing/2014/main" id="{7CFE8DC3-F26D-13F7-A36C-F7591DF95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" y="5846"/>
              <a:ext cx="54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B. </a:t>
              </a:r>
              <a:r>
                <a:rPr lang="en-ZA" sz="700" b="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pachyrhizi</a:t>
              </a:r>
              <a:r>
                <a:rPr lang="en-ZA" sz="700" b="0" i="1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ZA" sz="7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PAC48</a:t>
              </a:r>
              <a:r>
                <a:rPr lang="en-ZA" sz="700" b="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7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9" name="Freeform 239">
              <a:extLst>
                <a:ext uri="{FF2B5EF4-FFF2-40B4-BE49-F238E27FC236}">
                  <a16:creationId xmlns:a16="http://schemas.microsoft.com/office/drawing/2014/main" id="{3CF371B5-5FF2-761C-647B-08651C8F7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" y="5835"/>
              <a:ext cx="18" cy="34"/>
            </a:xfrm>
            <a:custGeom>
              <a:avLst/>
              <a:gdLst>
                <a:gd name="T0" fmla="*/ 0 w 18"/>
                <a:gd name="T1" fmla="*/ 0 h 34"/>
                <a:gd name="T2" fmla="*/ 0 w 18"/>
                <a:gd name="T3" fmla="*/ 34 h 34"/>
                <a:gd name="T4" fmla="*/ 18 w 18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4">
                  <a:moveTo>
                    <a:pt x="0" y="0"/>
                  </a:moveTo>
                  <a:lnTo>
                    <a:pt x="0" y="34"/>
                  </a:lnTo>
                  <a:lnTo>
                    <a:pt x="18" y="3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0" name="Line 240">
              <a:extLst>
                <a:ext uri="{FF2B5EF4-FFF2-40B4-BE49-F238E27FC236}">
                  <a16:creationId xmlns:a16="http://schemas.microsoft.com/office/drawing/2014/main" id="{C7CDF76E-2AD2-55AF-634E-294B7A8F59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8" y="5800"/>
              <a:ext cx="0" cy="69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1" name="Freeform 241">
              <a:extLst>
                <a:ext uri="{FF2B5EF4-FFF2-40B4-BE49-F238E27FC236}">
                  <a16:creationId xmlns:a16="http://schemas.microsoft.com/office/drawing/2014/main" id="{18509E20-0342-9755-D39D-E1EBB2B84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9" y="5713"/>
              <a:ext cx="9" cy="86"/>
            </a:xfrm>
            <a:custGeom>
              <a:avLst/>
              <a:gdLst>
                <a:gd name="T0" fmla="*/ 0 w 9"/>
                <a:gd name="T1" fmla="*/ 0 h 86"/>
                <a:gd name="T2" fmla="*/ 0 w 9"/>
                <a:gd name="T3" fmla="*/ 86 h 86"/>
                <a:gd name="T4" fmla="*/ 9 w 9"/>
                <a:gd name="T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86">
                  <a:moveTo>
                    <a:pt x="0" y="0"/>
                  </a:moveTo>
                  <a:lnTo>
                    <a:pt x="0" y="86"/>
                  </a:lnTo>
                  <a:lnTo>
                    <a:pt x="9" y="86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2" name="Freeform 242">
              <a:extLst>
                <a:ext uri="{FF2B5EF4-FFF2-40B4-BE49-F238E27FC236}">
                  <a16:creationId xmlns:a16="http://schemas.microsoft.com/office/drawing/2014/main" id="{583296F7-BE15-6411-3ADD-1A534D80F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0" y="5590"/>
              <a:ext cx="39" cy="121"/>
            </a:xfrm>
            <a:custGeom>
              <a:avLst/>
              <a:gdLst>
                <a:gd name="T0" fmla="*/ 0 w 39"/>
                <a:gd name="T1" fmla="*/ 0 h 121"/>
                <a:gd name="T2" fmla="*/ 0 w 39"/>
                <a:gd name="T3" fmla="*/ 121 h 121"/>
                <a:gd name="T4" fmla="*/ 39 w 39"/>
                <a:gd name="T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121">
                  <a:moveTo>
                    <a:pt x="0" y="0"/>
                  </a:moveTo>
                  <a:lnTo>
                    <a:pt x="0" y="121"/>
                  </a:lnTo>
                  <a:lnTo>
                    <a:pt x="39" y="12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3" name="Freeform 243">
              <a:extLst>
                <a:ext uri="{FF2B5EF4-FFF2-40B4-BE49-F238E27FC236}">
                  <a16:creationId xmlns:a16="http://schemas.microsoft.com/office/drawing/2014/main" id="{50CBD6BE-3D92-3B53-042B-A2BBDD0DD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" y="5450"/>
              <a:ext cx="17" cy="139"/>
            </a:xfrm>
            <a:custGeom>
              <a:avLst/>
              <a:gdLst>
                <a:gd name="T0" fmla="*/ 0 w 17"/>
                <a:gd name="T1" fmla="*/ 0 h 139"/>
                <a:gd name="T2" fmla="*/ 0 w 17"/>
                <a:gd name="T3" fmla="*/ 139 h 139"/>
                <a:gd name="T4" fmla="*/ 17 w 17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39">
                  <a:moveTo>
                    <a:pt x="0" y="0"/>
                  </a:moveTo>
                  <a:lnTo>
                    <a:pt x="0" y="139"/>
                  </a:lnTo>
                  <a:lnTo>
                    <a:pt x="17" y="13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4" name="Freeform 244">
              <a:extLst>
                <a:ext uri="{FF2B5EF4-FFF2-40B4-BE49-F238E27FC236}">
                  <a16:creationId xmlns:a16="http://schemas.microsoft.com/office/drawing/2014/main" id="{4FC76A91-52F5-085F-D110-D1C5987DD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5313"/>
              <a:ext cx="9" cy="136"/>
            </a:xfrm>
            <a:custGeom>
              <a:avLst/>
              <a:gdLst>
                <a:gd name="T0" fmla="*/ 0 w 9"/>
                <a:gd name="T1" fmla="*/ 0 h 136"/>
                <a:gd name="T2" fmla="*/ 0 w 9"/>
                <a:gd name="T3" fmla="*/ 136 h 136"/>
                <a:gd name="T4" fmla="*/ 9 w 9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36">
                  <a:moveTo>
                    <a:pt x="0" y="0"/>
                  </a:moveTo>
                  <a:lnTo>
                    <a:pt x="0" y="136"/>
                  </a:lnTo>
                  <a:lnTo>
                    <a:pt x="9" y="136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5" name="Freeform 245">
              <a:extLst>
                <a:ext uri="{FF2B5EF4-FFF2-40B4-BE49-F238E27FC236}">
                  <a16:creationId xmlns:a16="http://schemas.microsoft.com/office/drawing/2014/main" id="{7080D17C-8497-EF55-E4CF-D0E3339EA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" y="5101"/>
              <a:ext cx="27" cy="210"/>
            </a:xfrm>
            <a:custGeom>
              <a:avLst/>
              <a:gdLst>
                <a:gd name="T0" fmla="*/ 0 w 27"/>
                <a:gd name="T1" fmla="*/ 0 h 210"/>
                <a:gd name="T2" fmla="*/ 0 w 27"/>
                <a:gd name="T3" fmla="*/ 210 h 210"/>
                <a:gd name="T4" fmla="*/ 27 w 27"/>
                <a:gd name="T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10">
                  <a:moveTo>
                    <a:pt x="0" y="0"/>
                  </a:moveTo>
                  <a:lnTo>
                    <a:pt x="0" y="210"/>
                  </a:lnTo>
                  <a:lnTo>
                    <a:pt x="27" y="21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6" name="Freeform 246">
              <a:extLst>
                <a:ext uri="{FF2B5EF4-FFF2-40B4-BE49-F238E27FC236}">
                  <a16:creationId xmlns:a16="http://schemas.microsoft.com/office/drawing/2014/main" id="{9EC415F2-4321-FDB6-C9FD-5C0B6C6D2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4943"/>
              <a:ext cx="75" cy="157"/>
            </a:xfrm>
            <a:custGeom>
              <a:avLst/>
              <a:gdLst>
                <a:gd name="T0" fmla="*/ 0 w 75"/>
                <a:gd name="T1" fmla="*/ 0 h 157"/>
                <a:gd name="T2" fmla="*/ 0 w 75"/>
                <a:gd name="T3" fmla="*/ 157 h 157"/>
                <a:gd name="T4" fmla="*/ 75 w 75"/>
                <a:gd name="T5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57">
                  <a:moveTo>
                    <a:pt x="0" y="0"/>
                  </a:moveTo>
                  <a:lnTo>
                    <a:pt x="0" y="157"/>
                  </a:lnTo>
                  <a:lnTo>
                    <a:pt x="75" y="157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7" name="Freeform 247">
              <a:extLst>
                <a:ext uri="{FF2B5EF4-FFF2-40B4-BE49-F238E27FC236}">
                  <a16:creationId xmlns:a16="http://schemas.microsoft.com/office/drawing/2014/main" id="{0B2F5144-975B-69EB-0C15-6C4A80F55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" y="4812"/>
              <a:ext cx="49" cy="130"/>
            </a:xfrm>
            <a:custGeom>
              <a:avLst/>
              <a:gdLst>
                <a:gd name="T0" fmla="*/ 0 w 49"/>
                <a:gd name="T1" fmla="*/ 0 h 130"/>
                <a:gd name="T2" fmla="*/ 0 w 49"/>
                <a:gd name="T3" fmla="*/ 130 h 130"/>
                <a:gd name="T4" fmla="*/ 49 w 49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30">
                  <a:moveTo>
                    <a:pt x="0" y="0"/>
                  </a:moveTo>
                  <a:lnTo>
                    <a:pt x="0" y="130"/>
                  </a:lnTo>
                  <a:lnTo>
                    <a:pt x="49" y="13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8" name="Freeform 248">
              <a:extLst>
                <a:ext uri="{FF2B5EF4-FFF2-40B4-BE49-F238E27FC236}">
                  <a16:creationId xmlns:a16="http://schemas.microsoft.com/office/drawing/2014/main" id="{89137C33-8732-F59D-3109-8E7E62E73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7" y="4712"/>
              <a:ext cx="6" cy="99"/>
            </a:xfrm>
            <a:custGeom>
              <a:avLst/>
              <a:gdLst>
                <a:gd name="T0" fmla="*/ 0 w 6"/>
                <a:gd name="T1" fmla="*/ 0 h 99"/>
                <a:gd name="T2" fmla="*/ 0 w 6"/>
                <a:gd name="T3" fmla="*/ 99 h 99"/>
                <a:gd name="T4" fmla="*/ 6 w 6"/>
                <a:gd name="T5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9">
                  <a:moveTo>
                    <a:pt x="0" y="0"/>
                  </a:moveTo>
                  <a:lnTo>
                    <a:pt x="0" y="99"/>
                  </a:lnTo>
                  <a:lnTo>
                    <a:pt x="6" y="99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79" name="Freeform 249">
              <a:extLst>
                <a:ext uri="{FF2B5EF4-FFF2-40B4-BE49-F238E27FC236}">
                  <a16:creationId xmlns:a16="http://schemas.microsoft.com/office/drawing/2014/main" id="{30E3CD5E-2B51-19AB-FF29-4473B9A97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" y="4508"/>
              <a:ext cx="115" cy="202"/>
            </a:xfrm>
            <a:custGeom>
              <a:avLst/>
              <a:gdLst>
                <a:gd name="T0" fmla="*/ 0 w 115"/>
                <a:gd name="T1" fmla="*/ 0 h 202"/>
                <a:gd name="T2" fmla="*/ 0 w 115"/>
                <a:gd name="T3" fmla="*/ 202 h 202"/>
                <a:gd name="T4" fmla="*/ 115 w 115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202">
                  <a:moveTo>
                    <a:pt x="0" y="0"/>
                  </a:moveTo>
                  <a:lnTo>
                    <a:pt x="0" y="202"/>
                  </a:lnTo>
                  <a:lnTo>
                    <a:pt x="115" y="202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80" name="Freeform 250">
              <a:extLst>
                <a:ext uri="{FF2B5EF4-FFF2-40B4-BE49-F238E27FC236}">
                  <a16:creationId xmlns:a16="http://schemas.microsoft.com/office/drawing/2014/main" id="{8FB2075F-06AA-7EC3-9FDF-E035BE8CC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" y="4253"/>
              <a:ext cx="130" cy="254"/>
            </a:xfrm>
            <a:custGeom>
              <a:avLst/>
              <a:gdLst>
                <a:gd name="T0" fmla="*/ 0 w 130"/>
                <a:gd name="T1" fmla="*/ 0 h 254"/>
                <a:gd name="T2" fmla="*/ 0 w 130"/>
                <a:gd name="T3" fmla="*/ 254 h 254"/>
                <a:gd name="T4" fmla="*/ 130 w 13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54">
                  <a:moveTo>
                    <a:pt x="0" y="0"/>
                  </a:moveTo>
                  <a:lnTo>
                    <a:pt x="0" y="254"/>
                  </a:lnTo>
                  <a:lnTo>
                    <a:pt x="130" y="254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81" name="Freeform 251">
              <a:extLst>
                <a:ext uri="{FF2B5EF4-FFF2-40B4-BE49-F238E27FC236}">
                  <a16:creationId xmlns:a16="http://schemas.microsoft.com/office/drawing/2014/main" id="{9E02F16B-F5D5-3F82-3FD6-B28E54E80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" y="4021"/>
              <a:ext cx="195" cy="231"/>
            </a:xfrm>
            <a:custGeom>
              <a:avLst/>
              <a:gdLst>
                <a:gd name="T0" fmla="*/ 0 w 195"/>
                <a:gd name="T1" fmla="*/ 0 h 231"/>
                <a:gd name="T2" fmla="*/ 0 w 195"/>
                <a:gd name="T3" fmla="*/ 231 h 231"/>
                <a:gd name="T4" fmla="*/ 195 w 195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231">
                  <a:moveTo>
                    <a:pt x="0" y="0"/>
                  </a:moveTo>
                  <a:lnTo>
                    <a:pt x="0" y="231"/>
                  </a:lnTo>
                  <a:lnTo>
                    <a:pt x="195" y="23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82" name="Freeform 252">
              <a:extLst>
                <a:ext uri="{FF2B5EF4-FFF2-40B4-BE49-F238E27FC236}">
                  <a16:creationId xmlns:a16="http://schemas.microsoft.com/office/drawing/2014/main" id="{51FAAE77-0E15-50E4-F2CC-4676A0A1D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" y="3680"/>
              <a:ext cx="164" cy="340"/>
            </a:xfrm>
            <a:custGeom>
              <a:avLst/>
              <a:gdLst>
                <a:gd name="T0" fmla="*/ 0 w 164"/>
                <a:gd name="T1" fmla="*/ 0 h 340"/>
                <a:gd name="T2" fmla="*/ 0 w 164"/>
                <a:gd name="T3" fmla="*/ 340 h 340"/>
                <a:gd name="T4" fmla="*/ 164 w 164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340">
                  <a:moveTo>
                    <a:pt x="0" y="0"/>
                  </a:moveTo>
                  <a:lnTo>
                    <a:pt x="0" y="340"/>
                  </a:lnTo>
                  <a:lnTo>
                    <a:pt x="164" y="34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83" name="Freeform 253">
              <a:extLst>
                <a:ext uri="{FF2B5EF4-FFF2-40B4-BE49-F238E27FC236}">
                  <a16:creationId xmlns:a16="http://schemas.microsoft.com/office/drawing/2014/main" id="{DFD04B17-63AC-E9A6-68D1-635A27AE5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5" y="3679"/>
              <a:ext cx="118" cy="1154"/>
            </a:xfrm>
            <a:custGeom>
              <a:avLst/>
              <a:gdLst>
                <a:gd name="T0" fmla="*/ 0 w 118"/>
                <a:gd name="T1" fmla="*/ 1154 h 1154"/>
                <a:gd name="T2" fmla="*/ 0 w 118"/>
                <a:gd name="T3" fmla="*/ 0 h 1154"/>
                <a:gd name="T4" fmla="*/ 118 w 118"/>
                <a:gd name="T5" fmla="*/ 0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154">
                  <a:moveTo>
                    <a:pt x="0" y="1154"/>
                  </a:moveTo>
                  <a:lnTo>
                    <a:pt x="0" y="0"/>
                  </a:lnTo>
                  <a:lnTo>
                    <a:pt x="11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84" name="Rectangle 254">
              <a:extLst>
                <a:ext uri="{FF2B5EF4-FFF2-40B4-BE49-F238E27FC236}">
                  <a16:creationId xmlns:a16="http://schemas.microsoft.com/office/drawing/2014/main" id="{8FE07D42-D266-31C7-80DA-A802AD990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" y="5916"/>
              <a:ext cx="90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DX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5" name="Freeform 255">
              <a:extLst>
                <a:ext uri="{FF2B5EF4-FFF2-40B4-BE49-F238E27FC236}">
                  <a16:creationId xmlns:a16="http://schemas.microsoft.com/office/drawing/2014/main" id="{43858324-1D71-1105-F4CD-DD4767DBE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3" y="5939"/>
              <a:ext cx="139" cy="51"/>
            </a:xfrm>
            <a:custGeom>
              <a:avLst/>
              <a:gdLst>
                <a:gd name="T0" fmla="*/ 0 w 139"/>
                <a:gd name="T1" fmla="*/ 51 h 51"/>
                <a:gd name="T2" fmla="*/ 0 w 139"/>
                <a:gd name="T3" fmla="*/ 0 h 51"/>
                <a:gd name="T4" fmla="*/ 139 w 139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" h="51">
                  <a:moveTo>
                    <a:pt x="0" y="51"/>
                  </a:moveTo>
                  <a:lnTo>
                    <a:pt x="0" y="0"/>
                  </a:lnTo>
                  <a:lnTo>
                    <a:pt x="139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86" name="Rectangle 256">
              <a:extLst>
                <a:ext uri="{FF2B5EF4-FFF2-40B4-BE49-F238E27FC236}">
                  <a16:creationId xmlns:a16="http://schemas.microsoft.com/office/drawing/2014/main" id="{D7A83A23-FDBE-A904-0C20-FAEC7F775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8" y="5986"/>
              <a:ext cx="91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TIE 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7" name="Freeform 257">
              <a:extLst>
                <a:ext uri="{FF2B5EF4-FFF2-40B4-BE49-F238E27FC236}">
                  <a16:creationId xmlns:a16="http://schemas.microsoft.com/office/drawing/2014/main" id="{DFF8C98D-0D08-4DCF-EA54-DB78A5AE5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6009"/>
              <a:ext cx="8" cy="33"/>
            </a:xfrm>
            <a:custGeom>
              <a:avLst/>
              <a:gdLst>
                <a:gd name="T0" fmla="*/ 0 w 8"/>
                <a:gd name="T1" fmla="*/ 33 h 33"/>
                <a:gd name="T2" fmla="*/ 0 w 8"/>
                <a:gd name="T3" fmla="*/ 0 h 33"/>
                <a:gd name="T4" fmla="*/ 8 w 8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33">
                  <a:moveTo>
                    <a:pt x="0" y="33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88" name="Rectangle 258">
              <a:extLst>
                <a:ext uri="{FF2B5EF4-FFF2-40B4-BE49-F238E27FC236}">
                  <a16:creationId xmlns:a16="http://schemas.microsoft.com/office/drawing/2014/main" id="{0265D020-1BE1-495F-1B03-3ED405F77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6056"/>
              <a:ext cx="99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7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Rhodopseudomonas</a:t>
              </a:r>
              <a:r>
                <a:rPr kumimoji="0" lang="en-US" altLang="en-US" sz="7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palustris</a:t>
              </a: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CGA009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9" name="Freeform 259">
              <a:extLst>
                <a:ext uri="{FF2B5EF4-FFF2-40B4-BE49-F238E27FC236}">
                  <a16:creationId xmlns:a16="http://schemas.microsoft.com/office/drawing/2014/main" id="{DF2CA4C8-8BCC-E805-AC1E-27E8476F8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6045"/>
              <a:ext cx="0" cy="33"/>
            </a:xfrm>
            <a:custGeom>
              <a:avLst/>
              <a:gdLst>
                <a:gd name="T0" fmla="*/ 0 h 33"/>
                <a:gd name="T1" fmla="*/ 33 h 33"/>
                <a:gd name="T2" fmla="*/ 33 h 3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3">
                  <a:moveTo>
                    <a:pt x="0" y="0"/>
                  </a:moveTo>
                  <a:lnTo>
                    <a:pt x="0" y="33"/>
                  </a:lnTo>
                  <a:lnTo>
                    <a:pt x="0" y="33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90" name="Freeform 260">
              <a:extLst>
                <a:ext uri="{FF2B5EF4-FFF2-40B4-BE49-F238E27FC236}">
                  <a16:creationId xmlns:a16="http://schemas.microsoft.com/office/drawing/2014/main" id="{9EA8B36F-9BB5-90F5-305B-AB42154AE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3" y="5993"/>
              <a:ext cx="305" cy="51"/>
            </a:xfrm>
            <a:custGeom>
              <a:avLst/>
              <a:gdLst>
                <a:gd name="T0" fmla="*/ 0 w 305"/>
                <a:gd name="T1" fmla="*/ 0 h 51"/>
                <a:gd name="T2" fmla="*/ 0 w 305"/>
                <a:gd name="T3" fmla="*/ 51 h 51"/>
                <a:gd name="T4" fmla="*/ 305 w 305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" h="51">
                  <a:moveTo>
                    <a:pt x="0" y="0"/>
                  </a:moveTo>
                  <a:lnTo>
                    <a:pt x="0" y="51"/>
                  </a:lnTo>
                  <a:lnTo>
                    <a:pt x="305" y="51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91" name="Freeform 261">
              <a:extLst>
                <a:ext uri="{FF2B5EF4-FFF2-40B4-BE49-F238E27FC236}">
                  <a16:creationId xmlns:a16="http://schemas.microsoft.com/office/drawing/2014/main" id="{0F78EB6D-0DED-4679-8D8B-A54EFC165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5" y="4836"/>
              <a:ext cx="288" cy="1155"/>
            </a:xfrm>
            <a:custGeom>
              <a:avLst/>
              <a:gdLst>
                <a:gd name="T0" fmla="*/ 0 w 288"/>
                <a:gd name="T1" fmla="*/ 0 h 1155"/>
                <a:gd name="T2" fmla="*/ 0 w 288"/>
                <a:gd name="T3" fmla="*/ 1155 h 1155"/>
                <a:gd name="T4" fmla="*/ 288 w 288"/>
                <a:gd name="T5" fmla="*/ 1155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1155">
                  <a:moveTo>
                    <a:pt x="0" y="0"/>
                  </a:moveTo>
                  <a:lnTo>
                    <a:pt x="0" y="1155"/>
                  </a:lnTo>
                  <a:lnTo>
                    <a:pt x="288" y="1155"/>
                  </a:lnTo>
                </a:path>
              </a:pathLst>
            </a:custGeom>
            <a:noFill/>
            <a:ln w="47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592" name="Rectangle 262">
              <a:extLst>
                <a:ext uri="{FF2B5EF4-FFF2-40B4-BE49-F238E27FC236}">
                  <a16:creationId xmlns:a16="http://schemas.microsoft.com/office/drawing/2014/main" id="{D4FA1728-474C-147A-DB82-B5725BDEE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29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93" name="Rectangle 263">
              <a:extLst>
                <a:ext uri="{FF2B5EF4-FFF2-40B4-BE49-F238E27FC236}">
                  <a16:creationId xmlns:a16="http://schemas.microsoft.com/office/drawing/2014/main" id="{32864D09-0D21-6419-98F5-76C045882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5" y="74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94" name="Rectangle 264">
              <a:extLst>
                <a:ext uri="{FF2B5EF4-FFF2-40B4-BE49-F238E27FC236}">
                  <a16:creationId xmlns:a16="http://schemas.microsoft.com/office/drawing/2014/main" id="{A1E4ED6B-4F1C-BA2C-9F00-D563F4D54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88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95" name="Rectangle 265">
              <a:extLst>
                <a:ext uri="{FF2B5EF4-FFF2-40B4-BE49-F238E27FC236}">
                  <a16:creationId xmlns:a16="http://schemas.microsoft.com/office/drawing/2014/main" id="{3002E17A-F59E-ABFE-C233-05864635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0" y="107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96" name="Rectangle 266">
              <a:extLst>
                <a:ext uri="{FF2B5EF4-FFF2-40B4-BE49-F238E27FC236}">
                  <a16:creationId xmlns:a16="http://schemas.microsoft.com/office/drawing/2014/main" id="{7562BAB1-B61D-8E10-1119-16F0D3125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89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97" name="Rectangle 267">
              <a:extLst>
                <a:ext uri="{FF2B5EF4-FFF2-40B4-BE49-F238E27FC236}">
                  <a16:creationId xmlns:a16="http://schemas.microsoft.com/office/drawing/2014/main" id="{598455F0-173E-2E5D-3134-6624C09F3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" y="205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98" name="Rectangle 268">
              <a:extLst>
                <a:ext uri="{FF2B5EF4-FFF2-40B4-BE49-F238E27FC236}">
                  <a16:creationId xmlns:a16="http://schemas.microsoft.com/office/drawing/2014/main" id="{9F8CA666-C181-EFAB-B6B4-D4C5AAA7E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" y="199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99" name="Rectangle 269">
              <a:extLst>
                <a:ext uri="{FF2B5EF4-FFF2-40B4-BE49-F238E27FC236}">
                  <a16:creationId xmlns:a16="http://schemas.microsoft.com/office/drawing/2014/main" id="{FE8EE925-46DD-3CD1-8E45-455D7A145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0" y="6047"/>
              <a:ext cx="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0" name="Rectangle 270">
              <a:extLst>
                <a:ext uri="{FF2B5EF4-FFF2-40B4-BE49-F238E27FC236}">
                  <a16:creationId xmlns:a16="http://schemas.microsoft.com/office/drawing/2014/main" id="{73555374-E000-4A68-3A97-2EA96EA42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6" y="5989"/>
              <a:ext cx="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1" name="Rectangle 271">
              <a:extLst>
                <a:ext uri="{FF2B5EF4-FFF2-40B4-BE49-F238E27FC236}">
                  <a16:creationId xmlns:a16="http://schemas.microsoft.com/office/drawing/2014/main" id="{B2E15BE8-7906-2106-A6F6-DC0CCDC7A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" y="388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2" name="Rectangle 272">
              <a:extLst>
                <a:ext uri="{FF2B5EF4-FFF2-40B4-BE49-F238E27FC236}">
                  <a16:creationId xmlns:a16="http://schemas.microsoft.com/office/drawing/2014/main" id="{EF423533-7074-B0CB-4A4B-829386258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6" y="393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3" name="Rectangle 273">
              <a:extLst>
                <a:ext uri="{FF2B5EF4-FFF2-40B4-BE49-F238E27FC236}">
                  <a16:creationId xmlns:a16="http://schemas.microsoft.com/office/drawing/2014/main" id="{0B81CBE9-DFCF-AAA3-FD3C-39D20AB03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6" y="450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4" name="Rectangle 274">
              <a:extLst>
                <a:ext uri="{FF2B5EF4-FFF2-40B4-BE49-F238E27FC236}">
                  <a16:creationId xmlns:a16="http://schemas.microsoft.com/office/drawing/2014/main" id="{590D85B5-932A-BB40-D0F0-FD3FB6916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" y="444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5" name="Rectangle 275">
              <a:extLst>
                <a:ext uri="{FF2B5EF4-FFF2-40B4-BE49-F238E27FC236}">
                  <a16:creationId xmlns:a16="http://schemas.microsoft.com/office/drawing/2014/main" id="{8C4F62C7-745D-C33B-3D2E-813009E82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0" y="409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6" name="Rectangle 276">
              <a:extLst>
                <a:ext uri="{FF2B5EF4-FFF2-40B4-BE49-F238E27FC236}">
                  <a16:creationId xmlns:a16="http://schemas.microsoft.com/office/drawing/2014/main" id="{818603FE-546F-4FB4-BFDD-A3DB9D817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8" y="428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7" name="Rectangle 277">
              <a:extLst>
                <a:ext uri="{FF2B5EF4-FFF2-40B4-BE49-F238E27FC236}">
                  <a16:creationId xmlns:a16="http://schemas.microsoft.com/office/drawing/2014/main" id="{C4F0C14D-0485-00CA-8A5A-4240ACAAD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0" y="424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8" name="Rectangle 278">
              <a:extLst>
                <a:ext uri="{FF2B5EF4-FFF2-40B4-BE49-F238E27FC236}">
                  <a16:creationId xmlns:a16="http://schemas.microsoft.com/office/drawing/2014/main" id="{9EDD5231-C71A-82ED-C817-7794B7E2A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498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9" name="Rectangle 279">
              <a:extLst>
                <a:ext uri="{FF2B5EF4-FFF2-40B4-BE49-F238E27FC236}">
                  <a16:creationId xmlns:a16="http://schemas.microsoft.com/office/drawing/2014/main" id="{88BF571C-0262-29C3-B455-4B416D1E7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504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0" name="Rectangle 280">
              <a:extLst>
                <a:ext uri="{FF2B5EF4-FFF2-40B4-BE49-F238E27FC236}">
                  <a16:creationId xmlns:a16="http://schemas.microsoft.com/office/drawing/2014/main" id="{78440CBE-0B9D-1351-27A7-7D591A974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9" y="511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1" name="Rectangle 281">
              <a:extLst>
                <a:ext uri="{FF2B5EF4-FFF2-40B4-BE49-F238E27FC236}">
                  <a16:creationId xmlns:a16="http://schemas.microsoft.com/office/drawing/2014/main" id="{CFDD9ED1-92FE-3E82-E054-3EA51E813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9" y="535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2" name="Rectangle 282">
              <a:extLst>
                <a:ext uri="{FF2B5EF4-FFF2-40B4-BE49-F238E27FC236}">
                  <a16:creationId xmlns:a16="http://schemas.microsoft.com/office/drawing/2014/main" id="{305DB08A-9857-36C3-0D2F-4F7F89ACE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9" y="578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3" name="Rectangle 283">
              <a:extLst>
                <a:ext uri="{FF2B5EF4-FFF2-40B4-BE49-F238E27FC236}">
                  <a16:creationId xmlns:a16="http://schemas.microsoft.com/office/drawing/2014/main" id="{4C3E9757-B2B4-CDD1-F7EC-9EDD3F1F6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558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4" name="Rectangle 284">
              <a:extLst>
                <a:ext uri="{FF2B5EF4-FFF2-40B4-BE49-F238E27FC236}">
                  <a16:creationId xmlns:a16="http://schemas.microsoft.com/office/drawing/2014/main" id="{B0D35BFB-E175-6302-B58E-C94CC83D9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570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5" name="Rectangle 285">
              <a:extLst>
                <a:ext uri="{FF2B5EF4-FFF2-40B4-BE49-F238E27FC236}">
                  <a16:creationId xmlns:a16="http://schemas.microsoft.com/office/drawing/2014/main" id="{99A051B9-3627-AF97-B66F-BF37432A3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9" y="530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6" name="Rectangle 286">
              <a:extLst>
                <a:ext uri="{FF2B5EF4-FFF2-40B4-BE49-F238E27FC236}">
                  <a16:creationId xmlns:a16="http://schemas.microsoft.com/office/drawing/2014/main" id="{AD6AC3C5-5E99-9C76-1DA3-28F2AF63D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1" y="509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7" name="Rectangle 287">
              <a:extLst>
                <a:ext uri="{FF2B5EF4-FFF2-40B4-BE49-F238E27FC236}">
                  <a16:creationId xmlns:a16="http://schemas.microsoft.com/office/drawing/2014/main" id="{CCAE35C6-0CC5-39D7-AAE1-C2A32FF02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424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8" name="Rectangle 288">
              <a:extLst>
                <a:ext uri="{FF2B5EF4-FFF2-40B4-BE49-F238E27FC236}">
                  <a16:creationId xmlns:a16="http://schemas.microsoft.com/office/drawing/2014/main" id="{B50FB219-4E5B-16B8-D90B-A1ADFA559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" y="367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9" name="Rectangle 289">
              <a:extLst>
                <a:ext uri="{FF2B5EF4-FFF2-40B4-BE49-F238E27FC236}">
                  <a16:creationId xmlns:a16="http://schemas.microsoft.com/office/drawing/2014/main" id="{35BEA740-36C1-7EB2-9664-78FF1EDB1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372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0" name="Rectangle 290">
              <a:extLst>
                <a:ext uri="{FF2B5EF4-FFF2-40B4-BE49-F238E27FC236}">
                  <a16:creationId xmlns:a16="http://schemas.microsoft.com/office/drawing/2014/main" id="{09D932E3-8C68-C114-B073-52C9529FD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401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1" name="Rectangle 291">
              <a:extLst>
                <a:ext uri="{FF2B5EF4-FFF2-40B4-BE49-F238E27FC236}">
                  <a16:creationId xmlns:a16="http://schemas.microsoft.com/office/drawing/2014/main" id="{73BBB913-8981-1CA2-A903-8FA49ADF5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327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2" name="Rectangle 292">
              <a:extLst>
                <a:ext uri="{FF2B5EF4-FFF2-40B4-BE49-F238E27FC236}">
                  <a16:creationId xmlns:a16="http://schemas.microsoft.com/office/drawing/2014/main" id="{2B72E6AB-A1CF-5E99-5CBB-E7F242712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6" y="3325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3" name="Rectangle 293">
              <a:extLst>
                <a:ext uri="{FF2B5EF4-FFF2-40B4-BE49-F238E27FC236}">
                  <a16:creationId xmlns:a16="http://schemas.microsoft.com/office/drawing/2014/main" id="{4C71BF81-0079-D2D1-8E50-319F17988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3" y="352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4" name="Rectangle 294">
              <a:extLst>
                <a:ext uri="{FF2B5EF4-FFF2-40B4-BE49-F238E27FC236}">
                  <a16:creationId xmlns:a16="http://schemas.microsoft.com/office/drawing/2014/main" id="{7EE2B57E-70D1-71FC-CB0B-4F5FDCE02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8" y="345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5" name="Rectangle 295">
              <a:extLst>
                <a:ext uri="{FF2B5EF4-FFF2-40B4-BE49-F238E27FC236}">
                  <a16:creationId xmlns:a16="http://schemas.microsoft.com/office/drawing/2014/main" id="{846B7D93-A72A-4678-C635-93BD5424B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336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6" name="Rectangle 296">
              <a:extLst>
                <a:ext uri="{FF2B5EF4-FFF2-40B4-BE49-F238E27FC236}">
                  <a16:creationId xmlns:a16="http://schemas.microsoft.com/office/drawing/2014/main" id="{E400A468-C226-AA49-F941-264C022FA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2486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7" name="Rectangle 297">
              <a:extLst>
                <a:ext uri="{FF2B5EF4-FFF2-40B4-BE49-F238E27FC236}">
                  <a16:creationId xmlns:a16="http://schemas.microsoft.com/office/drawing/2014/main" id="{093920F1-83C3-9930-BF84-F7D9FB5C5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9" y="2537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8" name="Rectangle 298">
              <a:extLst>
                <a:ext uri="{FF2B5EF4-FFF2-40B4-BE49-F238E27FC236}">
                  <a16:creationId xmlns:a16="http://schemas.microsoft.com/office/drawing/2014/main" id="{962BE02C-8C70-6F00-61E7-7E949C884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2890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9" name="Rectangle 299">
              <a:extLst>
                <a:ext uri="{FF2B5EF4-FFF2-40B4-BE49-F238E27FC236}">
                  <a16:creationId xmlns:a16="http://schemas.microsoft.com/office/drawing/2014/main" id="{1A1A2C39-B20B-7669-4BD4-687A46BB7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284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0" name="Rectangle 300">
              <a:extLst>
                <a:ext uri="{FF2B5EF4-FFF2-40B4-BE49-F238E27FC236}">
                  <a16:creationId xmlns:a16="http://schemas.microsoft.com/office/drawing/2014/main" id="{F70F8129-D4E4-632C-A874-FBED4ACBA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4" y="2774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1" name="Rectangle 301">
              <a:extLst>
                <a:ext uri="{FF2B5EF4-FFF2-40B4-BE49-F238E27FC236}">
                  <a16:creationId xmlns:a16="http://schemas.microsoft.com/office/drawing/2014/main" id="{8FFF04CB-9159-6346-44DD-4561F9639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6" y="268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2" name="Rectangle 302">
              <a:extLst>
                <a:ext uri="{FF2B5EF4-FFF2-40B4-BE49-F238E27FC236}">
                  <a16:creationId xmlns:a16="http://schemas.microsoft.com/office/drawing/2014/main" id="{7F790B0A-A41A-9DB4-B0C2-D263A4D6F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3" y="129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3" name="Rectangle 303">
              <a:extLst>
                <a:ext uri="{FF2B5EF4-FFF2-40B4-BE49-F238E27FC236}">
                  <a16:creationId xmlns:a16="http://schemas.microsoft.com/office/drawing/2014/main" id="{12075842-B03C-CB9B-F0D4-AD3CC9C2E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3" y="148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4" name="Rectangle 304">
              <a:extLst>
                <a:ext uri="{FF2B5EF4-FFF2-40B4-BE49-F238E27FC236}">
                  <a16:creationId xmlns:a16="http://schemas.microsoft.com/office/drawing/2014/main" id="{FBE0DF05-71DB-9B83-CFA9-A522B858E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3" y="120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5" name="Rectangle 305">
              <a:extLst>
                <a:ext uri="{FF2B5EF4-FFF2-40B4-BE49-F238E27FC236}">
                  <a16:creationId xmlns:a16="http://schemas.microsoft.com/office/drawing/2014/main" id="{A75A189D-2483-2831-5B19-04030A0F0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0" y="882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6" name="Rectangle 306">
              <a:extLst>
                <a:ext uri="{FF2B5EF4-FFF2-40B4-BE49-F238E27FC236}">
                  <a16:creationId xmlns:a16="http://schemas.microsoft.com/office/drawing/2014/main" id="{690532A2-EB4B-47E4-DD88-89A184551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6" y="581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7" name="Rectangle 307">
              <a:extLst>
                <a:ext uri="{FF2B5EF4-FFF2-40B4-BE49-F238E27FC236}">
                  <a16:creationId xmlns:a16="http://schemas.microsoft.com/office/drawing/2014/main" id="{70A4CE2D-E240-AB3D-1144-E7E081BAB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" y="369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8" name="Rectangle 308">
              <a:extLst>
                <a:ext uri="{FF2B5EF4-FFF2-40B4-BE49-F238E27FC236}">
                  <a16:creationId xmlns:a16="http://schemas.microsoft.com/office/drawing/2014/main" id="{AF5477FC-C474-456C-7953-13212043D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" y="213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9" name="Rectangle 309">
              <a:extLst>
                <a:ext uri="{FF2B5EF4-FFF2-40B4-BE49-F238E27FC236}">
                  <a16:creationId xmlns:a16="http://schemas.microsoft.com/office/drawing/2014/main" id="{B32B2BB3-8CDD-3B97-C95C-CA47029E7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6" y="98"/>
              <a:ext cx="6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91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40" name="Line 310">
              <a:extLst>
                <a:ext uri="{FF2B5EF4-FFF2-40B4-BE49-F238E27FC236}">
                  <a16:creationId xmlns:a16="http://schemas.microsoft.com/office/drawing/2014/main" id="{D0A1692E-AA79-A761-41F5-A3D95284A5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1" y="6178"/>
              <a:ext cx="115" cy="0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641" name="Line 311">
              <a:extLst>
                <a:ext uri="{FF2B5EF4-FFF2-40B4-BE49-F238E27FC236}">
                  <a16:creationId xmlns:a16="http://schemas.microsoft.com/office/drawing/2014/main" id="{BCA3D7CB-A44D-02F1-C7CE-BB3AF706C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1" y="6167"/>
              <a:ext cx="0" cy="23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642" name="Line 312">
              <a:extLst>
                <a:ext uri="{FF2B5EF4-FFF2-40B4-BE49-F238E27FC236}">
                  <a16:creationId xmlns:a16="http://schemas.microsoft.com/office/drawing/2014/main" id="{0A7F4CBA-1AD1-2B42-45C4-EBE774657F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6" y="6167"/>
              <a:ext cx="0" cy="23"/>
            </a:xfrm>
            <a:prstGeom prst="line">
              <a:avLst/>
            </a:prstGeom>
            <a:noFill/>
            <a:ln w="4763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700"/>
            </a:p>
          </p:txBody>
        </p:sp>
        <p:sp>
          <p:nvSpPr>
            <p:cNvPr id="1643" name="Rectangle 313">
              <a:extLst>
                <a:ext uri="{FF2B5EF4-FFF2-40B4-BE49-F238E27FC236}">
                  <a16:creationId xmlns:a16="http://schemas.microsoft.com/office/drawing/2014/main" id="{705A03EC-8EFF-C2A5-17FE-BB0562A4F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8" y="6192"/>
              <a:ext cx="1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844" name="TextBox 1843">
            <a:extLst>
              <a:ext uri="{FF2B5EF4-FFF2-40B4-BE49-F238E27FC236}">
                <a16:creationId xmlns:a16="http://schemas.microsoft.com/office/drawing/2014/main" id="{7A701F53-8D47-71B3-137B-54ED478AEDAA}"/>
              </a:ext>
            </a:extLst>
          </p:cNvPr>
          <p:cNvSpPr txBox="1"/>
          <p:nvPr/>
        </p:nvSpPr>
        <p:spPr>
          <a:xfrm>
            <a:off x="8835586" y="10592694"/>
            <a:ext cx="549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i="1" dirty="0" err="1"/>
              <a:t>rpoB</a:t>
            </a:r>
            <a:endParaRPr lang="en-ZA" sz="1400" b="1" i="1" dirty="0"/>
          </a:p>
        </p:txBody>
      </p:sp>
    </p:spTree>
    <p:extLst>
      <p:ext uri="{BB962C8B-B14F-4D97-AF65-F5344CB8AC3E}">
        <p14:creationId xmlns:p14="http://schemas.microsoft.com/office/powerpoint/2010/main" val="2742617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36</TotalTime>
  <Words>2897</Words>
  <Application>Microsoft Office PowerPoint</Application>
  <PresentationFormat>Custom</PresentationFormat>
  <Paragraphs>742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MS Sans Serif</vt:lpstr>
      <vt:lpstr>Roboto</vt:lpstr>
      <vt:lpstr>Tahoma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Ricu Claassens</dc:creator>
  <cp:lastModifiedBy>Mrs. HJ Lotter</cp:lastModifiedBy>
  <cp:revision>3</cp:revision>
  <dcterms:created xsi:type="dcterms:W3CDTF">2023-03-03T06:11:57Z</dcterms:created>
  <dcterms:modified xsi:type="dcterms:W3CDTF">2023-10-10T05:47:01Z</dcterms:modified>
</cp:coreProperties>
</file>