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8CA24-C53D-4E09-BB5F-30303D741E4F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F455E-0659-4CE2-A2DA-C0D1CCB0007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3940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8CA24-C53D-4E09-BB5F-30303D741E4F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F455E-0659-4CE2-A2DA-C0D1CCB0007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91067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8CA24-C53D-4E09-BB5F-30303D741E4F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F455E-0659-4CE2-A2DA-C0D1CCB0007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94586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8CA24-C53D-4E09-BB5F-30303D741E4F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F455E-0659-4CE2-A2DA-C0D1CCB0007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80740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8CA24-C53D-4E09-BB5F-30303D741E4F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F455E-0659-4CE2-A2DA-C0D1CCB0007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22928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8CA24-C53D-4E09-BB5F-30303D741E4F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F455E-0659-4CE2-A2DA-C0D1CCB0007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15202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8CA24-C53D-4E09-BB5F-30303D741E4F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F455E-0659-4CE2-A2DA-C0D1CCB0007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17150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8CA24-C53D-4E09-BB5F-30303D741E4F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F455E-0659-4CE2-A2DA-C0D1CCB0007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33446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8CA24-C53D-4E09-BB5F-30303D741E4F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F455E-0659-4CE2-A2DA-C0D1CCB0007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66443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8CA24-C53D-4E09-BB5F-30303D741E4F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F455E-0659-4CE2-A2DA-C0D1CCB0007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75597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8CA24-C53D-4E09-BB5F-30303D741E4F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F455E-0659-4CE2-A2DA-C0D1CCB0007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5419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18CA24-C53D-4E09-BB5F-30303D741E4F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F455E-0659-4CE2-A2DA-C0D1CCB0007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85220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2B1E7088-DF98-46C0-902E-3E6C5DC805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879" y="1134140"/>
            <a:ext cx="8944600" cy="4343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0FB204B-5663-49A9-9706-060B86B577D1}"/>
              </a:ext>
            </a:extLst>
          </p:cNvPr>
          <p:cNvSpPr txBox="1"/>
          <p:nvPr/>
        </p:nvSpPr>
        <p:spPr>
          <a:xfrm>
            <a:off x="1539725" y="5693832"/>
            <a:ext cx="65277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Additional file 5</a:t>
            </a:r>
          </a:p>
          <a:p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MS/MS fragmentation pattern of catechin pure standard overlaid with MS/MS fragmentation of peak 2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5A3883D-711F-4237-99BD-542847A9A078}"/>
              </a:ext>
            </a:extLst>
          </p:cNvPr>
          <p:cNvSpPr txBox="1"/>
          <p:nvPr/>
        </p:nvSpPr>
        <p:spPr>
          <a:xfrm>
            <a:off x="4653989" y="1871240"/>
            <a:ext cx="28520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MS/MS fragmentation of catechin standard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E6AA55B-D32D-4BC4-8AC7-D06A7FF68609}"/>
              </a:ext>
            </a:extLst>
          </p:cNvPr>
          <p:cNvSpPr txBox="1"/>
          <p:nvPr/>
        </p:nvSpPr>
        <p:spPr>
          <a:xfrm>
            <a:off x="4653989" y="3897775"/>
            <a:ext cx="3505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MS/MS fragmentation of peak 2</a:t>
            </a:r>
          </a:p>
        </p:txBody>
      </p:sp>
    </p:spTree>
    <p:extLst>
      <p:ext uri="{BB962C8B-B14F-4D97-AF65-F5344CB8AC3E}">
        <p14:creationId xmlns:p14="http://schemas.microsoft.com/office/powerpoint/2010/main" val="1656467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35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Tino</dc:creator>
  <cp:lastModifiedBy>Tino</cp:lastModifiedBy>
  <cp:revision>4</cp:revision>
  <dcterms:created xsi:type="dcterms:W3CDTF">2017-04-22T13:23:23Z</dcterms:created>
  <dcterms:modified xsi:type="dcterms:W3CDTF">2017-09-21T09:24:29Z</dcterms:modified>
</cp:coreProperties>
</file>