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31" autoAdjust="0"/>
    <p:restoredTop sz="94660"/>
  </p:normalViewPr>
  <p:slideViewPr>
    <p:cSldViewPr snapToGrid="0">
      <p:cViewPr varScale="1">
        <p:scale>
          <a:sx n="52" d="100"/>
          <a:sy n="52" d="100"/>
        </p:scale>
        <p:origin x="2118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ndie%20Botes\Downloads\MDA%20LDH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3727034120735"/>
          <c:y val="8.3333333333333329E-2"/>
          <c:w val="0.83129396325459315"/>
          <c:h val="0.76665135608048995"/>
        </c:manualLayout>
      </c:layout>
      <c:barChart>
        <c:barDir val="col"/>
        <c:grouping val="clustered"/>
        <c:varyColors val="0"/>
        <c:ser>
          <c:idx val="0"/>
          <c:order val="0"/>
          <c:tx>
            <c:v>LDH activity</c:v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'[MDA LDH data.xlsx]Sheet1'!$G$2:$G$5</c:f>
                <c:numCache>
                  <c:formatCode>General</c:formatCode>
                  <c:ptCount val="4"/>
                  <c:pt idx="0">
                    <c:v>5.7605232805262938</c:v>
                  </c:pt>
                  <c:pt idx="1">
                    <c:v>3.0067910095694224</c:v>
                  </c:pt>
                  <c:pt idx="2">
                    <c:v>2.9345969647771923</c:v>
                  </c:pt>
                  <c:pt idx="3">
                    <c:v>8.8856438082318014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'[MDA LDH data.xlsx]Sheet1'!$A$2:$A$5</c:f>
              <c:strCache>
                <c:ptCount val="4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  <c:pt idx="3">
                  <c:v>72h</c:v>
                </c:pt>
              </c:strCache>
            </c:strRef>
          </c:cat>
          <c:val>
            <c:numRef>
              <c:f>'[MDA LDH data.xlsx]Sheet1'!$E$2:$E$5</c:f>
              <c:numCache>
                <c:formatCode>General</c:formatCode>
                <c:ptCount val="4"/>
                <c:pt idx="0">
                  <c:v>11.506550978290456</c:v>
                </c:pt>
                <c:pt idx="1">
                  <c:v>35.266872927697776</c:v>
                </c:pt>
                <c:pt idx="2">
                  <c:v>91.41933270994349</c:v>
                </c:pt>
                <c:pt idx="3">
                  <c:v>110.82118706688119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0F-4870-9088-A56B5117B6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4729072"/>
        <c:axId val="604721200"/>
      </c:barChart>
      <c:catAx>
        <c:axId val="6047290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Hours after EE-15-one exosure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4721200"/>
        <c:crosses val="autoZero"/>
        <c:auto val="1"/>
        <c:lblAlgn val="ctr"/>
        <c:lblOffset val="100"/>
        <c:noMultiLvlLbl val="0"/>
      </c:catAx>
      <c:valAx>
        <c:axId val="6047212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LDH release relative to pos control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472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0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7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6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3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7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1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8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4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0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4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1F7BBB-427A-44DF-A15D-7852EDA0835E}"/>
              </a:ext>
            </a:extLst>
          </p:cNvPr>
          <p:cNvSpPr txBox="1"/>
          <p:nvPr/>
        </p:nvSpPr>
        <p:spPr>
          <a:xfrm>
            <a:off x="565483" y="797798"/>
            <a:ext cx="815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dirty="0"/>
              <a:t>Sup 4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F8670E8-BCB6-4AB9-8B25-91B92B32CFC1}"/>
              </a:ext>
            </a:extLst>
          </p:cNvPr>
          <p:cNvGrpSpPr/>
          <p:nvPr/>
        </p:nvGrpSpPr>
        <p:grpSpPr>
          <a:xfrm>
            <a:off x="910984" y="1074797"/>
            <a:ext cx="4572000" cy="2743200"/>
            <a:chOff x="910984" y="1074797"/>
            <a:chExt cx="4572000" cy="2743200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F84E0093-4364-4512-B096-4613B44E193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08054360"/>
                </p:ext>
              </p:extLst>
            </p:nvPr>
          </p:nvGraphicFramePr>
          <p:xfrm>
            <a:off x="910984" y="1074797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953B889-1570-41C7-8ABF-A8FE55675BA8}"/>
                </a:ext>
              </a:extLst>
            </p:cNvPr>
            <p:cNvGrpSpPr/>
            <p:nvPr/>
          </p:nvGrpSpPr>
          <p:grpSpPr>
            <a:xfrm>
              <a:off x="2838735" y="1329301"/>
              <a:ext cx="2142699" cy="1599315"/>
              <a:chOff x="2838735" y="1329301"/>
              <a:chExt cx="2142699" cy="1599315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B274690-A700-4380-9B04-786B24D6D040}"/>
                  </a:ext>
                </a:extLst>
              </p:cNvPr>
              <p:cNvSpPr txBox="1"/>
              <p:nvPr/>
            </p:nvSpPr>
            <p:spPr>
              <a:xfrm>
                <a:off x="2838735" y="2559284"/>
                <a:ext cx="2456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*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B7B66A2-A8F7-4E2E-A9DD-9DBAB3D955D5}"/>
                  </a:ext>
                </a:extLst>
              </p:cNvPr>
              <p:cNvSpPr txBox="1"/>
              <p:nvPr/>
            </p:nvSpPr>
            <p:spPr>
              <a:xfrm>
                <a:off x="3793546" y="1698633"/>
                <a:ext cx="2456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*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29B574B-5BE0-44AB-967A-431EE4EC2DAF}"/>
                  </a:ext>
                </a:extLst>
              </p:cNvPr>
              <p:cNvSpPr txBox="1"/>
              <p:nvPr/>
            </p:nvSpPr>
            <p:spPr>
              <a:xfrm>
                <a:off x="4735774" y="1329301"/>
                <a:ext cx="2456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*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2982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2794</TotalTime>
  <Words>16</Words>
  <Application>Microsoft Office PowerPoint</Application>
  <PresentationFormat>A4 Paper (210x297 mm)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Mandie Botes</dc:creator>
  <cp:lastModifiedBy>Miss. M Botes</cp:lastModifiedBy>
  <cp:revision>55</cp:revision>
  <dcterms:created xsi:type="dcterms:W3CDTF">2018-07-10T07:34:39Z</dcterms:created>
  <dcterms:modified xsi:type="dcterms:W3CDTF">2018-09-26T14:16:54Z</dcterms:modified>
</cp:coreProperties>
</file>