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1B04E-98C2-167E-9E96-8DFB1CA15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1230F-350F-7DED-17D4-8F8F6DF624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68DEE-87D3-9F16-4D91-2F3471C27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D7447-16F1-8FEF-864B-6C249F3C7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A9FB5-18E9-5DEC-0EF2-2125C14D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76588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FCB4E-AF56-971A-A2CD-094381E6D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F85456-78BA-FA5C-71D2-4086C02844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A8B1D-2DF4-3C08-9F64-4833E83B3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95D8-B046-6BB9-5162-11AB1781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02885-1724-9FAF-B30C-049C7CF67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528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E5C314-4504-6695-F5F5-9DDFAD2737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07ED8-7A6E-682A-934B-E54243A51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DED64-97F6-DFD8-DC0D-F114CD1B9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0A88C-9507-7C8C-E56B-5869FBC3B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1D739-3BED-2019-A573-92AB13852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2642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36AD0-CA42-B765-5DF1-B26378816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8DCE6-1B4B-2ADE-D057-ACA5766AE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55808-9358-6794-3467-84E041B3C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EAA6D-2976-B60D-AEB1-A486952FD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114E6-11A5-6AB9-1FB4-DBC361AB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2867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F66D1-4C9E-60D0-F783-1F8C6A941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517CA-29FA-5D14-9AD3-F3026AD8B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5EE75-0521-3761-7E08-10EEAA5F6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ABD4D-1C80-96BE-C494-D0729BAF9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3BAAD-D0A0-7079-8CD1-1DE776D08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525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346C-7834-22CB-9838-01A548EF2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581B6-297A-8495-2A66-759E0BC01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6F1027-2526-B499-054A-F1EB28CBE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F19CA-566C-2223-5B8C-1777BA43C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3FE526-D1A0-22F3-0363-53945B972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BF857-0BE2-8A6F-44AB-F84F71423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12258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480DB-5D08-830B-4E63-93821D97C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BBBF0D-7861-7987-80CE-2B9994E51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C766D-2ACA-D094-9E70-76243E59E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4315AC-673D-AF48-D1E3-A34375F52C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0EB7CA-6D16-D88E-861B-14543A7FC8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F048EE-ED92-1962-6B37-B9AB92974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E9018C-031E-BC83-7BFA-EE0995988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4169C9-A10B-17EC-112D-72AC2748E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6560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F118D-B8D0-969B-5D81-6283C099E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D779EE-E9E6-6045-D4A8-3DAE23DE2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EFDCE2-3653-B7D9-61F7-246CE0341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FA283A-61C9-CB63-AFDB-5A9478129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897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84484F-00DA-62DE-74F9-B8C2A966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D3195F-86F4-BDEE-1DBD-2CB60D46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A1B9C-9D8F-598A-F2BE-15F762F54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16722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94D9E-A083-0E73-946D-AB571CD9B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F553E-A3B5-EA24-71C4-EA5788A64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937B0B-FA52-EA71-F4B6-6C959A750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79386-85A9-062E-2DD3-DDC665A06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C2E33-4187-DE12-66A8-71DC7F342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AB70DA-64A1-8C34-550C-ACD473D59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343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82DF6-ABAD-CDEC-27D8-A41D22C1E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100397-9E35-E9CB-9CFF-4CE6CC28D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1F0BBA-49E1-B2A3-7B6F-68E4A0FEE5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311C34-3F9B-80E3-790D-A843E8E86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82384-C7E6-DC6E-80D3-CAF25FCBF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87025D-CE01-DD8B-AAF8-40127BCC1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036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218883-ED17-642B-D9AE-F6341807E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E3CA0-6329-67EF-565C-E327B1894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14859-54E3-388E-1C37-8CEB8D9E71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1C1259-DA6D-489F-96EE-272A65E16C2E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93771-3454-89F3-C83D-A1DDEB3A1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E23B9-EF56-307A-3259-70E9A2626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218550-9AA7-4134-8FD4-BCAE4B1624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1542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dna test&#10;&#10;Description automatically generated">
            <a:extLst>
              <a:ext uri="{FF2B5EF4-FFF2-40B4-BE49-F238E27FC236}">
                <a16:creationId xmlns:a16="http://schemas.microsoft.com/office/drawing/2014/main" id="{ED06535B-F7A4-3919-BB16-5365190D15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037" y="1638300"/>
            <a:ext cx="3971925" cy="3581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232D1D-A1A8-7523-1F5B-2DBEA8658593}"/>
              </a:ext>
            </a:extLst>
          </p:cNvPr>
          <p:cNvSpPr txBox="1"/>
          <p:nvPr/>
        </p:nvSpPr>
        <p:spPr>
          <a:xfrm>
            <a:off x="4110037" y="1319719"/>
            <a:ext cx="40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Z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B6B7C1-F351-5D25-38F5-FAF00D9D1BF1}"/>
              </a:ext>
            </a:extLst>
          </p:cNvPr>
          <p:cNvSpPr txBox="1"/>
          <p:nvPr/>
        </p:nvSpPr>
        <p:spPr>
          <a:xfrm>
            <a:off x="4863830" y="1319719"/>
            <a:ext cx="57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Z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CE7AA6-1CA8-1CF3-C320-2A3C10B9EF7C}"/>
              </a:ext>
            </a:extLst>
          </p:cNvPr>
          <p:cNvSpPr txBox="1"/>
          <p:nvPr/>
        </p:nvSpPr>
        <p:spPr>
          <a:xfrm>
            <a:off x="5437762" y="1319719"/>
            <a:ext cx="658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Z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C024F2-0B26-C0C9-B07B-78C829BE5FF1}"/>
              </a:ext>
            </a:extLst>
          </p:cNvPr>
          <p:cNvSpPr txBox="1"/>
          <p:nvPr/>
        </p:nvSpPr>
        <p:spPr>
          <a:xfrm>
            <a:off x="6096000" y="1319719"/>
            <a:ext cx="65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NC</a:t>
            </a:r>
            <a:endParaRPr lang="en-Z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1214C2-3881-D5A7-7F08-BD8B9D58C0C9}"/>
              </a:ext>
            </a:extLst>
          </p:cNvPr>
          <p:cNvSpPr txBox="1"/>
          <p:nvPr/>
        </p:nvSpPr>
        <p:spPr>
          <a:xfrm>
            <a:off x="6754238" y="1319719"/>
            <a:ext cx="551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PC</a:t>
            </a:r>
            <a:endParaRPr lang="en-Z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C7905E-4D94-BB10-E217-D746F8E1B85A}"/>
              </a:ext>
            </a:extLst>
          </p:cNvPr>
          <p:cNvSpPr txBox="1"/>
          <p:nvPr/>
        </p:nvSpPr>
        <p:spPr>
          <a:xfrm>
            <a:off x="7558390" y="1319719"/>
            <a:ext cx="66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en-ZA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056396-CAB7-F707-1BC3-A5318FC51338}"/>
              </a:ext>
            </a:extLst>
          </p:cNvPr>
          <p:cNvSpPr txBox="1"/>
          <p:nvPr/>
        </p:nvSpPr>
        <p:spPr>
          <a:xfrm>
            <a:off x="476655" y="5538281"/>
            <a:ext cx="97568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Fig S2: Gel electrophoresis image illustrating amplification of </a:t>
            </a:r>
            <a:r>
              <a:rPr lang="en-US" sz="1000" i="1" dirty="0" err="1"/>
              <a:t>esxB</a:t>
            </a:r>
            <a:r>
              <a:rPr lang="en-US" sz="1000" i="1" dirty="0"/>
              <a:t> gene fragment  using M. smegmatis derived primers. Lanes 1 is a positive sample, lane NC is a  negative control, while lane PC is M. smegmatis positive control, and lane M is a 100bp Molecular weight marker  (100 bp </a:t>
            </a:r>
            <a:r>
              <a:rPr lang="en-US" sz="1000" i="1" dirty="0" err="1"/>
              <a:t>O’gene</a:t>
            </a:r>
            <a:r>
              <a:rPr lang="en-US" sz="1000" i="1" dirty="0"/>
              <a:t> Ruler from </a:t>
            </a:r>
            <a:r>
              <a:rPr lang="en-US" sz="1000" i="1" dirty="0" err="1"/>
              <a:t>Thermo</a:t>
            </a:r>
            <a:r>
              <a:rPr lang="en-US" sz="1000" i="1" dirty="0"/>
              <a:t> Fisher Scientific)</a:t>
            </a:r>
            <a:endParaRPr lang="en-ZA" sz="1000" i="1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7852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Agricultural Research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Nomakorinte Gcebe</dc:creator>
  <cp:lastModifiedBy>Nomakorinte Gcebe</cp:lastModifiedBy>
  <cp:revision>3</cp:revision>
  <dcterms:created xsi:type="dcterms:W3CDTF">2024-04-30T09:44:18Z</dcterms:created>
  <dcterms:modified xsi:type="dcterms:W3CDTF">2024-05-03T06:15:19Z</dcterms:modified>
</cp:coreProperties>
</file>