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70" r:id="rId4"/>
    <p:sldId id="271" r:id="rId5"/>
    <p:sldId id="268" r:id="rId6"/>
    <p:sldId id="261" r:id="rId7"/>
    <p:sldId id="259" r:id="rId8"/>
    <p:sldId id="260" r:id="rId9"/>
    <p:sldId id="267" r:id="rId10"/>
    <p:sldId id="266" r:id="rId11"/>
    <p:sldId id="269" r:id="rId1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1A82"/>
    <a:srgbClr val="824D15"/>
    <a:srgbClr val="821539"/>
    <a:srgbClr val="821556"/>
    <a:srgbClr val="82153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9AF297-1230-4AAC-AE04-A72AA7FC38AD}" v="336" dt="2024-06-15T19:55:37.318"/>
    <p1510:client id="{435AAFEB-42F3-4A76-BA89-A7687F25EFFD}" v="9" dt="2024-06-15T20:16:01.336"/>
    <p1510:client id="{FE2E6A18-CD7B-41FA-A13A-EC0F1CD32E3E}" v="2323" dt="2024-06-16T11:15:41.866"/>
    <p1510:client id="{E7C08955-45A3-4D5B-8E45-A9FF350EA1F9}" v="3521" dt="2024-06-16T00:00:11.992"/>
    <p1510:client id="{4724124F-B529-4D26-AAEB-8D6768F2FC9D}" v="10" dt="2024-06-17T19:51:47.331"/>
    <p1510:client id="{E465EB18-0677-4D2E-895C-508E99C98F84}" v="1249" dt="2024-06-16T13:23:29.7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ubmed.ncbi.nlm.nih.gov/22226162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7B86176-E1C1-F1EA-7C91-0DACCE56F035}"/>
              </a:ext>
            </a:extLst>
          </p:cNvPr>
          <p:cNvSpPr/>
          <p:nvPr/>
        </p:nvSpPr>
        <p:spPr>
          <a:xfrm>
            <a:off x="4926649" y="219340"/>
            <a:ext cx="1348234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C3BEBF-67C6-2764-92AB-EC6751038686}"/>
              </a:ext>
            </a:extLst>
          </p:cNvPr>
          <p:cNvSpPr txBox="1"/>
          <p:nvPr/>
        </p:nvSpPr>
        <p:spPr>
          <a:xfrm>
            <a:off x="5008580" y="222468"/>
            <a:ext cx="1497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Cynodonts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9165FC-B504-5239-C5DA-693C91F73C1B}"/>
              </a:ext>
            </a:extLst>
          </p:cNvPr>
          <p:cNvSpPr/>
          <p:nvPr/>
        </p:nvSpPr>
        <p:spPr>
          <a:xfrm>
            <a:off x="4830303" y="683546"/>
            <a:ext cx="1584719" cy="523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D4B1B2-8663-B245-7DC0-21A9F1F1BDFB}"/>
              </a:ext>
            </a:extLst>
          </p:cNvPr>
          <p:cNvSpPr txBox="1"/>
          <p:nvPr/>
        </p:nvSpPr>
        <p:spPr>
          <a:xfrm>
            <a:off x="4824649" y="686675"/>
            <a:ext cx="181299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Probainognathian</a:t>
            </a:r>
          </a:p>
          <a:p>
            <a:r>
              <a:rPr lang="en-GB" sz="1400" dirty="0"/>
              <a:t>       cynodonts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18F9A9-1E12-C87A-DFA7-CE44737326F0}"/>
              </a:ext>
            </a:extLst>
          </p:cNvPr>
          <p:cNvSpPr/>
          <p:nvPr/>
        </p:nvSpPr>
        <p:spPr>
          <a:xfrm>
            <a:off x="4768995" y="1384237"/>
            <a:ext cx="178616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5FBEFE-DFD7-9C09-C068-A05668FDA0C8}"/>
              </a:ext>
            </a:extLst>
          </p:cNvPr>
          <p:cNvSpPr txBox="1"/>
          <p:nvPr/>
        </p:nvSpPr>
        <p:spPr>
          <a:xfrm>
            <a:off x="4912235" y="1387365"/>
            <a:ext cx="1497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Prozostrondontia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24898C-7732-F167-A2E9-062962C2ECBF}"/>
              </a:ext>
            </a:extLst>
          </p:cNvPr>
          <p:cNvSpPr/>
          <p:nvPr/>
        </p:nvSpPr>
        <p:spPr>
          <a:xfrm>
            <a:off x="4786510" y="1857202"/>
            <a:ext cx="179492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FA057B-7861-F281-B8CC-F13F3C8945C7}"/>
              </a:ext>
            </a:extLst>
          </p:cNvPr>
          <p:cNvSpPr txBox="1"/>
          <p:nvPr/>
        </p:nvSpPr>
        <p:spPr>
          <a:xfrm>
            <a:off x="4815889" y="1860329"/>
            <a:ext cx="174292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Mammaliamorpha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06E238-807F-EB4B-7789-E681D6E9A6A3}"/>
              </a:ext>
            </a:extLst>
          </p:cNvPr>
          <p:cNvSpPr/>
          <p:nvPr/>
        </p:nvSpPr>
        <p:spPr>
          <a:xfrm>
            <a:off x="4812785" y="2233822"/>
            <a:ext cx="179492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9BEFD6-3986-E301-EE4A-8505CB22F944}"/>
              </a:ext>
            </a:extLst>
          </p:cNvPr>
          <p:cNvSpPr txBox="1"/>
          <p:nvPr/>
        </p:nvSpPr>
        <p:spPr>
          <a:xfrm>
            <a:off x="4842164" y="2236949"/>
            <a:ext cx="174292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Mammaliaformes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1B4556-D592-E9F0-E42A-F6872577695E}"/>
              </a:ext>
            </a:extLst>
          </p:cNvPr>
          <p:cNvSpPr/>
          <p:nvPr/>
        </p:nvSpPr>
        <p:spPr>
          <a:xfrm>
            <a:off x="5487198" y="2706787"/>
            <a:ext cx="122561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E9A07D-C02C-BD33-65F6-E0B53FB36534}"/>
              </a:ext>
            </a:extLst>
          </p:cNvPr>
          <p:cNvSpPr txBox="1"/>
          <p:nvPr/>
        </p:nvSpPr>
        <p:spPr>
          <a:xfrm>
            <a:off x="5490302" y="2709914"/>
            <a:ext cx="107726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Mammalia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1B180D-F511-6DFC-3C40-FEE1BE76EF4D}"/>
              </a:ext>
            </a:extLst>
          </p:cNvPr>
          <p:cNvSpPr/>
          <p:nvPr/>
        </p:nvSpPr>
        <p:spPr>
          <a:xfrm>
            <a:off x="2807061" y="2715546"/>
            <a:ext cx="179492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C00A18-360F-42FC-0E9E-0C5F58D1BC7C}"/>
              </a:ext>
            </a:extLst>
          </p:cNvPr>
          <p:cNvSpPr txBox="1"/>
          <p:nvPr/>
        </p:nvSpPr>
        <p:spPr>
          <a:xfrm>
            <a:off x="2862716" y="2718672"/>
            <a:ext cx="174292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err="1"/>
              <a:t>Morganucodonta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52567F-9070-43C5-0E72-52CA6CCD386F}"/>
              </a:ext>
            </a:extLst>
          </p:cNvPr>
          <p:cNvSpPr/>
          <p:nvPr/>
        </p:nvSpPr>
        <p:spPr>
          <a:xfrm>
            <a:off x="6602074" y="135025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3B02D1-2A9B-9931-5A5E-59A15DDB8873}"/>
              </a:ext>
            </a:extLst>
          </p:cNvPr>
          <p:cNvSpPr txBox="1"/>
          <p:nvPr/>
        </p:nvSpPr>
        <p:spPr>
          <a:xfrm>
            <a:off x="6570145" y="138153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260 MYA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AB5CA8-F9EB-A78D-ACD9-DBEB63E01293}"/>
              </a:ext>
            </a:extLst>
          </p:cNvPr>
          <p:cNvSpPr/>
          <p:nvPr/>
        </p:nvSpPr>
        <p:spPr>
          <a:xfrm>
            <a:off x="6663383" y="1080955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59FD6-788A-CCEE-E692-DF65139810CB}"/>
              </a:ext>
            </a:extLst>
          </p:cNvPr>
          <p:cNvSpPr txBox="1"/>
          <p:nvPr/>
        </p:nvSpPr>
        <p:spPr>
          <a:xfrm>
            <a:off x="6631454" y="1084083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237 MYA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C509AE-6171-C5CE-4C31-82A7F2BC2BC6}"/>
              </a:ext>
            </a:extLst>
          </p:cNvPr>
          <p:cNvSpPr/>
          <p:nvPr/>
        </p:nvSpPr>
        <p:spPr>
          <a:xfrm>
            <a:off x="6803523" y="2368473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0BBB12-C850-C60C-8684-44EF48F85118}"/>
              </a:ext>
            </a:extLst>
          </p:cNvPr>
          <p:cNvSpPr txBox="1"/>
          <p:nvPr/>
        </p:nvSpPr>
        <p:spPr>
          <a:xfrm>
            <a:off x="6806628" y="2371601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210 MYA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3BAF37-4E29-0D59-A6C4-9E26836C1DD9}"/>
              </a:ext>
            </a:extLst>
          </p:cNvPr>
          <p:cNvSpPr/>
          <p:nvPr/>
        </p:nvSpPr>
        <p:spPr>
          <a:xfrm>
            <a:off x="4024508" y="4222028"/>
            <a:ext cx="173361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C06B48-9D69-C532-624B-8674659E751F}"/>
              </a:ext>
            </a:extLst>
          </p:cNvPr>
          <p:cNvSpPr txBox="1"/>
          <p:nvPr/>
        </p:nvSpPr>
        <p:spPr>
          <a:xfrm>
            <a:off x="4027612" y="4225155"/>
            <a:ext cx="18217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Placental mammals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045EC-1465-7290-BD69-D24B62DDA467}"/>
              </a:ext>
            </a:extLst>
          </p:cNvPr>
          <p:cNvSpPr/>
          <p:nvPr/>
        </p:nvSpPr>
        <p:spPr>
          <a:xfrm>
            <a:off x="6652094" y="4274580"/>
            <a:ext cx="122561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736E03-1A53-5E65-3775-4609A5AB6427}"/>
              </a:ext>
            </a:extLst>
          </p:cNvPr>
          <p:cNvSpPr txBox="1"/>
          <p:nvPr/>
        </p:nvSpPr>
        <p:spPr>
          <a:xfrm>
            <a:off x="6655198" y="4277707"/>
            <a:ext cx="107726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Marsupials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D62194-0EE4-BBC5-4880-0E8B37E25D3D}"/>
              </a:ext>
            </a:extLst>
          </p:cNvPr>
          <p:cNvSpPr/>
          <p:nvPr/>
        </p:nvSpPr>
        <p:spPr>
          <a:xfrm>
            <a:off x="6634577" y="3381200"/>
            <a:ext cx="1222563" cy="3048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8960F1-97E8-D312-DE65-1631198294BC}"/>
              </a:ext>
            </a:extLst>
          </p:cNvPr>
          <p:cNvSpPr txBox="1"/>
          <p:nvPr/>
        </p:nvSpPr>
        <p:spPr>
          <a:xfrm>
            <a:off x="6637681" y="3384327"/>
            <a:ext cx="139257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Monotremata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057E27-32B3-E60A-C609-2D11A04E1028}"/>
              </a:ext>
            </a:extLst>
          </p:cNvPr>
          <p:cNvSpPr/>
          <p:nvPr/>
        </p:nvSpPr>
        <p:spPr>
          <a:xfrm>
            <a:off x="6812280" y="2955301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5887FC-58EA-314A-D35B-30DB70A89D0E}"/>
              </a:ext>
            </a:extLst>
          </p:cNvPr>
          <p:cNvSpPr txBox="1"/>
          <p:nvPr/>
        </p:nvSpPr>
        <p:spPr>
          <a:xfrm>
            <a:off x="6815387" y="2958429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160 MYA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C5369D0-7502-1B22-F4FA-E5DBB19D8FF0}"/>
              </a:ext>
            </a:extLst>
          </p:cNvPr>
          <p:cNvSpPr/>
          <p:nvPr/>
        </p:nvSpPr>
        <p:spPr>
          <a:xfrm>
            <a:off x="6812281" y="3813644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EAC9C11-9725-297A-DB6B-85D88CE7F1E4}"/>
              </a:ext>
            </a:extLst>
          </p:cNvPr>
          <p:cNvSpPr txBox="1"/>
          <p:nvPr/>
        </p:nvSpPr>
        <p:spPr>
          <a:xfrm>
            <a:off x="6815385" y="3816772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145 MYA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F2C79F0-0533-747A-3BD0-7D0B26967108}"/>
              </a:ext>
            </a:extLst>
          </p:cNvPr>
          <p:cNvSpPr/>
          <p:nvPr/>
        </p:nvSpPr>
        <p:spPr>
          <a:xfrm>
            <a:off x="2395407" y="438305"/>
            <a:ext cx="1497130" cy="523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3809B5-8079-753F-EDAC-A74B960F5C40}"/>
              </a:ext>
            </a:extLst>
          </p:cNvPr>
          <p:cNvSpPr txBox="1"/>
          <p:nvPr/>
        </p:nvSpPr>
        <p:spPr>
          <a:xfrm>
            <a:off x="2398510" y="441432"/>
            <a:ext cx="149768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 dirty="0"/>
              <a:t>Permian-Triassic</a:t>
            </a:r>
          </a:p>
          <a:p>
            <a:r>
              <a:rPr lang="en-GB" sz="1400" i="1" dirty="0"/>
              <a:t> mass extinction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F7C232E-6ABE-D1C6-FB61-915D3BF9C897}"/>
              </a:ext>
            </a:extLst>
          </p:cNvPr>
          <p:cNvSpPr/>
          <p:nvPr/>
        </p:nvSpPr>
        <p:spPr>
          <a:xfrm>
            <a:off x="2722004" y="1002127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180CB2-410B-2886-FECF-9660FB1DD779}"/>
              </a:ext>
            </a:extLst>
          </p:cNvPr>
          <p:cNvSpPr txBox="1"/>
          <p:nvPr/>
        </p:nvSpPr>
        <p:spPr>
          <a:xfrm>
            <a:off x="2690075" y="1005256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259 MYA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38B8B3-F17A-EF69-8975-8E1ACD52DABD}"/>
              </a:ext>
            </a:extLst>
          </p:cNvPr>
          <p:cNvSpPr/>
          <p:nvPr/>
        </p:nvSpPr>
        <p:spPr>
          <a:xfrm>
            <a:off x="258301" y="5159200"/>
            <a:ext cx="1505890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9868B9D-7DF8-1247-96A2-6C50A0BEA2A9}"/>
              </a:ext>
            </a:extLst>
          </p:cNvPr>
          <p:cNvSpPr txBox="1"/>
          <p:nvPr/>
        </p:nvSpPr>
        <p:spPr>
          <a:xfrm>
            <a:off x="261405" y="5162327"/>
            <a:ext cx="150644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Euarchontoglires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A46FA61-C3F7-0A80-CFC1-6D922EBDE5B8}"/>
              </a:ext>
            </a:extLst>
          </p:cNvPr>
          <p:cNvSpPr/>
          <p:nvPr/>
        </p:nvSpPr>
        <p:spPr>
          <a:xfrm>
            <a:off x="3192438" y="5132924"/>
            <a:ext cx="1295684" cy="3307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5A1658-9817-9DE8-1ED1-16C30616003A}"/>
              </a:ext>
            </a:extLst>
          </p:cNvPr>
          <p:cNvSpPr txBox="1"/>
          <p:nvPr/>
        </p:nvSpPr>
        <p:spPr>
          <a:xfrm>
            <a:off x="3195542" y="5136051"/>
            <a:ext cx="139257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Laurasiatheria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4E6C42-A60C-5148-50D4-165F186C8D55}"/>
              </a:ext>
            </a:extLst>
          </p:cNvPr>
          <p:cNvSpPr/>
          <p:nvPr/>
        </p:nvSpPr>
        <p:spPr>
          <a:xfrm>
            <a:off x="8938093" y="4913957"/>
            <a:ext cx="1067959" cy="313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7440262-8ED4-8E25-9B64-BD3632817BA7}"/>
              </a:ext>
            </a:extLst>
          </p:cNvPr>
          <p:cNvSpPr txBox="1"/>
          <p:nvPr/>
        </p:nvSpPr>
        <p:spPr>
          <a:xfrm>
            <a:off x="8941197" y="4917085"/>
            <a:ext cx="94589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Afrotheria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54E21B9-98D8-A1D6-030F-B8F9AD79C891}"/>
              </a:ext>
            </a:extLst>
          </p:cNvPr>
          <p:cNvSpPr/>
          <p:nvPr/>
        </p:nvSpPr>
        <p:spPr>
          <a:xfrm>
            <a:off x="10575954" y="4905199"/>
            <a:ext cx="1067959" cy="321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45A879A-429E-4FFF-7770-51D34F1FBDB4}"/>
              </a:ext>
            </a:extLst>
          </p:cNvPr>
          <p:cNvSpPr txBox="1"/>
          <p:nvPr/>
        </p:nvSpPr>
        <p:spPr>
          <a:xfrm>
            <a:off x="10579058" y="4908326"/>
            <a:ext cx="101595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Xenarthra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D031D20-CC03-78F6-2B05-A9A19B0A682A}"/>
              </a:ext>
            </a:extLst>
          </p:cNvPr>
          <p:cNvCxnSpPr>
            <a:cxnSpLocks/>
          </p:cNvCxnSpPr>
          <p:nvPr/>
        </p:nvCxnSpPr>
        <p:spPr>
          <a:xfrm flipV="1">
            <a:off x="5836877" y="4420197"/>
            <a:ext cx="648139" cy="823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824032F-4E50-250D-7EC6-4357C9F31BBB}"/>
              </a:ext>
            </a:extLst>
          </p:cNvPr>
          <p:cNvCxnSpPr>
            <a:cxnSpLocks/>
          </p:cNvCxnSpPr>
          <p:nvPr/>
        </p:nvCxnSpPr>
        <p:spPr>
          <a:xfrm>
            <a:off x="6143429" y="3079602"/>
            <a:ext cx="8759" cy="134059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8E11CE5-B49F-D156-AAFD-91247699A56F}"/>
              </a:ext>
            </a:extLst>
          </p:cNvPr>
          <p:cNvCxnSpPr>
            <a:cxnSpLocks/>
          </p:cNvCxnSpPr>
          <p:nvPr/>
        </p:nvCxnSpPr>
        <p:spPr>
          <a:xfrm flipV="1">
            <a:off x="4680738" y="2817368"/>
            <a:ext cx="648139" cy="823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7D44D17-A39A-0830-F77C-1603E2F6F794}"/>
              </a:ext>
            </a:extLst>
          </p:cNvPr>
          <p:cNvCxnSpPr>
            <a:cxnSpLocks/>
          </p:cNvCxnSpPr>
          <p:nvPr/>
        </p:nvCxnSpPr>
        <p:spPr>
          <a:xfrm>
            <a:off x="5004807" y="2571600"/>
            <a:ext cx="0" cy="24576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32FF3B2-093A-762C-1186-8311E80F5B04}"/>
              </a:ext>
            </a:extLst>
          </p:cNvPr>
          <p:cNvCxnSpPr>
            <a:cxnSpLocks/>
          </p:cNvCxnSpPr>
          <p:nvPr/>
        </p:nvCxnSpPr>
        <p:spPr>
          <a:xfrm flipV="1">
            <a:off x="6169704" y="3535576"/>
            <a:ext cx="402898" cy="823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C6CADE84-16CF-BBB5-8509-A6D468CA0611}"/>
              </a:ext>
            </a:extLst>
          </p:cNvPr>
          <p:cNvSpPr/>
          <p:nvPr/>
        </p:nvSpPr>
        <p:spPr>
          <a:xfrm rot="5400000" flipV="1">
            <a:off x="6954574" y="3835294"/>
            <a:ext cx="359543" cy="1186791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38B634C-8A4F-C155-23AA-6A189C6BE4E9}"/>
              </a:ext>
            </a:extLst>
          </p:cNvPr>
          <p:cNvSpPr/>
          <p:nvPr/>
        </p:nvSpPr>
        <p:spPr>
          <a:xfrm>
            <a:off x="196988" y="5544577"/>
            <a:ext cx="63878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D6F96F9-AC7A-B5AE-D2CC-74433954A1BB}"/>
              </a:ext>
            </a:extLst>
          </p:cNvPr>
          <p:cNvSpPr txBox="1"/>
          <p:nvPr/>
        </p:nvSpPr>
        <p:spPr>
          <a:xfrm>
            <a:off x="191333" y="5556463"/>
            <a:ext cx="63933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Glires</a:t>
            </a:r>
            <a:endParaRPr lang="en-GB" sz="120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A15B602-3629-10B6-40E2-402B14E6F449}"/>
              </a:ext>
            </a:extLst>
          </p:cNvPr>
          <p:cNvSpPr/>
          <p:nvPr/>
        </p:nvSpPr>
        <p:spPr>
          <a:xfrm>
            <a:off x="1160437" y="5544578"/>
            <a:ext cx="1067959" cy="321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6F8BCA9-4D5D-66A4-B512-2DF1E17B9750}"/>
              </a:ext>
            </a:extLst>
          </p:cNvPr>
          <p:cNvSpPr txBox="1"/>
          <p:nvPr/>
        </p:nvSpPr>
        <p:spPr>
          <a:xfrm>
            <a:off x="1163540" y="5547705"/>
            <a:ext cx="116485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Euarchonta</a:t>
            </a:r>
            <a:endParaRPr lang="en-GB" sz="120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9F765DF-CFB4-0C50-FC7A-4005BDE5B5D5}"/>
              </a:ext>
            </a:extLst>
          </p:cNvPr>
          <p:cNvSpPr/>
          <p:nvPr/>
        </p:nvSpPr>
        <p:spPr>
          <a:xfrm>
            <a:off x="2474230" y="5544579"/>
            <a:ext cx="1006649" cy="27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4DB347-43F8-1149-FEC8-652BB3E23797}"/>
              </a:ext>
            </a:extLst>
          </p:cNvPr>
          <p:cNvSpPr txBox="1"/>
          <p:nvPr/>
        </p:nvSpPr>
        <p:spPr>
          <a:xfrm>
            <a:off x="2512368" y="5547706"/>
            <a:ext cx="101595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Pholidota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8DD7259-44C1-0BDB-03B9-56F696CF59D4}"/>
              </a:ext>
            </a:extLst>
          </p:cNvPr>
          <p:cNvSpPr/>
          <p:nvPr/>
        </p:nvSpPr>
        <p:spPr>
          <a:xfrm>
            <a:off x="3025601" y="5954968"/>
            <a:ext cx="1094234" cy="269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6CFEF9D-1CB2-8779-204A-EB402A68367A}"/>
              </a:ext>
            </a:extLst>
          </p:cNvPr>
          <p:cNvSpPr txBox="1"/>
          <p:nvPr/>
        </p:nvSpPr>
        <p:spPr>
          <a:xfrm>
            <a:off x="3028705" y="5939733"/>
            <a:ext cx="101595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Chiroptera</a:t>
            </a:r>
            <a:endParaRPr lang="en-GB" sz="120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569F8C4-EB81-8DCE-7B97-B567F7924561}"/>
              </a:ext>
            </a:extLst>
          </p:cNvPr>
          <p:cNvSpPr/>
          <p:nvPr/>
        </p:nvSpPr>
        <p:spPr>
          <a:xfrm>
            <a:off x="4182163" y="5924998"/>
            <a:ext cx="1138027" cy="2869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43DF5F6-320C-86BA-371A-4DAC72705237}"/>
              </a:ext>
            </a:extLst>
          </p:cNvPr>
          <p:cNvSpPr txBox="1"/>
          <p:nvPr/>
        </p:nvSpPr>
        <p:spPr>
          <a:xfrm>
            <a:off x="4185689" y="5931819"/>
            <a:ext cx="115609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Perissodactyla</a:t>
            </a:r>
            <a:endParaRPr lang="en-GB" sz="12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2144664-B6DC-C9C6-94C0-838862F9733E}"/>
              </a:ext>
            </a:extLst>
          </p:cNvPr>
          <p:cNvSpPr/>
          <p:nvPr/>
        </p:nvSpPr>
        <p:spPr>
          <a:xfrm>
            <a:off x="3840575" y="5570853"/>
            <a:ext cx="875270" cy="260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70680BC-D078-0D14-05BA-E2047C8D455F}"/>
              </a:ext>
            </a:extLst>
          </p:cNvPr>
          <p:cNvSpPr txBox="1"/>
          <p:nvPr/>
        </p:nvSpPr>
        <p:spPr>
          <a:xfrm>
            <a:off x="3843679" y="5573980"/>
            <a:ext cx="85830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Carnivora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1E5B7-10E8-C5D0-881D-AC2D44AF7EF2}"/>
              </a:ext>
            </a:extLst>
          </p:cNvPr>
          <p:cNvSpPr/>
          <p:nvPr/>
        </p:nvSpPr>
        <p:spPr>
          <a:xfrm>
            <a:off x="4917887" y="5570854"/>
            <a:ext cx="1181820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3253E1-4A84-B4CC-EF71-9A4A88B2AD59}"/>
              </a:ext>
            </a:extLst>
          </p:cNvPr>
          <p:cNvSpPr txBox="1"/>
          <p:nvPr/>
        </p:nvSpPr>
        <p:spPr>
          <a:xfrm>
            <a:off x="4850920" y="5573981"/>
            <a:ext cx="128747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Cetartiodactyla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E2B445-4374-C0CE-E43E-75DB1AC6E09F}"/>
              </a:ext>
            </a:extLst>
          </p:cNvPr>
          <p:cNvSpPr/>
          <p:nvPr/>
        </p:nvSpPr>
        <p:spPr>
          <a:xfrm>
            <a:off x="6231679" y="5588370"/>
            <a:ext cx="1138027" cy="2869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98311A-4B53-745D-E626-A6AC273FC0FE}"/>
              </a:ext>
            </a:extLst>
          </p:cNvPr>
          <p:cNvSpPr txBox="1"/>
          <p:nvPr/>
        </p:nvSpPr>
        <p:spPr>
          <a:xfrm>
            <a:off x="6226024" y="5573981"/>
            <a:ext cx="1059753" cy="2857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Eulipotyphla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B6505F9-E6EE-AE6B-9BD7-F30E41E8A456}"/>
              </a:ext>
            </a:extLst>
          </p:cNvPr>
          <p:cNvSpPr/>
          <p:nvPr/>
        </p:nvSpPr>
        <p:spPr>
          <a:xfrm>
            <a:off x="8736641" y="5395681"/>
            <a:ext cx="945339" cy="269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984819-6870-5EFF-283D-3FC3B2C1809E}"/>
              </a:ext>
            </a:extLst>
          </p:cNvPr>
          <p:cNvSpPr txBox="1"/>
          <p:nvPr/>
        </p:nvSpPr>
        <p:spPr>
          <a:xfrm>
            <a:off x="8739745" y="5390048"/>
            <a:ext cx="114733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Elephants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1303750-CF2B-FC9F-5DB3-6771DCFB1EC3}"/>
              </a:ext>
            </a:extLst>
          </p:cNvPr>
          <p:cNvSpPr/>
          <p:nvPr/>
        </p:nvSpPr>
        <p:spPr>
          <a:xfrm>
            <a:off x="10777401" y="5290578"/>
            <a:ext cx="875270" cy="260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24D92-5755-0779-A964-1CFD16861BDA}"/>
              </a:ext>
            </a:extLst>
          </p:cNvPr>
          <p:cNvSpPr txBox="1"/>
          <p:nvPr/>
        </p:nvSpPr>
        <p:spPr>
          <a:xfrm>
            <a:off x="10780505" y="5293705"/>
            <a:ext cx="6393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sloths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17611BC-B11D-EAAC-580A-16C1557ED054}"/>
              </a:ext>
            </a:extLst>
          </p:cNvPr>
          <p:cNvSpPr/>
          <p:nvPr/>
        </p:nvSpPr>
        <p:spPr>
          <a:xfrm>
            <a:off x="11197814" y="5632163"/>
            <a:ext cx="875270" cy="260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EA620F8-2BAB-D581-D8FC-0DE773BA8419}"/>
              </a:ext>
            </a:extLst>
          </p:cNvPr>
          <p:cNvSpPr txBox="1"/>
          <p:nvPr/>
        </p:nvSpPr>
        <p:spPr>
          <a:xfrm>
            <a:off x="11200918" y="5635290"/>
            <a:ext cx="85830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anteaters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3CEE51C-108F-563C-194A-851F339A331F}"/>
              </a:ext>
            </a:extLst>
          </p:cNvPr>
          <p:cNvSpPr/>
          <p:nvPr/>
        </p:nvSpPr>
        <p:spPr>
          <a:xfrm>
            <a:off x="10978850" y="6070095"/>
            <a:ext cx="875270" cy="260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6AA31A6-85A4-228C-D110-BB2117C099DE}"/>
              </a:ext>
            </a:extLst>
          </p:cNvPr>
          <p:cNvSpPr txBox="1"/>
          <p:nvPr/>
        </p:nvSpPr>
        <p:spPr>
          <a:xfrm>
            <a:off x="10981954" y="6046946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armadillos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316B475-EA24-1BE6-1978-6A9FAB1C8E11}"/>
              </a:ext>
            </a:extLst>
          </p:cNvPr>
          <p:cNvSpPr/>
          <p:nvPr/>
        </p:nvSpPr>
        <p:spPr>
          <a:xfrm>
            <a:off x="8946851" y="6490508"/>
            <a:ext cx="1339474" cy="2606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61EB1A3-BF65-BFF4-C247-4D75052510DE}"/>
              </a:ext>
            </a:extLst>
          </p:cNvPr>
          <p:cNvSpPr txBox="1"/>
          <p:nvPr/>
        </p:nvSpPr>
        <p:spPr>
          <a:xfrm>
            <a:off x="9011265" y="6484877"/>
            <a:ext cx="134878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Elephant shrews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2FCD56C-C328-5E13-D81C-187A038C43E6}"/>
              </a:ext>
            </a:extLst>
          </p:cNvPr>
          <p:cNvSpPr/>
          <p:nvPr/>
        </p:nvSpPr>
        <p:spPr>
          <a:xfrm>
            <a:off x="8789195" y="6148923"/>
            <a:ext cx="1146786" cy="23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7E02985-7235-A337-20D9-218DF6DFF459}"/>
              </a:ext>
            </a:extLst>
          </p:cNvPr>
          <p:cNvSpPr txBox="1"/>
          <p:nvPr/>
        </p:nvSpPr>
        <p:spPr>
          <a:xfrm>
            <a:off x="8792298" y="6108256"/>
            <a:ext cx="114733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Golden moles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3300EF3-BEBA-AB5F-90B4-B1CDAD7C282A}"/>
              </a:ext>
            </a:extLst>
          </p:cNvPr>
          <p:cNvSpPr/>
          <p:nvPr/>
        </p:nvSpPr>
        <p:spPr>
          <a:xfrm>
            <a:off x="10076713" y="6157682"/>
            <a:ext cx="717615" cy="269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9E57251-2373-4BF1-021A-D9ABF7F5D8B8}"/>
              </a:ext>
            </a:extLst>
          </p:cNvPr>
          <p:cNvSpPr txBox="1"/>
          <p:nvPr/>
        </p:nvSpPr>
        <p:spPr>
          <a:xfrm>
            <a:off x="10079817" y="6152050"/>
            <a:ext cx="7269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Tenrec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EB03EC6-15E6-E261-24EA-1D7F3CFBA715}"/>
              </a:ext>
            </a:extLst>
          </p:cNvPr>
          <p:cNvSpPr/>
          <p:nvPr/>
        </p:nvSpPr>
        <p:spPr>
          <a:xfrm>
            <a:off x="10181815" y="5781060"/>
            <a:ext cx="594995" cy="2168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CA2DEE4-5141-DED3-3C08-45C2EA59F9D5}"/>
              </a:ext>
            </a:extLst>
          </p:cNvPr>
          <p:cNvSpPr txBox="1"/>
          <p:nvPr/>
        </p:nvSpPr>
        <p:spPr>
          <a:xfrm>
            <a:off x="10184919" y="5766670"/>
            <a:ext cx="59554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Hyrax</a:t>
            </a:r>
            <a:endParaRPr lang="en-GB" sz="12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4E9B02B-5E0E-D7F5-293E-1A544F831099}"/>
              </a:ext>
            </a:extLst>
          </p:cNvPr>
          <p:cNvSpPr/>
          <p:nvPr/>
        </p:nvSpPr>
        <p:spPr>
          <a:xfrm>
            <a:off x="9743884" y="5413198"/>
            <a:ext cx="875270" cy="260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AF95DDB-5415-4E03-31BC-88B850754BD0}"/>
              </a:ext>
            </a:extLst>
          </p:cNvPr>
          <p:cNvSpPr txBox="1"/>
          <p:nvPr/>
        </p:nvSpPr>
        <p:spPr>
          <a:xfrm>
            <a:off x="9755747" y="5416325"/>
            <a:ext cx="85830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Aardvark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FC06536-9FD5-B94F-F5E1-64EA9E36EF3F}"/>
              </a:ext>
            </a:extLst>
          </p:cNvPr>
          <p:cNvSpPr/>
          <p:nvPr/>
        </p:nvSpPr>
        <p:spPr>
          <a:xfrm>
            <a:off x="8570231" y="5754784"/>
            <a:ext cx="1383269" cy="234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D6C7B0A-57DF-8BF2-5A6A-8A549BFDC569}"/>
              </a:ext>
            </a:extLst>
          </p:cNvPr>
          <p:cNvSpPr txBox="1"/>
          <p:nvPr/>
        </p:nvSpPr>
        <p:spPr>
          <a:xfrm>
            <a:off x="8582094" y="5731635"/>
            <a:ext cx="135754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Dugong, Manatee</a:t>
            </a:r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D601DE74-F1E1-7A52-04F5-AECCF170BDA9}"/>
              </a:ext>
            </a:extLst>
          </p:cNvPr>
          <p:cNvCxnSpPr>
            <a:cxnSpLocks/>
          </p:cNvCxnSpPr>
          <p:nvPr/>
        </p:nvCxnSpPr>
        <p:spPr>
          <a:xfrm flipV="1">
            <a:off x="625496" y="4831851"/>
            <a:ext cx="4291722" cy="823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1221FDF-E147-98C7-F98B-171C2DA7504D}"/>
              </a:ext>
            </a:extLst>
          </p:cNvPr>
          <p:cNvCxnSpPr>
            <a:cxnSpLocks/>
          </p:cNvCxnSpPr>
          <p:nvPr/>
        </p:nvCxnSpPr>
        <p:spPr>
          <a:xfrm>
            <a:off x="4908461" y="4542288"/>
            <a:ext cx="0" cy="30708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7797877-4CE9-C2CB-40D2-E9E1C9255D22}"/>
              </a:ext>
            </a:extLst>
          </p:cNvPr>
          <p:cNvCxnSpPr>
            <a:cxnSpLocks/>
          </p:cNvCxnSpPr>
          <p:nvPr/>
        </p:nvCxnSpPr>
        <p:spPr>
          <a:xfrm>
            <a:off x="3892461" y="4848841"/>
            <a:ext cx="0" cy="29832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319540D-5810-9ADB-922D-1F819CE03201}"/>
              </a:ext>
            </a:extLst>
          </p:cNvPr>
          <p:cNvCxnSpPr>
            <a:cxnSpLocks/>
          </p:cNvCxnSpPr>
          <p:nvPr/>
        </p:nvCxnSpPr>
        <p:spPr>
          <a:xfrm>
            <a:off x="590461" y="4848839"/>
            <a:ext cx="0" cy="29832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520C322-8777-5A1B-95CF-06E114A191CD}"/>
              </a:ext>
            </a:extLst>
          </p:cNvPr>
          <p:cNvCxnSpPr>
            <a:cxnSpLocks/>
          </p:cNvCxnSpPr>
          <p:nvPr/>
        </p:nvCxnSpPr>
        <p:spPr>
          <a:xfrm>
            <a:off x="9410392" y="4708702"/>
            <a:ext cx="0" cy="18446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923EDEA3-2173-2D2D-853F-35308C297492}"/>
              </a:ext>
            </a:extLst>
          </p:cNvPr>
          <p:cNvCxnSpPr>
            <a:cxnSpLocks/>
          </p:cNvCxnSpPr>
          <p:nvPr/>
        </p:nvCxnSpPr>
        <p:spPr>
          <a:xfrm>
            <a:off x="10995702" y="4717460"/>
            <a:ext cx="0" cy="18446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A086F232-70FE-4F70-CCD5-7929D7EAB5C9}"/>
              </a:ext>
            </a:extLst>
          </p:cNvPr>
          <p:cNvSpPr/>
          <p:nvPr/>
        </p:nvSpPr>
        <p:spPr>
          <a:xfrm>
            <a:off x="4613866" y="4873438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16381B2-088D-DC78-5BB9-76B9BEB637FE}"/>
              </a:ext>
            </a:extLst>
          </p:cNvPr>
          <p:cNvSpPr txBox="1"/>
          <p:nvPr/>
        </p:nvSpPr>
        <p:spPr>
          <a:xfrm>
            <a:off x="4590695" y="4894082"/>
            <a:ext cx="867064" cy="3165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90 MYA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5FC44A6-F825-6BA2-1460-B64A98CA3925}"/>
              </a:ext>
            </a:extLst>
          </p:cNvPr>
          <p:cNvSpPr/>
          <p:nvPr/>
        </p:nvSpPr>
        <p:spPr>
          <a:xfrm rot="5400000" flipV="1">
            <a:off x="6612545" y="5115086"/>
            <a:ext cx="375682" cy="1237079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A2C90C3-89CF-F111-7B28-3324F114C6B9}"/>
              </a:ext>
            </a:extLst>
          </p:cNvPr>
          <p:cNvSpPr/>
          <p:nvPr/>
        </p:nvSpPr>
        <p:spPr>
          <a:xfrm>
            <a:off x="284574" y="5973750"/>
            <a:ext cx="86651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AE86879-E093-86A5-5F1A-7E15372B9C5C}"/>
              </a:ext>
            </a:extLst>
          </p:cNvPr>
          <p:cNvSpPr txBox="1"/>
          <p:nvPr/>
        </p:nvSpPr>
        <p:spPr>
          <a:xfrm>
            <a:off x="287678" y="5976877"/>
            <a:ext cx="86706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Rodentia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65778CF-931F-BBB9-BCD1-81CFD9D7CC68}"/>
              </a:ext>
            </a:extLst>
          </p:cNvPr>
          <p:cNvSpPr/>
          <p:nvPr/>
        </p:nvSpPr>
        <p:spPr>
          <a:xfrm>
            <a:off x="223264" y="6324094"/>
            <a:ext cx="1059200" cy="278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F168CD7-290F-5608-059E-E2D6A3B93630}"/>
              </a:ext>
            </a:extLst>
          </p:cNvPr>
          <p:cNvSpPr txBox="1"/>
          <p:nvPr/>
        </p:nvSpPr>
        <p:spPr>
          <a:xfrm>
            <a:off x="226368" y="6309704"/>
            <a:ext cx="108602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Lagomorphs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3188A86-6BB4-8E31-C0D7-9370213380E5}"/>
              </a:ext>
            </a:extLst>
          </p:cNvPr>
          <p:cNvSpPr/>
          <p:nvPr/>
        </p:nvSpPr>
        <p:spPr>
          <a:xfrm rot="16200000">
            <a:off x="601383" y="5943144"/>
            <a:ext cx="266780" cy="1118886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79A7687-35C8-BB68-441F-592829F7A6C3}"/>
              </a:ext>
            </a:extLst>
          </p:cNvPr>
          <p:cNvSpPr/>
          <p:nvPr/>
        </p:nvSpPr>
        <p:spPr>
          <a:xfrm rot="16200000">
            <a:off x="491899" y="5711042"/>
            <a:ext cx="293056" cy="78605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22601F1-05C5-964F-50CE-BF935AA2E408}"/>
              </a:ext>
            </a:extLst>
          </p:cNvPr>
          <p:cNvSpPr/>
          <p:nvPr/>
        </p:nvSpPr>
        <p:spPr>
          <a:xfrm>
            <a:off x="1545392" y="6305312"/>
            <a:ext cx="884028" cy="27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0633945-D248-1242-E2DB-EF55260881CD}"/>
              </a:ext>
            </a:extLst>
          </p:cNvPr>
          <p:cNvSpPr txBox="1"/>
          <p:nvPr/>
        </p:nvSpPr>
        <p:spPr>
          <a:xfrm>
            <a:off x="1548496" y="6290076"/>
            <a:ext cx="101595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Scandentia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51E14FA-F160-F15E-A8DA-692F624681A1}"/>
              </a:ext>
            </a:extLst>
          </p:cNvPr>
          <p:cNvSpPr/>
          <p:nvPr/>
        </p:nvSpPr>
        <p:spPr>
          <a:xfrm>
            <a:off x="1492842" y="5981243"/>
            <a:ext cx="778924" cy="269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BCB2D74-AD59-C658-F09F-798C1775D9C2}"/>
              </a:ext>
            </a:extLst>
          </p:cNvPr>
          <p:cNvSpPr txBox="1"/>
          <p:nvPr/>
        </p:nvSpPr>
        <p:spPr>
          <a:xfrm>
            <a:off x="1495946" y="5983524"/>
            <a:ext cx="77947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Colugos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6EB7FB2-F693-8823-305B-E95AFFD082AD}"/>
              </a:ext>
            </a:extLst>
          </p:cNvPr>
          <p:cNvSpPr/>
          <p:nvPr/>
        </p:nvSpPr>
        <p:spPr>
          <a:xfrm>
            <a:off x="2517600" y="6480485"/>
            <a:ext cx="857752" cy="286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C6E4BD2-271F-7A0A-C81E-F0BA1A99D971}"/>
              </a:ext>
            </a:extLst>
          </p:cNvPr>
          <p:cNvSpPr txBox="1"/>
          <p:nvPr/>
        </p:nvSpPr>
        <p:spPr>
          <a:xfrm>
            <a:off x="2520704" y="6474008"/>
            <a:ext cx="85830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Primates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D8EE1B0-6153-D713-5A9F-44EDC235392A}"/>
              </a:ext>
            </a:extLst>
          </p:cNvPr>
          <p:cNvSpPr/>
          <p:nvPr/>
        </p:nvSpPr>
        <p:spPr>
          <a:xfrm rot="5400000" flipV="1">
            <a:off x="1839096" y="6025980"/>
            <a:ext cx="296855" cy="930529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D40489E-1CE3-3E22-78FE-C93964EBFFEE}"/>
              </a:ext>
            </a:extLst>
          </p:cNvPr>
          <p:cNvSpPr/>
          <p:nvPr/>
        </p:nvSpPr>
        <p:spPr>
          <a:xfrm rot="5400000" flipV="1">
            <a:off x="9489752" y="4497602"/>
            <a:ext cx="323129" cy="1999078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E0E6C2DA-6B25-2C07-C483-47E93112781F}"/>
              </a:ext>
            </a:extLst>
          </p:cNvPr>
          <p:cNvSpPr/>
          <p:nvPr/>
        </p:nvSpPr>
        <p:spPr>
          <a:xfrm rot="16200000">
            <a:off x="3158898" y="6538731"/>
            <a:ext cx="328091" cy="164195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0F46FC7-27EE-1649-B578-82E26D7F10E4}"/>
              </a:ext>
            </a:extLst>
          </p:cNvPr>
          <p:cNvSpPr/>
          <p:nvPr/>
        </p:nvSpPr>
        <p:spPr>
          <a:xfrm rot="5400000" flipV="1">
            <a:off x="2679922" y="6271222"/>
            <a:ext cx="331888" cy="720320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B48FC63-7D7A-001A-F71E-1A93F9A7F2F6}"/>
              </a:ext>
            </a:extLst>
          </p:cNvPr>
          <p:cNvSpPr/>
          <p:nvPr/>
        </p:nvSpPr>
        <p:spPr>
          <a:xfrm rot="5400000" flipV="1">
            <a:off x="958852" y="6047874"/>
            <a:ext cx="366923" cy="186046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DAE2C326-FEAA-57C3-168D-9B2F4E8ECE4C}"/>
              </a:ext>
            </a:extLst>
          </p:cNvPr>
          <p:cNvSpPr/>
          <p:nvPr/>
        </p:nvSpPr>
        <p:spPr>
          <a:xfrm rot="16200000">
            <a:off x="3355967" y="5474559"/>
            <a:ext cx="354365" cy="1197711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05FF9A7F-887E-5EAB-FD54-7CE2088E645B}"/>
              </a:ext>
            </a:extLst>
          </p:cNvPr>
          <p:cNvSpPr/>
          <p:nvPr/>
        </p:nvSpPr>
        <p:spPr>
          <a:xfrm rot="16200000">
            <a:off x="5269725" y="5198661"/>
            <a:ext cx="310573" cy="1005022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77A4E7C5-77CB-7F9A-BCA2-574FF6AEE95F}"/>
              </a:ext>
            </a:extLst>
          </p:cNvPr>
          <p:cNvSpPr/>
          <p:nvPr/>
        </p:nvSpPr>
        <p:spPr>
          <a:xfrm rot="5400000" flipV="1">
            <a:off x="5833023" y="5649358"/>
            <a:ext cx="305614" cy="133494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282C0D4-F3E8-0EC0-3AC5-E261C8E57138}"/>
              </a:ext>
            </a:extLst>
          </p:cNvPr>
          <p:cNvSpPr/>
          <p:nvPr/>
        </p:nvSpPr>
        <p:spPr>
          <a:xfrm rot="16200000">
            <a:off x="4056656" y="5308144"/>
            <a:ext cx="293056" cy="78605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2046055B-A454-BA14-1E0F-5B1BF7D63282}"/>
              </a:ext>
            </a:extLst>
          </p:cNvPr>
          <p:cNvSpPr/>
          <p:nvPr/>
        </p:nvSpPr>
        <p:spPr>
          <a:xfrm rot="5400000" flipV="1">
            <a:off x="4527989" y="5640600"/>
            <a:ext cx="305614" cy="133494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B89DB81-F150-E039-7D4E-7859F1387241}"/>
              </a:ext>
            </a:extLst>
          </p:cNvPr>
          <p:cNvSpPr/>
          <p:nvPr/>
        </p:nvSpPr>
        <p:spPr>
          <a:xfrm rot="16200000">
            <a:off x="2830449" y="5141730"/>
            <a:ext cx="284297" cy="1092609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C105B11-DF7C-8C56-74A7-F941E2C1D0C6}"/>
              </a:ext>
            </a:extLst>
          </p:cNvPr>
          <p:cNvSpPr/>
          <p:nvPr/>
        </p:nvSpPr>
        <p:spPr>
          <a:xfrm rot="16200000">
            <a:off x="7134621" y="2842789"/>
            <a:ext cx="302012" cy="1390303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126677E-A9B5-CF8B-C874-54CD0016FB74}"/>
              </a:ext>
            </a:extLst>
          </p:cNvPr>
          <p:cNvSpPr/>
          <p:nvPr/>
        </p:nvSpPr>
        <p:spPr>
          <a:xfrm rot="16200000">
            <a:off x="7652267" y="4354095"/>
            <a:ext cx="328091" cy="164195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0EA07F4-2CD0-C0DE-5A1F-1D71F7AF4E2A}"/>
              </a:ext>
            </a:extLst>
          </p:cNvPr>
          <p:cNvCxnSpPr>
            <a:cxnSpLocks/>
          </p:cNvCxnSpPr>
          <p:nvPr/>
        </p:nvCxnSpPr>
        <p:spPr>
          <a:xfrm>
            <a:off x="4943495" y="4699943"/>
            <a:ext cx="6052204" cy="52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B54943E-EA0E-51BD-06DC-A899BE9D23ED}"/>
              </a:ext>
            </a:extLst>
          </p:cNvPr>
          <p:cNvSpPr/>
          <p:nvPr/>
        </p:nvSpPr>
        <p:spPr>
          <a:xfrm>
            <a:off x="7942142" y="4680747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65EB8B2-8FB4-7ABB-903D-4B979EDB005C}"/>
              </a:ext>
            </a:extLst>
          </p:cNvPr>
          <p:cNvSpPr txBox="1"/>
          <p:nvPr/>
        </p:nvSpPr>
        <p:spPr>
          <a:xfrm>
            <a:off x="7945246" y="4683874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140 MYA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FDD56EA-00F9-FCE2-5863-8ED37A24B458}"/>
              </a:ext>
            </a:extLst>
          </p:cNvPr>
          <p:cNvSpPr/>
          <p:nvPr/>
        </p:nvSpPr>
        <p:spPr>
          <a:xfrm rot="5400000" flipV="1">
            <a:off x="9253709" y="5714017"/>
            <a:ext cx="210648" cy="1064170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B847184B-3FAA-B34C-6D0E-7898160D7E7B}"/>
              </a:ext>
            </a:extLst>
          </p:cNvPr>
          <p:cNvSpPr/>
          <p:nvPr/>
        </p:nvSpPr>
        <p:spPr>
          <a:xfrm rot="16200000">
            <a:off x="11308793" y="5658488"/>
            <a:ext cx="284297" cy="1092609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57A1220-85AE-CD62-228F-1C5F4D972E49}"/>
              </a:ext>
            </a:extLst>
          </p:cNvPr>
          <p:cNvSpPr/>
          <p:nvPr/>
        </p:nvSpPr>
        <p:spPr>
          <a:xfrm>
            <a:off x="6829796" y="5153713"/>
            <a:ext cx="77016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FFA9B958-1CB9-44F4-7F6C-6ED2FDA33919}"/>
              </a:ext>
            </a:extLst>
          </p:cNvPr>
          <p:cNvSpPr txBox="1"/>
          <p:nvPr/>
        </p:nvSpPr>
        <p:spPr>
          <a:xfrm>
            <a:off x="6815384" y="5165599"/>
            <a:ext cx="88458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60 MYA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5B708A4-03EE-55B9-DFCF-B61AAFAC73A0}"/>
              </a:ext>
            </a:extLst>
          </p:cNvPr>
          <p:cNvSpPr/>
          <p:nvPr/>
        </p:nvSpPr>
        <p:spPr>
          <a:xfrm rot="16200000">
            <a:off x="9451965" y="5527107"/>
            <a:ext cx="222986" cy="66343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65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2F6AC5-EB0F-A5F6-BBFF-58F3AC9B4C07}"/>
              </a:ext>
            </a:extLst>
          </p:cNvPr>
          <p:cNvSpPr/>
          <p:nvPr/>
        </p:nvSpPr>
        <p:spPr>
          <a:xfrm>
            <a:off x="2242608" y="1095731"/>
            <a:ext cx="160223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D4D21-CD43-D0B6-CE70-A6F8D59FD91A}"/>
              </a:ext>
            </a:extLst>
          </p:cNvPr>
          <p:cNvSpPr txBox="1"/>
          <p:nvPr/>
        </p:nvSpPr>
        <p:spPr>
          <a:xfrm>
            <a:off x="2244445" y="1098859"/>
            <a:ext cx="160278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Afroinsectophilia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F30240-B141-90ED-55B9-4D16C392F0C1}"/>
              </a:ext>
            </a:extLst>
          </p:cNvPr>
          <p:cNvSpPr/>
          <p:nvPr/>
        </p:nvSpPr>
        <p:spPr>
          <a:xfrm>
            <a:off x="4068304" y="149271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CA0CDC-65E3-148C-E37D-9FE961769749}"/>
              </a:ext>
            </a:extLst>
          </p:cNvPr>
          <p:cNvSpPr txBox="1"/>
          <p:nvPr/>
        </p:nvSpPr>
        <p:spPr>
          <a:xfrm>
            <a:off x="4071407" y="152399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Afrotheria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99A611F-4AF9-E14A-9356-4814F067CB7F}"/>
              </a:ext>
            </a:extLst>
          </p:cNvPr>
          <p:cNvCxnSpPr/>
          <p:nvPr/>
        </p:nvCxnSpPr>
        <p:spPr>
          <a:xfrm flipH="1">
            <a:off x="3524605" y="91221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706E0DA-641B-170E-232A-B397219BAE27}"/>
              </a:ext>
            </a:extLst>
          </p:cNvPr>
          <p:cNvSpPr/>
          <p:nvPr/>
        </p:nvSpPr>
        <p:spPr>
          <a:xfrm>
            <a:off x="4655028" y="1132876"/>
            <a:ext cx="1427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B1C3A5-5696-0738-E571-1903C23E5E92}"/>
              </a:ext>
            </a:extLst>
          </p:cNvPr>
          <p:cNvSpPr txBox="1"/>
          <p:nvPr/>
        </p:nvSpPr>
        <p:spPr>
          <a:xfrm>
            <a:off x="4674805" y="1136005"/>
            <a:ext cx="1296234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Paenungulata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0786ED5-184B-5AFC-6E12-3375E4A83639}"/>
              </a:ext>
            </a:extLst>
          </p:cNvPr>
          <p:cNvCxnSpPr>
            <a:cxnSpLocks/>
          </p:cNvCxnSpPr>
          <p:nvPr/>
        </p:nvCxnSpPr>
        <p:spPr>
          <a:xfrm flipH="1">
            <a:off x="11731325" y="1577872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A1CE29-DCCD-FAA5-0FE4-7A43BC59E8A9}"/>
              </a:ext>
            </a:extLst>
          </p:cNvPr>
          <p:cNvCxnSpPr>
            <a:cxnSpLocks/>
          </p:cNvCxnSpPr>
          <p:nvPr/>
        </p:nvCxnSpPr>
        <p:spPr>
          <a:xfrm flipV="1">
            <a:off x="9574804" y="1570799"/>
            <a:ext cx="2151872" cy="1751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6114F77-E02A-C224-3408-9587144F91CE}"/>
              </a:ext>
            </a:extLst>
          </p:cNvPr>
          <p:cNvCxnSpPr>
            <a:cxnSpLocks/>
          </p:cNvCxnSpPr>
          <p:nvPr/>
        </p:nvCxnSpPr>
        <p:spPr>
          <a:xfrm flipV="1">
            <a:off x="4569198" y="454445"/>
            <a:ext cx="1" cy="46821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C770169-2BC0-85D1-719B-ED685A090BEF}"/>
              </a:ext>
            </a:extLst>
          </p:cNvPr>
          <p:cNvSpPr/>
          <p:nvPr/>
        </p:nvSpPr>
        <p:spPr>
          <a:xfrm>
            <a:off x="9980372" y="166787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43ED47-ABE5-17AB-DC81-55ACBF2068F3}"/>
              </a:ext>
            </a:extLst>
          </p:cNvPr>
          <p:cNvSpPr txBox="1"/>
          <p:nvPr/>
        </p:nvSpPr>
        <p:spPr>
          <a:xfrm>
            <a:off x="9948440" y="161158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Xenarthra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B98693-090C-9A68-AA66-8D4205FBD58E}"/>
              </a:ext>
            </a:extLst>
          </p:cNvPr>
          <p:cNvCxnSpPr>
            <a:cxnSpLocks/>
          </p:cNvCxnSpPr>
          <p:nvPr/>
        </p:nvCxnSpPr>
        <p:spPr>
          <a:xfrm flipH="1">
            <a:off x="9585569" y="158662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459D805-3261-EA9F-5CE3-F14E85220CA8}"/>
              </a:ext>
            </a:extLst>
          </p:cNvPr>
          <p:cNvCxnSpPr>
            <a:cxnSpLocks/>
          </p:cNvCxnSpPr>
          <p:nvPr/>
        </p:nvCxnSpPr>
        <p:spPr>
          <a:xfrm flipH="1">
            <a:off x="5407601" y="91221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7A1E3F2-5098-BF64-18CC-3DBBF86DA799}"/>
              </a:ext>
            </a:extLst>
          </p:cNvPr>
          <p:cNvCxnSpPr>
            <a:cxnSpLocks/>
          </p:cNvCxnSpPr>
          <p:nvPr/>
        </p:nvCxnSpPr>
        <p:spPr>
          <a:xfrm flipV="1">
            <a:off x="3557631" y="913899"/>
            <a:ext cx="1845321" cy="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88B1CCF-F4F2-0645-8078-2ED2A2A7DCE5}"/>
              </a:ext>
            </a:extLst>
          </p:cNvPr>
          <p:cNvCxnSpPr>
            <a:cxnSpLocks/>
          </p:cNvCxnSpPr>
          <p:nvPr/>
        </p:nvCxnSpPr>
        <p:spPr>
          <a:xfrm flipV="1">
            <a:off x="10542575" y="445688"/>
            <a:ext cx="1" cy="41566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25DA012D-E235-E0E3-7A0F-B8CBE5044C79}"/>
              </a:ext>
            </a:extLst>
          </p:cNvPr>
          <p:cNvSpPr/>
          <p:nvPr/>
        </p:nvSpPr>
        <p:spPr>
          <a:xfrm>
            <a:off x="946332" y="1498627"/>
            <a:ext cx="160223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E730F8-CEB1-2091-BE51-AF20AAEBBFE5}"/>
              </a:ext>
            </a:extLst>
          </p:cNvPr>
          <p:cNvSpPr txBox="1"/>
          <p:nvPr/>
        </p:nvSpPr>
        <p:spPr>
          <a:xfrm>
            <a:off x="948169" y="1501755"/>
            <a:ext cx="160278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Afroinsectivora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EF2534-BC7D-2D0F-895D-423E463FD7FE}"/>
              </a:ext>
            </a:extLst>
          </p:cNvPr>
          <p:cNvSpPr/>
          <p:nvPr/>
        </p:nvSpPr>
        <p:spPr>
          <a:xfrm>
            <a:off x="280676" y="2251868"/>
            <a:ext cx="130444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1022F9-81FC-5EFA-68BA-FA68E82EBA5A}"/>
              </a:ext>
            </a:extLst>
          </p:cNvPr>
          <p:cNvSpPr txBox="1"/>
          <p:nvPr/>
        </p:nvSpPr>
        <p:spPr>
          <a:xfrm>
            <a:off x="282514" y="2254996"/>
            <a:ext cx="12962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Tubulidentata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0701914-4D64-50F2-4F01-C11139967B4D}"/>
              </a:ext>
            </a:extLst>
          </p:cNvPr>
          <p:cNvSpPr/>
          <p:nvPr/>
        </p:nvSpPr>
        <p:spPr>
          <a:xfrm>
            <a:off x="1682054" y="2251867"/>
            <a:ext cx="130444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CC645B-C297-924F-A86E-B896BF67E29C}"/>
              </a:ext>
            </a:extLst>
          </p:cNvPr>
          <p:cNvSpPr txBox="1"/>
          <p:nvPr/>
        </p:nvSpPr>
        <p:spPr>
          <a:xfrm>
            <a:off x="1666374" y="2254995"/>
            <a:ext cx="147140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Macroscelidea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80FC848-6332-A204-CB5F-B60D234E101A}"/>
              </a:ext>
            </a:extLst>
          </p:cNvPr>
          <p:cNvSpPr/>
          <p:nvPr/>
        </p:nvSpPr>
        <p:spPr>
          <a:xfrm>
            <a:off x="3267366" y="2225591"/>
            <a:ext cx="130444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8A9579D-517C-47D3-B68B-AC251F168E95}"/>
              </a:ext>
            </a:extLst>
          </p:cNvPr>
          <p:cNvSpPr txBox="1"/>
          <p:nvPr/>
        </p:nvSpPr>
        <p:spPr>
          <a:xfrm>
            <a:off x="3269202" y="2228719"/>
            <a:ext cx="111230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Afrosoricida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56D753-985B-68EF-1ABA-1B357A07E77E}"/>
              </a:ext>
            </a:extLst>
          </p:cNvPr>
          <p:cNvSpPr/>
          <p:nvPr/>
        </p:nvSpPr>
        <p:spPr>
          <a:xfrm>
            <a:off x="5001572" y="2260626"/>
            <a:ext cx="130444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E44ABB-76D6-D653-6FA0-CEF0A48C76E4}"/>
              </a:ext>
            </a:extLst>
          </p:cNvPr>
          <p:cNvSpPr txBox="1"/>
          <p:nvPr/>
        </p:nvSpPr>
        <p:spPr>
          <a:xfrm>
            <a:off x="5003410" y="2263754"/>
            <a:ext cx="12962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Hyracoidea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0B37E96-5E7A-DB27-7F6D-BE21377F2F6A}"/>
              </a:ext>
            </a:extLst>
          </p:cNvPr>
          <p:cNvSpPr/>
          <p:nvPr/>
        </p:nvSpPr>
        <p:spPr>
          <a:xfrm>
            <a:off x="6525572" y="2234350"/>
            <a:ext cx="130444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3E07674-F9E2-DDCC-8700-7C130EB1510A}"/>
              </a:ext>
            </a:extLst>
          </p:cNvPr>
          <p:cNvSpPr txBox="1"/>
          <p:nvPr/>
        </p:nvSpPr>
        <p:spPr>
          <a:xfrm>
            <a:off x="6527410" y="2237478"/>
            <a:ext cx="12962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Proboscidea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59CE75E-5179-DBB8-EB82-9ACCE2CCEEE9}"/>
              </a:ext>
            </a:extLst>
          </p:cNvPr>
          <p:cNvSpPr/>
          <p:nvPr/>
        </p:nvSpPr>
        <p:spPr>
          <a:xfrm>
            <a:off x="8023296" y="2199316"/>
            <a:ext cx="77892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12D94E-509B-4DDA-DF32-866194FB3758}"/>
              </a:ext>
            </a:extLst>
          </p:cNvPr>
          <p:cNvSpPr txBox="1"/>
          <p:nvPr/>
        </p:nvSpPr>
        <p:spPr>
          <a:xfrm>
            <a:off x="8025134" y="2202444"/>
            <a:ext cx="77947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Sirenia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CFCD0D-D27B-D630-D8F3-D20349E11FAB}"/>
              </a:ext>
            </a:extLst>
          </p:cNvPr>
          <p:cNvCxnSpPr>
            <a:cxnSpLocks/>
          </p:cNvCxnSpPr>
          <p:nvPr/>
        </p:nvCxnSpPr>
        <p:spPr>
          <a:xfrm flipH="1">
            <a:off x="2622359" y="200704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3F9F93F-37F0-20F5-D192-E135CB5E497A}"/>
              </a:ext>
            </a:extLst>
          </p:cNvPr>
          <p:cNvCxnSpPr>
            <a:cxnSpLocks/>
          </p:cNvCxnSpPr>
          <p:nvPr/>
        </p:nvCxnSpPr>
        <p:spPr>
          <a:xfrm flipV="1">
            <a:off x="772389" y="1999969"/>
            <a:ext cx="3150355" cy="1752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187E172-DFBC-8A90-D85F-8089FDFE13D9}"/>
              </a:ext>
            </a:extLst>
          </p:cNvPr>
          <p:cNvCxnSpPr>
            <a:cxnSpLocks/>
          </p:cNvCxnSpPr>
          <p:nvPr/>
        </p:nvCxnSpPr>
        <p:spPr>
          <a:xfrm flipH="1">
            <a:off x="774396" y="201580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D0542B7-A0F6-19AB-6BFA-94680CFC6BB3}"/>
              </a:ext>
            </a:extLst>
          </p:cNvPr>
          <p:cNvCxnSpPr>
            <a:cxnSpLocks/>
          </p:cNvCxnSpPr>
          <p:nvPr/>
        </p:nvCxnSpPr>
        <p:spPr>
          <a:xfrm flipH="1">
            <a:off x="3909982" y="2007042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09C1E41-C7D3-05EB-7E6F-7DD44CC73B75}"/>
              </a:ext>
            </a:extLst>
          </p:cNvPr>
          <p:cNvCxnSpPr>
            <a:cxnSpLocks/>
          </p:cNvCxnSpPr>
          <p:nvPr/>
        </p:nvCxnSpPr>
        <p:spPr>
          <a:xfrm flipH="1">
            <a:off x="7019186" y="191945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D393A7C-AABB-4A4A-828D-557129AA20E7}"/>
              </a:ext>
            </a:extLst>
          </p:cNvPr>
          <p:cNvCxnSpPr>
            <a:cxnSpLocks/>
          </p:cNvCxnSpPr>
          <p:nvPr/>
        </p:nvCxnSpPr>
        <p:spPr>
          <a:xfrm flipV="1">
            <a:off x="5169216" y="1912383"/>
            <a:ext cx="3141596" cy="876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C2DD4EE-CB62-82D8-C916-FAA1F6032A01}"/>
              </a:ext>
            </a:extLst>
          </p:cNvPr>
          <p:cNvCxnSpPr>
            <a:cxnSpLocks/>
          </p:cNvCxnSpPr>
          <p:nvPr/>
        </p:nvCxnSpPr>
        <p:spPr>
          <a:xfrm flipH="1">
            <a:off x="5171223" y="192821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F451E9D-AF41-3248-C353-8A66184A699B}"/>
              </a:ext>
            </a:extLst>
          </p:cNvPr>
          <p:cNvCxnSpPr>
            <a:cxnSpLocks/>
          </p:cNvCxnSpPr>
          <p:nvPr/>
        </p:nvCxnSpPr>
        <p:spPr>
          <a:xfrm flipV="1">
            <a:off x="5821678" y="1435410"/>
            <a:ext cx="1" cy="46821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568ADA6-EEB7-6F1D-9E50-B956DBC84460}"/>
              </a:ext>
            </a:extLst>
          </p:cNvPr>
          <p:cNvCxnSpPr>
            <a:cxnSpLocks/>
          </p:cNvCxnSpPr>
          <p:nvPr/>
        </p:nvCxnSpPr>
        <p:spPr>
          <a:xfrm flipH="1">
            <a:off x="8315462" y="192821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C185E0C8-0DC0-E296-A861-B5C268D3284A}"/>
              </a:ext>
            </a:extLst>
          </p:cNvPr>
          <p:cNvSpPr/>
          <p:nvPr/>
        </p:nvSpPr>
        <p:spPr>
          <a:xfrm>
            <a:off x="10111750" y="911269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DD434D-765E-B093-7419-8D99380F85CF}"/>
              </a:ext>
            </a:extLst>
          </p:cNvPr>
          <p:cNvSpPr txBox="1"/>
          <p:nvPr/>
        </p:nvSpPr>
        <p:spPr>
          <a:xfrm>
            <a:off x="10079818" y="905640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Cingulata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0207F4E-7E3B-D7D4-6898-FFD31F051497}"/>
              </a:ext>
            </a:extLst>
          </p:cNvPr>
          <p:cNvSpPr/>
          <p:nvPr/>
        </p:nvSpPr>
        <p:spPr>
          <a:xfrm>
            <a:off x="9113266" y="1830923"/>
            <a:ext cx="700097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167525-C400-071A-9D09-734BAD92850C}"/>
              </a:ext>
            </a:extLst>
          </p:cNvPr>
          <p:cNvSpPr txBox="1"/>
          <p:nvPr/>
        </p:nvSpPr>
        <p:spPr>
          <a:xfrm>
            <a:off x="9107609" y="1825294"/>
            <a:ext cx="7006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Pilosa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1011FD3-DDA0-DCA9-EF4D-A969A526B190}"/>
              </a:ext>
            </a:extLst>
          </p:cNvPr>
          <p:cNvSpPr/>
          <p:nvPr/>
        </p:nvSpPr>
        <p:spPr>
          <a:xfrm>
            <a:off x="9875267" y="3162234"/>
            <a:ext cx="1575959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E8DA78A-61AD-9C73-7F6B-DE2E65C4211D}"/>
              </a:ext>
            </a:extLst>
          </p:cNvPr>
          <p:cNvSpPr txBox="1"/>
          <p:nvPr/>
        </p:nvSpPr>
        <p:spPr>
          <a:xfrm>
            <a:off x="9913404" y="3174122"/>
            <a:ext cx="1567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Chlamyphoridae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07916C3-B059-33C4-33DF-100DBBA731A0}"/>
              </a:ext>
            </a:extLst>
          </p:cNvPr>
          <p:cNvSpPr/>
          <p:nvPr/>
        </p:nvSpPr>
        <p:spPr>
          <a:xfrm>
            <a:off x="10672301" y="1874716"/>
            <a:ext cx="1304441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9C58CD-E661-3B31-5C64-2086EF642106}"/>
              </a:ext>
            </a:extLst>
          </p:cNvPr>
          <p:cNvSpPr txBox="1"/>
          <p:nvPr/>
        </p:nvSpPr>
        <p:spPr>
          <a:xfrm>
            <a:off x="10675403" y="1877847"/>
            <a:ext cx="143637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Dasypodidae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55CB825-86E8-4100-227E-CF10000F7E1D}"/>
              </a:ext>
            </a:extLst>
          </p:cNvPr>
          <p:cNvCxnSpPr>
            <a:cxnSpLocks/>
          </p:cNvCxnSpPr>
          <p:nvPr/>
        </p:nvCxnSpPr>
        <p:spPr>
          <a:xfrm flipH="1">
            <a:off x="10181048" y="1595388"/>
            <a:ext cx="0" cy="156916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20820A8-6671-05CC-1E43-39B095A8C7DD}"/>
              </a:ext>
            </a:extLst>
          </p:cNvPr>
          <p:cNvCxnSpPr>
            <a:cxnSpLocks/>
          </p:cNvCxnSpPr>
          <p:nvPr/>
        </p:nvCxnSpPr>
        <p:spPr>
          <a:xfrm flipH="1">
            <a:off x="10540258" y="126255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FB83B89-579B-CE2D-F6D2-384AD8D15A82}"/>
              </a:ext>
            </a:extLst>
          </p:cNvPr>
          <p:cNvCxnSpPr>
            <a:cxnSpLocks/>
          </p:cNvCxnSpPr>
          <p:nvPr/>
        </p:nvCxnSpPr>
        <p:spPr>
          <a:xfrm flipH="1">
            <a:off x="9366495" y="2147180"/>
            <a:ext cx="0" cy="156916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AD833E6-38A7-3973-2CE6-BF1717211BB1}"/>
              </a:ext>
            </a:extLst>
          </p:cNvPr>
          <p:cNvCxnSpPr>
            <a:cxnSpLocks/>
          </p:cNvCxnSpPr>
          <p:nvPr/>
        </p:nvCxnSpPr>
        <p:spPr>
          <a:xfrm flipH="1">
            <a:off x="9576704" y="373248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8FE94EC-CA28-4DAD-476E-A244E5C39A98}"/>
              </a:ext>
            </a:extLst>
          </p:cNvPr>
          <p:cNvCxnSpPr>
            <a:cxnSpLocks/>
          </p:cNvCxnSpPr>
          <p:nvPr/>
        </p:nvCxnSpPr>
        <p:spPr>
          <a:xfrm flipV="1">
            <a:off x="8409906" y="3734173"/>
            <a:ext cx="1153390" cy="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016FE44-477E-2A29-9C9C-D2650F217E62}"/>
              </a:ext>
            </a:extLst>
          </p:cNvPr>
          <p:cNvCxnSpPr>
            <a:cxnSpLocks/>
          </p:cNvCxnSpPr>
          <p:nvPr/>
        </p:nvCxnSpPr>
        <p:spPr>
          <a:xfrm flipH="1">
            <a:off x="8403048" y="372372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2AC28B5-238C-7711-DA13-815836EFC8B6}"/>
              </a:ext>
            </a:extLst>
          </p:cNvPr>
          <p:cNvCxnSpPr>
            <a:cxnSpLocks/>
          </p:cNvCxnSpPr>
          <p:nvPr/>
        </p:nvCxnSpPr>
        <p:spPr>
          <a:xfrm flipH="1">
            <a:off x="11232082" y="373248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40F988D-E779-005C-8539-9D3DE3B426D4}"/>
              </a:ext>
            </a:extLst>
          </p:cNvPr>
          <p:cNvCxnSpPr>
            <a:cxnSpLocks/>
          </p:cNvCxnSpPr>
          <p:nvPr/>
        </p:nvCxnSpPr>
        <p:spPr>
          <a:xfrm flipV="1">
            <a:off x="10065284" y="3734172"/>
            <a:ext cx="1153390" cy="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7B511ED-E129-2985-769A-B062CE038F76}"/>
              </a:ext>
            </a:extLst>
          </p:cNvPr>
          <p:cNvCxnSpPr>
            <a:cxnSpLocks/>
          </p:cNvCxnSpPr>
          <p:nvPr/>
        </p:nvCxnSpPr>
        <p:spPr>
          <a:xfrm flipH="1">
            <a:off x="10058426" y="372372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0710F2E-8B81-D20A-09CD-2DCEB7973AD3}"/>
              </a:ext>
            </a:extLst>
          </p:cNvPr>
          <p:cNvCxnSpPr>
            <a:cxnSpLocks/>
          </p:cNvCxnSpPr>
          <p:nvPr/>
        </p:nvCxnSpPr>
        <p:spPr>
          <a:xfrm flipH="1">
            <a:off x="10557669" y="374124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0198253-FA71-FCE4-1AB9-5AC67F10C10E}"/>
              </a:ext>
            </a:extLst>
          </p:cNvPr>
          <p:cNvCxnSpPr>
            <a:cxnSpLocks/>
          </p:cNvCxnSpPr>
          <p:nvPr/>
        </p:nvCxnSpPr>
        <p:spPr>
          <a:xfrm flipH="1">
            <a:off x="11302151" y="223476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49368555-122D-483F-E86E-E933022AFB35}"/>
              </a:ext>
            </a:extLst>
          </p:cNvPr>
          <p:cNvSpPr txBox="1"/>
          <p:nvPr/>
        </p:nvSpPr>
        <p:spPr>
          <a:xfrm>
            <a:off x="363452" y="2742839"/>
            <a:ext cx="83836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Aardvark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DF9EC64-2BE5-2F50-38E0-11363286F2DA}"/>
              </a:ext>
            </a:extLst>
          </p:cNvPr>
          <p:cNvSpPr txBox="1"/>
          <p:nvPr/>
        </p:nvSpPr>
        <p:spPr>
          <a:xfrm>
            <a:off x="1782348" y="2786633"/>
            <a:ext cx="1127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Elephant shrew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E64D7D4-4EEC-B61A-F1BA-6941D95F46C3}"/>
              </a:ext>
            </a:extLst>
          </p:cNvPr>
          <p:cNvSpPr txBox="1"/>
          <p:nvPr/>
        </p:nvSpPr>
        <p:spPr>
          <a:xfrm>
            <a:off x="3525314" y="2786633"/>
            <a:ext cx="79456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Tenrec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Cape golden mole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12F576D-2390-BDAD-B35C-43D3739F670A}"/>
              </a:ext>
            </a:extLst>
          </p:cNvPr>
          <p:cNvSpPr txBox="1"/>
          <p:nvPr/>
        </p:nvSpPr>
        <p:spPr>
          <a:xfrm>
            <a:off x="5066832" y="2786633"/>
            <a:ext cx="8033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Hyraxes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2500BFB-0B2E-C1DE-5004-6605E114FABA}"/>
              </a:ext>
            </a:extLst>
          </p:cNvPr>
          <p:cNvSpPr txBox="1"/>
          <p:nvPr/>
        </p:nvSpPr>
        <p:spPr>
          <a:xfrm>
            <a:off x="6608348" y="2786633"/>
            <a:ext cx="11273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Elephants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D707BE7-CB32-8F99-0740-48BBE70D104E}"/>
              </a:ext>
            </a:extLst>
          </p:cNvPr>
          <p:cNvSpPr txBox="1"/>
          <p:nvPr/>
        </p:nvSpPr>
        <p:spPr>
          <a:xfrm>
            <a:off x="7738211" y="2795392"/>
            <a:ext cx="8033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Dugong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D62BF0-49DA-A202-BB7A-BC8E52D8A3CC}"/>
              </a:ext>
            </a:extLst>
          </p:cNvPr>
          <p:cNvSpPr txBox="1"/>
          <p:nvPr/>
        </p:nvSpPr>
        <p:spPr>
          <a:xfrm>
            <a:off x="8403866" y="2786633"/>
            <a:ext cx="95222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Manatees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8F85AC2-61A7-C33B-B1BB-09C7ABC2E477}"/>
              </a:ext>
            </a:extLst>
          </p:cNvPr>
          <p:cNvSpPr txBox="1"/>
          <p:nvPr/>
        </p:nvSpPr>
        <p:spPr>
          <a:xfrm>
            <a:off x="8438900" y="4039115"/>
            <a:ext cx="11273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Tree sloths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E78C2C2-A30D-F23D-286F-98EE9F81B8EC}"/>
              </a:ext>
            </a:extLst>
          </p:cNvPr>
          <p:cNvSpPr txBox="1"/>
          <p:nvPr/>
        </p:nvSpPr>
        <p:spPr>
          <a:xfrm>
            <a:off x="10059245" y="4179254"/>
            <a:ext cx="11273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armadillos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FED00BB-7DCC-7C5B-EEE0-BE118C66E100}"/>
              </a:ext>
            </a:extLst>
          </p:cNvPr>
          <p:cNvSpPr txBox="1"/>
          <p:nvPr/>
        </p:nvSpPr>
        <p:spPr>
          <a:xfrm>
            <a:off x="10891314" y="2453806"/>
            <a:ext cx="934705" cy="4791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9 banded armadillo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152396E2-7946-4048-E558-06A6434B60E2}"/>
              </a:ext>
            </a:extLst>
          </p:cNvPr>
          <p:cNvSpPr/>
          <p:nvPr/>
        </p:nvSpPr>
        <p:spPr>
          <a:xfrm rot="5400000" flipV="1">
            <a:off x="630408" y="2399917"/>
            <a:ext cx="358162" cy="956803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45CC527-73D9-E56F-1476-54EC2AD095CC}"/>
              </a:ext>
            </a:extLst>
          </p:cNvPr>
          <p:cNvSpPr/>
          <p:nvPr/>
        </p:nvSpPr>
        <p:spPr>
          <a:xfrm rot="5400000" flipV="1">
            <a:off x="3503234" y="3267019"/>
            <a:ext cx="682230" cy="807906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A37FF8A-AFF0-2828-221A-6FFFECC188C0}"/>
              </a:ext>
            </a:extLst>
          </p:cNvPr>
          <p:cNvSpPr/>
          <p:nvPr/>
        </p:nvSpPr>
        <p:spPr>
          <a:xfrm rot="5400000" flipV="1">
            <a:off x="6910338" y="2461226"/>
            <a:ext cx="358162" cy="956803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65B836DD-5DF2-08DB-D636-8046799F4C34}"/>
              </a:ext>
            </a:extLst>
          </p:cNvPr>
          <p:cNvSpPr/>
          <p:nvPr/>
        </p:nvSpPr>
        <p:spPr>
          <a:xfrm>
            <a:off x="10634385" y="1795937"/>
            <a:ext cx="1440431" cy="1127645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6218695-6279-94DC-E8F8-6450DEED1F4D}"/>
              </a:ext>
            </a:extLst>
          </p:cNvPr>
          <p:cNvSpPr/>
          <p:nvPr/>
        </p:nvSpPr>
        <p:spPr>
          <a:xfrm>
            <a:off x="8418453" y="2785661"/>
            <a:ext cx="774776" cy="304334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7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F2BB57E-9D50-3A6E-68EB-F225ABABB5B4}"/>
              </a:ext>
            </a:extLst>
          </p:cNvPr>
          <p:cNvSpPr/>
          <p:nvPr/>
        </p:nvSpPr>
        <p:spPr>
          <a:xfrm>
            <a:off x="4068304" y="149271"/>
            <a:ext cx="1120510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5F661-898F-0040-45EE-764E0E2BBE3F}"/>
              </a:ext>
            </a:extLst>
          </p:cNvPr>
          <p:cNvSpPr txBox="1"/>
          <p:nvPr/>
        </p:nvSpPr>
        <p:spPr>
          <a:xfrm>
            <a:off x="4071407" y="152399"/>
            <a:ext cx="151520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Marsupialia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3D0DF1-3E15-BBE9-66E7-9B9ED367F212}"/>
              </a:ext>
            </a:extLst>
          </p:cNvPr>
          <p:cNvSpPr/>
          <p:nvPr/>
        </p:nvSpPr>
        <p:spPr>
          <a:xfrm>
            <a:off x="1139021" y="1130765"/>
            <a:ext cx="1593475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2B908D-298C-07B9-CF8C-FBD71478583A}"/>
              </a:ext>
            </a:extLst>
          </p:cNvPr>
          <p:cNvSpPr txBox="1"/>
          <p:nvPr/>
        </p:nvSpPr>
        <p:spPr>
          <a:xfrm>
            <a:off x="1184652" y="1142652"/>
            <a:ext cx="147140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Didelphimorpha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2630BB-7B4B-E981-843B-C75F09242756}"/>
              </a:ext>
            </a:extLst>
          </p:cNvPr>
          <p:cNvSpPr/>
          <p:nvPr/>
        </p:nvSpPr>
        <p:spPr>
          <a:xfrm>
            <a:off x="2820674" y="1139522"/>
            <a:ext cx="145333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69C090-A25A-DB6D-51DC-0DFFFD4AB12F}"/>
              </a:ext>
            </a:extLst>
          </p:cNvPr>
          <p:cNvSpPr txBox="1"/>
          <p:nvPr/>
        </p:nvSpPr>
        <p:spPr>
          <a:xfrm>
            <a:off x="2822511" y="1133892"/>
            <a:ext cx="16027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Paucituberculata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CD5743-18FB-0640-14FD-7C6F1DB1AB0A}"/>
              </a:ext>
            </a:extLst>
          </p:cNvPr>
          <p:cNvSpPr/>
          <p:nvPr/>
        </p:nvSpPr>
        <p:spPr>
          <a:xfrm>
            <a:off x="4852676" y="1104488"/>
            <a:ext cx="130444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299DA6-C3F0-EB59-BC48-552E0D9A8C0D}"/>
              </a:ext>
            </a:extLst>
          </p:cNvPr>
          <p:cNvSpPr txBox="1"/>
          <p:nvPr/>
        </p:nvSpPr>
        <p:spPr>
          <a:xfrm>
            <a:off x="4836995" y="1107616"/>
            <a:ext cx="172540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Australidelphia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6022CE8-6ECE-98D3-3C85-B799A344059D}"/>
              </a:ext>
            </a:extLst>
          </p:cNvPr>
          <p:cNvCxnSpPr>
            <a:cxnSpLocks/>
          </p:cNvCxnSpPr>
          <p:nvPr/>
        </p:nvCxnSpPr>
        <p:spPr>
          <a:xfrm flipH="1">
            <a:off x="3769738" y="88594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4E7459-EC9F-A2FA-F5CF-52EF7933C199}"/>
              </a:ext>
            </a:extLst>
          </p:cNvPr>
          <p:cNvCxnSpPr>
            <a:cxnSpLocks/>
          </p:cNvCxnSpPr>
          <p:nvPr/>
        </p:nvCxnSpPr>
        <p:spPr>
          <a:xfrm flipV="1">
            <a:off x="1919768" y="878866"/>
            <a:ext cx="3150355" cy="1752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8D2AD74-E09F-14CA-AFDF-EB2CC269953E}"/>
              </a:ext>
            </a:extLst>
          </p:cNvPr>
          <p:cNvCxnSpPr>
            <a:cxnSpLocks/>
          </p:cNvCxnSpPr>
          <p:nvPr/>
        </p:nvCxnSpPr>
        <p:spPr>
          <a:xfrm flipH="1">
            <a:off x="1921775" y="89469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1B07790-0D61-FBC0-6F80-190EE5C1EACC}"/>
              </a:ext>
            </a:extLst>
          </p:cNvPr>
          <p:cNvCxnSpPr>
            <a:cxnSpLocks/>
          </p:cNvCxnSpPr>
          <p:nvPr/>
        </p:nvCxnSpPr>
        <p:spPr>
          <a:xfrm flipH="1">
            <a:off x="5057361" y="88593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827E541-2F3E-F55E-550C-F537C63499E9}"/>
              </a:ext>
            </a:extLst>
          </p:cNvPr>
          <p:cNvCxnSpPr>
            <a:cxnSpLocks/>
          </p:cNvCxnSpPr>
          <p:nvPr/>
        </p:nvCxnSpPr>
        <p:spPr>
          <a:xfrm flipH="1">
            <a:off x="7562221" y="183187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B493442-9A02-CB06-13E2-86F691B2971F}"/>
              </a:ext>
            </a:extLst>
          </p:cNvPr>
          <p:cNvCxnSpPr>
            <a:cxnSpLocks/>
          </p:cNvCxnSpPr>
          <p:nvPr/>
        </p:nvCxnSpPr>
        <p:spPr>
          <a:xfrm flipV="1">
            <a:off x="5712251" y="1824797"/>
            <a:ext cx="4297734" cy="876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3EC36E6-226C-9055-9597-7B760DD1E0A4}"/>
              </a:ext>
            </a:extLst>
          </p:cNvPr>
          <p:cNvCxnSpPr>
            <a:cxnSpLocks/>
          </p:cNvCxnSpPr>
          <p:nvPr/>
        </p:nvCxnSpPr>
        <p:spPr>
          <a:xfrm flipH="1">
            <a:off x="5714258" y="184062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220B712-A760-01A4-EF68-B34333AEB5F8}"/>
              </a:ext>
            </a:extLst>
          </p:cNvPr>
          <p:cNvCxnSpPr>
            <a:cxnSpLocks/>
          </p:cNvCxnSpPr>
          <p:nvPr/>
        </p:nvCxnSpPr>
        <p:spPr>
          <a:xfrm flipH="1">
            <a:off x="10014741" y="184062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C40DC563-5CF5-1DFD-57C0-D43671E2CCAD}"/>
              </a:ext>
            </a:extLst>
          </p:cNvPr>
          <p:cNvSpPr/>
          <p:nvPr/>
        </p:nvSpPr>
        <p:spPr>
          <a:xfrm>
            <a:off x="9398398" y="2138004"/>
            <a:ext cx="1120510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B22188-373E-A1A0-313B-3A4E56B9991F}"/>
              </a:ext>
            </a:extLst>
          </p:cNvPr>
          <p:cNvSpPr txBox="1"/>
          <p:nvPr/>
        </p:nvSpPr>
        <p:spPr>
          <a:xfrm>
            <a:off x="9400235" y="2141133"/>
            <a:ext cx="1243684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Agreodontia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3F5B047-B36F-071B-8F3E-5B8E101F956A}"/>
              </a:ext>
            </a:extLst>
          </p:cNvPr>
          <p:cNvSpPr/>
          <p:nvPr/>
        </p:nvSpPr>
        <p:spPr>
          <a:xfrm>
            <a:off x="4984055" y="2155523"/>
            <a:ext cx="1593475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A7FDCC-E594-5DFD-C836-B99CC2D294C9}"/>
              </a:ext>
            </a:extLst>
          </p:cNvPr>
          <p:cNvSpPr txBox="1"/>
          <p:nvPr/>
        </p:nvSpPr>
        <p:spPr>
          <a:xfrm>
            <a:off x="5029686" y="2167410"/>
            <a:ext cx="147140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Microbiotheria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B9FDDE-1450-2642-63AE-70DB3124D938}"/>
              </a:ext>
            </a:extLst>
          </p:cNvPr>
          <p:cNvSpPr/>
          <p:nvPr/>
        </p:nvSpPr>
        <p:spPr>
          <a:xfrm>
            <a:off x="6972260" y="2102969"/>
            <a:ext cx="145333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F189CA-F988-63FA-41F7-4723BCEC16F4}"/>
              </a:ext>
            </a:extLst>
          </p:cNvPr>
          <p:cNvSpPr txBox="1"/>
          <p:nvPr/>
        </p:nvSpPr>
        <p:spPr>
          <a:xfrm>
            <a:off x="6974096" y="2097339"/>
            <a:ext cx="16027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Eomarsupialia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659AE3-A892-947F-44D5-2F6306CFA4A4}"/>
              </a:ext>
            </a:extLst>
          </p:cNvPr>
          <p:cNvSpPr txBox="1"/>
          <p:nvPr/>
        </p:nvSpPr>
        <p:spPr>
          <a:xfrm>
            <a:off x="5031796" y="2637736"/>
            <a:ext cx="145146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Monito del monte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91A406-BB33-9D20-E7A1-EBD8FC250D72}"/>
              </a:ext>
            </a:extLst>
          </p:cNvPr>
          <p:cNvSpPr txBox="1"/>
          <p:nvPr/>
        </p:nvSpPr>
        <p:spPr>
          <a:xfrm>
            <a:off x="7186417" y="3259598"/>
            <a:ext cx="112739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Kangaroo</a:t>
            </a:r>
          </a:p>
          <a:p>
            <a:r>
              <a:rPr lang="en-GB" sz="1200" dirty="0"/>
              <a:t>Wallaby</a:t>
            </a:r>
          </a:p>
          <a:p>
            <a:r>
              <a:rPr lang="en-GB" sz="1200" dirty="0"/>
              <a:t>Koala</a:t>
            </a:r>
          </a:p>
          <a:p>
            <a:r>
              <a:rPr lang="en-GB" sz="1200" dirty="0"/>
              <a:t>Wombat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possum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E93B580-F40C-5D7E-51EE-71A0FE0EE1D2}"/>
              </a:ext>
            </a:extLst>
          </p:cNvPr>
          <p:cNvSpPr txBox="1"/>
          <p:nvPr/>
        </p:nvSpPr>
        <p:spPr>
          <a:xfrm>
            <a:off x="9165866" y="2821667"/>
            <a:ext cx="1127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Tasmanian</a:t>
            </a:r>
          </a:p>
          <a:p>
            <a:r>
              <a:rPr lang="en-GB" sz="1200" dirty="0"/>
              <a:t>devil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7D925A-810D-E080-7F4D-9A39F0011506}"/>
              </a:ext>
            </a:extLst>
          </p:cNvPr>
          <p:cNvSpPr txBox="1"/>
          <p:nvPr/>
        </p:nvSpPr>
        <p:spPr>
          <a:xfrm>
            <a:off x="1265590" y="1709322"/>
            <a:ext cx="116242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Opossum</a:t>
            </a:r>
            <a:endParaRPr lang="en-US" dirty="0"/>
          </a:p>
          <a:p>
            <a:endParaRPr lang="en-GB" sz="1200" dirty="0"/>
          </a:p>
          <a:p>
            <a:r>
              <a:rPr lang="en-GB" sz="1200" dirty="0"/>
              <a:t>Mouse opossum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49D4A66-6516-29C2-DC92-437905DE7576}"/>
              </a:ext>
            </a:extLst>
          </p:cNvPr>
          <p:cNvSpPr txBox="1"/>
          <p:nvPr/>
        </p:nvSpPr>
        <p:spPr>
          <a:xfrm>
            <a:off x="2938486" y="1735598"/>
            <a:ext cx="1127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Shrew opossums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23B3E62-0C3A-AA31-CE82-0CAC88BEE5ED}"/>
              </a:ext>
            </a:extLst>
          </p:cNvPr>
          <p:cNvSpPr/>
          <p:nvPr/>
        </p:nvSpPr>
        <p:spPr>
          <a:xfrm rot="5400000" flipV="1">
            <a:off x="5412615" y="2189708"/>
            <a:ext cx="594645" cy="1263354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ED66B99-52A0-A7B5-F851-8981393C1D21}"/>
              </a:ext>
            </a:extLst>
          </p:cNvPr>
          <p:cNvSpPr/>
          <p:nvPr/>
        </p:nvSpPr>
        <p:spPr>
          <a:xfrm rot="5400000" flipV="1">
            <a:off x="7120546" y="3065571"/>
            <a:ext cx="892438" cy="1245837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B2DDB24-1392-C6DB-7A91-AFAB9429698E}"/>
              </a:ext>
            </a:extLst>
          </p:cNvPr>
          <p:cNvSpPr/>
          <p:nvPr/>
        </p:nvSpPr>
        <p:spPr>
          <a:xfrm rot="5400000" flipV="1">
            <a:off x="9349615" y="2535674"/>
            <a:ext cx="463267" cy="1105698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5D7F21-B16A-7FA0-00DE-BEC3775A5F58}"/>
              </a:ext>
            </a:extLst>
          </p:cNvPr>
          <p:cNvSpPr/>
          <p:nvPr/>
        </p:nvSpPr>
        <p:spPr>
          <a:xfrm rot="5400000" flipV="1">
            <a:off x="1274166" y="1607260"/>
            <a:ext cx="918713" cy="1105700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393EE6E-794F-EDA9-BF07-63EF7492DE8E}"/>
              </a:ext>
            </a:extLst>
          </p:cNvPr>
          <p:cNvCxnSpPr>
            <a:cxnSpLocks/>
          </p:cNvCxnSpPr>
          <p:nvPr/>
        </p:nvCxnSpPr>
        <p:spPr>
          <a:xfrm flipH="1">
            <a:off x="7588602" y="252380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7D53CC05-F38C-A04A-8772-579CFEC3C49A}"/>
              </a:ext>
            </a:extLst>
          </p:cNvPr>
          <p:cNvSpPr/>
          <p:nvPr/>
        </p:nvSpPr>
        <p:spPr>
          <a:xfrm>
            <a:off x="6972259" y="2821175"/>
            <a:ext cx="1120510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D339E65-EFAC-A89D-F62A-7D2BD98128C5}"/>
              </a:ext>
            </a:extLst>
          </p:cNvPr>
          <p:cNvSpPr txBox="1"/>
          <p:nvPr/>
        </p:nvSpPr>
        <p:spPr>
          <a:xfrm>
            <a:off x="6974096" y="2824304"/>
            <a:ext cx="1243684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Diprodontia</a:t>
            </a:r>
          </a:p>
        </p:txBody>
      </p:sp>
    </p:spTree>
    <p:extLst>
      <p:ext uri="{BB962C8B-B14F-4D97-AF65-F5344CB8AC3E}">
        <p14:creationId xmlns:p14="http://schemas.microsoft.com/office/powerpoint/2010/main" val="920005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B19F81E-BEAA-DCF5-F6F2-7819078E079D}"/>
              </a:ext>
            </a:extLst>
          </p:cNvPr>
          <p:cNvSpPr/>
          <p:nvPr/>
        </p:nvSpPr>
        <p:spPr>
          <a:xfrm>
            <a:off x="4479959" y="79203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1E067C-2699-7A08-F060-855DFD5031AA}"/>
              </a:ext>
            </a:extLst>
          </p:cNvPr>
          <p:cNvSpPr txBox="1"/>
          <p:nvPr/>
        </p:nvSpPr>
        <p:spPr>
          <a:xfrm>
            <a:off x="4544372" y="64814"/>
            <a:ext cx="9108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Primates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66A12-E3C2-FEE9-72A5-E64BD7E35A3F}"/>
              </a:ext>
            </a:extLst>
          </p:cNvPr>
          <p:cNvCxnSpPr/>
          <p:nvPr/>
        </p:nvCxnSpPr>
        <p:spPr>
          <a:xfrm flipH="1">
            <a:off x="2700239" y="56166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4145F6A-9667-8168-5592-E7BD97E883DE}"/>
              </a:ext>
            </a:extLst>
          </p:cNvPr>
          <p:cNvCxnSpPr>
            <a:cxnSpLocks/>
          </p:cNvCxnSpPr>
          <p:nvPr/>
        </p:nvCxnSpPr>
        <p:spPr>
          <a:xfrm flipH="1">
            <a:off x="5818309" y="57041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FBBF1E-4B8B-1136-21FA-6C73B60F4ED8}"/>
              </a:ext>
            </a:extLst>
          </p:cNvPr>
          <p:cNvCxnSpPr>
            <a:cxnSpLocks/>
          </p:cNvCxnSpPr>
          <p:nvPr/>
        </p:nvCxnSpPr>
        <p:spPr>
          <a:xfrm flipV="1">
            <a:off x="2692297" y="562740"/>
            <a:ext cx="3111424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F9A91C9-6695-30F1-F7A7-14CA3FA42BBD}"/>
              </a:ext>
            </a:extLst>
          </p:cNvPr>
          <p:cNvCxnSpPr>
            <a:cxnSpLocks/>
          </p:cNvCxnSpPr>
          <p:nvPr/>
        </p:nvCxnSpPr>
        <p:spPr>
          <a:xfrm>
            <a:off x="4917221" y="364430"/>
            <a:ext cx="0" cy="19321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3E743E5-770E-10BD-DC7F-C8E3BEAA5916}"/>
              </a:ext>
            </a:extLst>
          </p:cNvPr>
          <p:cNvSpPr/>
          <p:nvPr/>
        </p:nvSpPr>
        <p:spPr>
          <a:xfrm>
            <a:off x="1528302" y="867478"/>
            <a:ext cx="117306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B408B8-86DA-4FA5-7C57-1026945BD1F7}"/>
              </a:ext>
            </a:extLst>
          </p:cNvPr>
          <p:cNvSpPr txBox="1"/>
          <p:nvPr/>
        </p:nvSpPr>
        <p:spPr>
          <a:xfrm>
            <a:off x="1531405" y="861847"/>
            <a:ext cx="11736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Strepsirrhini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4F7B77-A127-0ADD-3707-0716B747FC5E}"/>
              </a:ext>
            </a:extLst>
          </p:cNvPr>
          <p:cNvSpPr/>
          <p:nvPr/>
        </p:nvSpPr>
        <p:spPr>
          <a:xfrm>
            <a:off x="5329543" y="858718"/>
            <a:ext cx="105044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4A115A-608B-6B63-160D-2B6E5EA0511D}"/>
              </a:ext>
            </a:extLst>
          </p:cNvPr>
          <p:cNvSpPr txBox="1"/>
          <p:nvPr/>
        </p:nvSpPr>
        <p:spPr>
          <a:xfrm>
            <a:off x="5332646" y="853087"/>
            <a:ext cx="105099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Haplorhini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0CC6592-99DF-9C76-B011-A17A206225D0}"/>
              </a:ext>
            </a:extLst>
          </p:cNvPr>
          <p:cNvCxnSpPr>
            <a:cxnSpLocks/>
          </p:cNvCxnSpPr>
          <p:nvPr/>
        </p:nvCxnSpPr>
        <p:spPr>
          <a:xfrm flipH="1">
            <a:off x="2359702" y="1214014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80B4804-7886-F1C5-FDCF-42FAF6A48B1D}"/>
              </a:ext>
            </a:extLst>
          </p:cNvPr>
          <p:cNvCxnSpPr>
            <a:cxnSpLocks/>
          </p:cNvCxnSpPr>
          <p:nvPr/>
        </p:nvCxnSpPr>
        <p:spPr>
          <a:xfrm flipH="1">
            <a:off x="5038790" y="144628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22C273F-DA67-D165-55BD-A5959A92C41F}"/>
              </a:ext>
            </a:extLst>
          </p:cNvPr>
          <p:cNvCxnSpPr>
            <a:cxnSpLocks/>
          </p:cNvCxnSpPr>
          <p:nvPr/>
        </p:nvCxnSpPr>
        <p:spPr>
          <a:xfrm flipH="1">
            <a:off x="8156860" y="145503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8A8E6D-9E9E-EA98-F9C4-A7974AEDF0AD}"/>
              </a:ext>
            </a:extLst>
          </p:cNvPr>
          <p:cNvCxnSpPr>
            <a:cxnSpLocks/>
          </p:cNvCxnSpPr>
          <p:nvPr/>
        </p:nvCxnSpPr>
        <p:spPr>
          <a:xfrm flipV="1">
            <a:off x="5030848" y="1447360"/>
            <a:ext cx="3111424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C9FFBE7-C8E8-6B96-5DAF-5ED4DB68D3E7}"/>
              </a:ext>
            </a:extLst>
          </p:cNvPr>
          <p:cNvCxnSpPr>
            <a:cxnSpLocks/>
          </p:cNvCxnSpPr>
          <p:nvPr/>
        </p:nvCxnSpPr>
        <p:spPr>
          <a:xfrm flipH="1">
            <a:off x="5898185" y="119649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F81E805-9FBE-C9B8-8C7B-86D89EAD3D62}"/>
              </a:ext>
            </a:extLst>
          </p:cNvPr>
          <p:cNvSpPr/>
          <p:nvPr/>
        </p:nvSpPr>
        <p:spPr>
          <a:xfrm>
            <a:off x="1799817" y="1454304"/>
            <a:ext cx="127816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4AD7BB-A540-8451-42A0-8E01991B98A5}"/>
              </a:ext>
            </a:extLst>
          </p:cNvPr>
          <p:cNvSpPr txBox="1"/>
          <p:nvPr/>
        </p:nvSpPr>
        <p:spPr>
          <a:xfrm>
            <a:off x="1802921" y="1474950"/>
            <a:ext cx="127872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Lemuriformes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E8BB6F2-3ADD-933E-E247-147F107CA65F}"/>
              </a:ext>
            </a:extLst>
          </p:cNvPr>
          <p:cNvCxnSpPr>
            <a:cxnSpLocks/>
          </p:cNvCxnSpPr>
          <p:nvPr/>
        </p:nvCxnSpPr>
        <p:spPr>
          <a:xfrm flipH="1">
            <a:off x="1798100" y="215572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9A03C77-5F37-BA4E-6E84-351CD50ADE68}"/>
              </a:ext>
            </a:extLst>
          </p:cNvPr>
          <p:cNvCxnSpPr>
            <a:cxnSpLocks/>
          </p:cNvCxnSpPr>
          <p:nvPr/>
        </p:nvCxnSpPr>
        <p:spPr>
          <a:xfrm flipH="1">
            <a:off x="2980515" y="212944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CDFEB67-98E4-456E-E68B-0DB287E7F8D5}"/>
              </a:ext>
            </a:extLst>
          </p:cNvPr>
          <p:cNvCxnSpPr>
            <a:cxnSpLocks/>
          </p:cNvCxnSpPr>
          <p:nvPr/>
        </p:nvCxnSpPr>
        <p:spPr>
          <a:xfrm flipV="1">
            <a:off x="1807676" y="2113015"/>
            <a:ext cx="1167011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4A4F77C-6F83-94E1-9F9C-4A3E7638A522}"/>
              </a:ext>
            </a:extLst>
          </p:cNvPr>
          <p:cNvCxnSpPr>
            <a:cxnSpLocks/>
          </p:cNvCxnSpPr>
          <p:nvPr/>
        </p:nvCxnSpPr>
        <p:spPr>
          <a:xfrm flipH="1">
            <a:off x="2385978" y="1844635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52247A69-482A-9523-D665-9394C856AD2E}"/>
              </a:ext>
            </a:extLst>
          </p:cNvPr>
          <p:cNvSpPr/>
          <p:nvPr/>
        </p:nvSpPr>
        <p:spPr>
          <a:xfrm>
            <a:off x="941472" y="2435270"/>
            <a:ext cx="115554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D93670-AFB5-ABE3-947C-BE8070CF8B93}"/>
              </a:ext>
            </a:extLst>
          </p:cNvPr>
          <p:cNvSpPr txBox="1"/>
          <p:nvPr/>
        </p:nvSpPr>
        <p:spPr>
          <a:xfrm>
            <a:off x="944576" y="2438399"/>
            <a:ext cx="11561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Lemuroidea</a:t>
            </a:r>
            <a:endParaRPr lang="en-US" err="1"/>
          </a:p>
        </p:txBody>
      </p:sp>
      <p:sp>
        <p:nvSpPr>
          <p:cNvPr id="37" name="Rectangle 69">
            <a:extLst>
              <a:ext uri="{FF2B5EF4-FFF2-40B4-BE49-F238E27FC236}">
                <a16:creationId xmlns:a16="http://schemas.microsoft.com/office/drawing/2014/main" id="{4D56C87F-D55D-05C8-E632-5C4FCE5476CF}"/>
              </a:ext>
            </a:extLst>
          </p:cNvPr>
          <p:cNvSpPr/>
          <p:nvPr/>
        </p:nvSpPr>
        <p:spPr>
          <a:xfrm>
            <a:off x="1084143" y="2841440"/>
            <a:ext cx="1181819" cy="13817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E81537-4DBD-3A1A-A02B-FE5AF1AD82B0}"/>
              </a:ext>
            </a:extLst>
          </p:cNvPr>
          <p:cNvSpPr txBox="1"/>
          <p:nvPr/>
        </p:nvSpPr>
        <p:spPr>
          <a:xfrm>
            <a:off x="1087250" y="2844567"/>
            <a:ext cx="1182373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Lemurs</a:t>
            </a:r>
          </a:p>
          <a:p>
            <a:r>
              <a:rPr lang="en-GB" sz="1200"/>
              <a:t>Mouse lemurs</a:t>
            </a:r>
          </a:p>
          <a:p>
            <a:r>
              <a:rPr lang="en-GB" sz="1200"/>
              <a:t>Aye-aye</a:t>
            </a:r>
          </a:p>
          <a:p>
            <a:r>
              <a:rPr lang="en-GB" sz="1200"/>
              <a:t>Indri</a:t>
            </a:r>
          </a:p>
          <a:p>
            <a:r>
              <a:rPr lang="en-GB" sz="1200"/>
              <a:t>Sifakas</a:t>
            </a:r>
          </a:p>
          <a:p>
            <a:r>
              <a:rPr lang="en-GB" sz="1200"/>
              <a:t>Sportive lemurs</a:t>
            </a:r>
          </a:p>
          <a:p>
            <a:endParaRPr lang="en-GB" sz="12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436B03-9EE3-C795-C423-17382AC41B4A}"/>
              </a:ext>
            </a:extLst>
          </p:cNvPr>
          <p:cNvSpPr/>
          <p:nvPr/>
        </p:nvSpPr>
        <p:spPr>
          <a:xfrm>
            <a:off x="2526781" y="2426509"/>
            <a:ext cx="997892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117C28-CD74-E207-23A8-9B54949F8F07}"/>
              </a:ext>
            </a:extLst>
          </p:cNvPr>
          <p:cNvSpPr txBox="1"/>
          <p:nvPr/>
        </p:nvSpPr>
        <p:spPr>
          <a:xfrm>
            <a:off x="2529885" y="2429639"/>
            <a:ext cx="99844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Lorisoidea</a:t>
            </a:r>
            <a:endParaRPr lang="en-US" err="1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D7DB09-C0C9-2E97-DC51-E0A6A37E5043}"/>
              </a:ext>
            </a:extLst>
          </p:cNvPr>
          <p:cNvCxnSpPr>
            <a:cxnSpLocks/>
          </p:cNvCxnSpPr>
          <p:nvPr/>
        </p:nvCxnSpPr>
        <p:spPr>
          <a:xfrm flipH="1">
            <a:off x="2708997" y="310165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922FC6-84D4-B8AD-7C9F-6C35E9390FC6}"/>
              </a:ext>
            </a:extLst>
          </p:cNvPr>
          <p:cNvCxnSpPr>
            <a:cxnSpLocks/>
          </p:cNvCxnSpPr>
          <p:nvPr/>
        </p:nvCxnSpPr>
        <p:spPr>
          <a:xfrm flipV="1">
            <a:off x="2719225" y="3093977"/>
            <a:ext cx="711564" cy="428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224BFD8-BAA8-91DB-16F3-004FB1811631}"/>
              </a:ext>
            </a:extLst>
          </p:cNvPr>
          <p:cNvCxnSpPr>
            <a:cxnSpLocks/>
          </p:cNvCxnSpPr>
          <p:nvPr/>
        </p:nvCxnSpPr>
        <p:spPr>
          <a:xfrm flipH="1">
            <a:off x="3069149" y="284311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AEFAAC-D61B-57D4-5193-93ADE7AB5D19}"/>
              </a:ext>
            </a:extLst>
          </p:cNvPr>
          <p:cNvCxnSpPr>
            <a:cxnSpLocks/>
          </p:cNvCxnSpPr>
          <p:nvPr/>
        </p:nvCxnSpPr>
        <p:spPr>
          <a:xfrm flipH="1">
            <a:off x="1701755" y="527379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C7C30A7-E44B-CC95-0E27-3561FBFFBE73}"/>
              </a:ext>
            </a:extLst>
          </p:cNvPr>
          <p:cNvSpPr/>
          <p:nvPr/>
        </p:nvSpPr>
        <p:spPr>
          <a:xfrm>
            <a:off x="2395401" y="3337406"/>
            <a:ext cx="840238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8039D0-6744-CA9B-29E0-DB04F4AFB76F}"/>
              </a:ext>
            </a:extLst>
          </p:cNvPr>
          <p:cNvSpPr txBox="1"/>
          <p:nvPr/>
        </p:nvSpPr>
        <p:spPr>
          <a:xfrm>
            <a:off x="2345954" y="3323018"/>
            <a:ext cx="99844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Lorisidae</a:t>
            </a:r>
            <a:endParaRPr lang="en-US" err="1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2EA896D-69C5-530F-53EF-7284D3CA3BCC}"/>
              </a:ext>
            </a:extLst>
          </p:cNvPr>
          <p:cNvSpPr/>
          <p:nvPr/>
        </p:nvSpPr>
        <p:spPr>
          <a:xfrm>
            <a:off x="3341333" y="3337406"/>
            <a:ext cx="997892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A161BC-AD63-13DB-0863-75E966235956}"/>
              </a:ext>
            </a:extLst>
          </p:cNvPr>
          <p:cNvSpPr txBox="1"/>
          <p:nvPr/>
        </p:nvSpPr>
        <p:spPr>
          <a:xfrm>
            <a:off x="3344437" y="3340535"/>
            <a:ext cx="99844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Galagidae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2A39CA1-33F3-9878-D840-5C8B97EB99A2}"/>
              </a:ext>
            </a:extLst>
          </p:cNvPr>
          <p:cNvSpPr/>
          <p:nvPr/>
        </p:nvSpPr>
        <p:spPr>
          <a:xfrm>
            <a:off x="4532509" y="1725821"/>
            <a:ext cx="105044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47B57E-9CB4-CD09-63F7-ABC7515F9192}"/>
              </a:ext>
            </a:extLst>
          </p:cNvPr>
          <p:cNvSpPr txBox="1"/>
          <p:nvPr/>
        </p:nvSpPr>
        <p:spPr>
          <a:xfrm>
            <a:off x="4483060" y="1728950"/>
            <a:ext cx="118237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Simiiformes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01472C8-6F22-2C1A-8C3C-6BA644BE6F62}"/>
              </a:ext>
            </a:extLst>
          </p:cNvPr>
          <p:cNvSpPr/>
          <p:nvPr/>
        </p:nvSpPr>
        <p:spPr>
          <a:xfrm>
            <a:off x="7668094" y="1690786"/>
            <a:ext cx="105044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FA12C1-A6DF-B458-20C2-34AF3019E246}"/>
              </a:ext>
            </a:extLst>
          </p:cNvPr>
          <p:cNvSpPr txBox="1"/>
          <p:nvPr/>
        </p:nvSpPr>
        <p:spPr>
          <a:xfrm>
            <a:off x="7618645" y="1711432"/>
            <a:ext cx="11561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Tarsiiformes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7F94E62-887F-1808-6B5B-29D534D5929E}"/>
              </a:ext>
            </a:extLst>
          </p:cNvPr>
          <p:cNvCxnSpPr>
            <a:cxnSpLocks/>
          </p:cNvCxnSpPr>
          <p:nvPr/>
        </p:nvCxnSpPr>
        <p:spPr>
          <a:xfrm flipH="1">
            <a:off x="6676651" y="321552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FFD92F5-DC9D-88DD-FE62-BEA7778A0CEB}"/>
              </a:ext>
            </a:extLst>
          </p:cNvPr>
          <p:cNvCxnSpPr>
            <a:cxnSpLocks/>
          </p:cNvCxnSpPr>
          <p:nvPr/>
        </p:nvCxnSpPr>
        <p:spPr>
          <a:xfrm flipH="1">
            <a:off x="10495410" y="321551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8682BAE-D9C3-48DE-02AB-91C4A1F0BB53}"/>
              </a:ext>
            </a:extLst>
          </p:cNvPr>
          <p:cNvCxnSpPr>
            <a:cxnSpLocks/>
          </p:cNvCxnSpPr>
          <p:nvPr/>
        </p:nvCxnSpPr>
        <p:spPr>
          <a:xfrm flipV="1">
            <a:off x="3471812" y="3978598"/>
            <a:ext cx="1999080" cy="428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79BC415-6CDD-2B43-64C1-64FAC747C381}"/>
              </a:ext>
            </a:extLst>
          </p:cNvPr>
          <p:cNvCxnSpPr>
            <a:cxnSpLocks/>
          </p:cNvCxnSpPr>
          <p:nvPr/>
        </p:nvCxnSpPr>
        <p:spPr>
          <a:xfrm flipV="1">
            <a:off x="4768322" y="3010059"/>
            <a:ext cx="8760" cy="98043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B688526-B286-CDBF-36CF-FB1055DFC523}"/>
              </a:ext>
            </a:extLst>
          </p:cNvPr>
          <p:cNvCxnSpPr>
            <a:cxnSpLocks/>
          </p:cNvCxnSpPr>
          <p:nvPr/>
        </p:nvCxnSpPr>
        <p:spPr>
          <a:xfrm flipH="1">
            <a:off x="2078375" y="243600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5528955-1731-28FA-5F9C-A0C61C0794E7}"/>
              </a:ext>
            </a:extLst>
          </p:cNvPr>
          <p:cNvCxnSpPr>
            <a:cxnSpLocks/>
          </p:cNvCxnSpPr>
          <p:nvPr/>
        </p:nvCxnSpPr>
        <p:spPr>
          <a:xfrm flipV="1">
            <a:off x="6405865" y="3155290"/>
            <a:ext cx="4083632" cy="427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00A9D2B-4E51-8727-0911-32C0DBC0C3C6}"/>
              </a:ext>
            </a:extLst>
          </p:cNvPr>
          <p:cNvCxnSpPr>
            <a:cxnSpLocks/>
          </p:cNvCxnSpPr>
          <p:nvPr/>
        </p:nvCxnSpPr>
        <p:spPr>
          <a:xfrm>
            <a:off x="6406185" y="2974495"/>
            <a:ext cx="17516" cy="2019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115A7A7-FE97-6C1C-03AC-95C5BDE0056F}"/>
              </a:ext>
            </a:extLst>
          </p:cNvPr>
          <p:cNvCxnSpPr>
            <a:cxnSpLocks/>
          </p:cNvCxnSpPr>
          <p:nvPr/>
        </p:nvCxnSpPr>
        <p:spPr>
          <a:xfrm flipH="1">
            <a:off x="4609616" y="236593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ABC4E55-87DF-355A-39AB-6E2021162F79}"/>
              </a:ext>
            </a:extLst>
          </p:cNvPr>
          <p:cNvCxnSpPr>
            <a:cxnSpLocks/>
          </p:cNvCxnSpPr>
          <p:nvPr/>
        </p:nvCxnSpPr>
        <p:spPr>
          <a:xfrm flipH="1">
            <a:off x="5660652" y="2365932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5A742E4-FB04-633C-6E65-7B26519F3A68}"/>
              </a:ext>
            </a:extLst>
          </p:cNvPr>
          <p:cNvCxnSpPr>
            <a:cxnSpLocks/>
          </p:cNvCxnSpPr>
          <p:nvPr/>
        </p:nvCxnSpPr>
        <p:spPr>
          <a:xfrm flipV="1">
            <a:off x="4619191" y="2340739"/>
            <a:ext cx="1035633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0BE430D-2967-6A1A-3F06-7074AEE7E231}"/>
              </a:ext>
            </a:extLst>
          </p:cNvPr>
          <p:cNvCxnSpPr>
            <a:cxnSpLocks/>
          </p:cNvCxnSpPr>
          <p:nvPr/>
        </p:nvCxnSpPr>
        <p:spPr>
          <a:xfrm flipH="1">
            <a:off x="5066115" y="2089875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20076A3-F5F7-3F6B-381A-15247B8F649C}"/>
              </a:ext>
            </a:extLst>
          </p:cNvPr>
          <p:cNvSpPr/>
          <p:nvPr/>
        </p:nvSpPr>
        <p:spPr>
          <a:xfrm>
            <a:off x="4471198" y="2636718"/>
            <a:ext cx="980374" cy="321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139098-5D2B-05BC-C556-CC67C7CE31DC}"/>
              </a:ext>
            </a:extLst>
          </p:cNvPr>
          <p:cNvSpPr txBox="1"/>
          <p:nvPr/>
        </p:nvSpPr>
        <p:spPr>
          <a:xfrm>
            <a:off x="4448026" y="2631087"/>
            <a:ext cx="11736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Catarrhini</a:t>
            </a:r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F8C7EE-626B-557C-34D7-32904CB776AA}"/>
              </a:ext>
            </a:extLst>
          </p:cNvPr>
          <p:cNvSpPr/>
          <p:nvPr/>
        </p:nvSpPr>
        <p:spPr>
          <a:xfrm>
            <a:off x="5618578" y="2636718"/>
            <a:ext cx="117306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C6C299-E607-A79C-B54C-1590E094682F}"/>
              </a:ext>
            </a:extLst>
          </p:cNvPr>
          <p:cNvSpPr txBox="1"/>
          <p:nvPr/>
        </p:nvSpPr>
        <p:spPr>
          <a:xfrm>
            <a:off x="5621681" y="2631087"/>
            <a:ext cx="11736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Platyrrhini</a:t>
            </a:r>
            <a:endParaRPr lang="en-US" err="1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A05BDC7-EB6A-78F9-D0BE-CF175B7E07A7}"/>
              </a:ext>
            </a:extLst>
          </p:cNvPr>
          <p:cNvSpPr/>
          <p:nvPr/>
        </p:nvSpPr>
        <p:spPr>
          <a:xfrm>
            <a:off x="2526782" y="4213267"/>
            <a:ext cx="1497132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026473-9BA2-D28C-6455-3A7C0B34E520}"/>
              </a:ext>
            </a:extLst>
          </p:cNvPr>
          <p:cNvSpPr txBox="1"/>
          <p:nvPr/>
        </p:nvSpPr>
        <p:spPr>
          <a:xfrm>
            <a:off x="2512368" y="4216396"/>
            <a:ext cx="162906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Cercopithecoidea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5826933-801B-5730-218C-A2E12CE0F93C}"/>
              </a:ext>
            </a:extLst>
          </p:cNvPr>
          <p:cNvSpPr/>
          <p:nvPr/>
        </p:nvSpPr>
        <p:spPr>
          <a:xfrm>
            <a:off x="6030229" y="4554854"/>
            <a:ext cx="127816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0EDF09C-533E-C157-44F2-48862931A89A}"/>
              </a:ext>
            </a:extLst>
          </p:cNvPr>
          <p:cNvSpPr txBox="1"/>
          <p:nvPr/>
        </p:nvSpPr>
        <p:spPr>
          <a:xfrm>
            <a:off x="6033333" y="4540465"/>
            <a:ext cx="127872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Hominoidea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8C304F1-164E-6EFD-64A3-6103A3450EE1}"/>
              </a:ext>
            </a:extLst>
          </p:cNvPr>
          <p:cNvCxnSpPr>
            <a:cxnSpLocks/>
          </p:cNvCxnSpPr>
          <p:nvPr/>
        </p:nvCxnSpPr>
        <p:spPr>
          <a:xfrm flipH="1">
            <a:off x="3470995" y="400379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34A2DCD-21C3-DFC1-F3C4-3E0A38B268AB}"/>
              </a:ext>
            </a:extLst>
          </p:cNvPr>
          <p:cNvCxnSpPr>
            <a:cxnSpLocks/>
          </p:cNvCxnSpPr>
          <p:nvPr/>
        </p:nvCxnSpPr>
        <p:spPr>
          <a:xfrm>
            <a:off x="5485479" y="4012558"/>
            <a:ext cx="586825" cy="474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EABF282-DF9B-445A-C965-10C1EB13B5A6}"/>
              </a:ext>
            </a:extLst>
          </p:cNvPr>
          <p:cNvCxnSpPr>
            <a:cxnSpLocks/>
          </p:cNvCxnSpPr>
          <p:nvPr/>
        </p:nvCxnSpPr>
        <p:spPr>
          <a:xfrm flipH="1">
            <a:off x="2744029" y="450303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FE797325-FA55-F4ED-9AA5-65DC2381C94F}"/>
              </a:ext>
            </a:extLst>
          </p:cNvPr>
          <p:cNvSpPr/>
          <p:nvPr/>
        </p:nvSpPr>
        <p:spPr>
          <a:xfrm>
            <a:off x="5977678" y="3486303"/>
            <a:ext cx="848995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9C9D017-147C-1631-6CC4-86C4ACA95CF5}"/>
              </a:ext>
            </a:extLst>
          </p:cNvPr>
          <p:cNvSpPr txBox="1"/>
          <p:nvPr/>
        </p:nvSpPr>
        <p:spPr>
          <a:xfrm>
            <a:off x="5980782" y="3489432"/>
            <a:ext cx="84078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Cebidae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7F61A46-0A2E-224D-D596-5E6350B6E01E}"/>
              </a:ext>
            </a:extLst>
          </p:cNvPr>
          <p:cNvSpPr/>
          <p:nvPr/>
        </p:nvSpPr>
        <p:spPr>
          <a:xfrm>
            <a:off x="1081610" y="4922716"/>
            <a:ext cx="1497132" cy="3219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8B553A-2E77-9004-7DA1-54C64B9E8FA5}"/>
              </a:ext>
            </a:extLst>
          </p:cNvPr>
          <p:cNvSpPr txBox="1"/>
          <p:nvPr/>
        </p:nvSpPr>
        <p:spPr>
          <a:xfrm>
            <a:off x="1067196" y="4943363"/>
            <a:ext cx="162906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Cercopithecinae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3BED84F-9896-2946-8B21-7952F66C670E}"/>
              </a:ext>
            </a:extLst>
          </p:cNvPr>
          <p:cNvSpPr/>
          <p:nvPr/>
        </p:nvSpPr>
        <p:spPr>
          <a:xfrm>
            <a:off x="2877126" y="4922716"/>
            <a:ext cx="1006650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2779A31-7C6F-4D33-C10C-D5F39447BC19}"/>
              </a:ext>
            </a:extLst>
          </p:cNvPr>
          <p:cNvSpPr txBox="1"/>
          <p:nvPr/>
        </p:nvSpPr>
        <p:spPr>
          <a:xfrm>
            <a:off x="2897748" y="4934604"/>
            <a:ext cx="10072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Colobinae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D2E5F19-C98C-0574-C51A-44C72DDA11E9}"/>
              </a:ext>
            </a:extLst>
          </p:cNvPr>
          <p:cNvCxnSpPr>
            <a:cxnSpLocks/>
          </p:cNvCxnSpPr>
          <p:nvPr/>
        </p:nvCxnSpPr>
        <p:spPr>
          <a:xfrm flipH="1">
            <a:off x="3593615" y="469572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5C8B7314-3398-A2EC-A5DD-64A6367A7B2D}"/>
              </a:ext>
            </a:extLst>
          </p:cNvPr>
          <p:cNvCxnSpPr>
            <a:cxnSpLocks/>
          </p:cNvCxnSpPr>
          <p:nvPr/>
        </p:nvCxnSpPr>
        <p:spPr>
          <a:xfrm flipH="1">
            <a:off x="1657960" y="470448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7CC606F-11B9-194B-E2F7-6523CD1D32FC}"/>
              </a:ext>
            </a:extLst>
          </p:cNvPr>
          <p:cNvCxnSpPr>
            <a:cxnSpLocks/>
          </p:cNvCxnSpPr>
          <p:nvPr/>
        </p:nvCxnSpPr>
        <p:spPr>
          <a:xfrm>
            <a:off x="1685051" y="4705991"/>
            <a:ext cx="1902737" cy="8330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09805451-89A6-9867-2E5A-F94AC928479A}"/>
              </a:ext>
            </a:extLst>
          </p:cNvPr>
          <p:cNvSpPr/>
          <p:nvPr/>
        </p:nvSpPr>
        <p:spPr>
          <a:xfrm>
            <a:off x="6993678" y="3477544"/>
            <a:ext cx="848995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4FDB87E-0ED5-4AB8-FD94-25522FF16675}"/>
              </a:ext>
            </a:extLst>
          </p:cNvPr>
          <p:cNvSpPr txBox="1"/>
          <p:nvPr/>
        </p:nvSpPr>
        <p:spPr>
          <a:xfrm>
            <a:off x="7023058" y="3489430"/>
            <a:ext cx="78823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Aotidae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7CF9719-D97A-D377-BFDC-6F1C6AFA2F31}"/>
              </a:ext>
            </a:extLst>
          </p:cNvPr>
          <p:cNvSpPr/>
          <p:nvPr/>
        </p:nvSpPr>
        <p:spPr>
          <a:xfrm>
            <a:off x="7878298" y="3486303"/>
            <a:ext cx="102416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F87A89E-0C31-0AEB-F8FC-34C402D874CD}"/>
              </a:ext>
            </a:extLst>
          </p:cNvPr>
          <p:cNvSpPr txBox="1"/>
          <p:nvPr/>
        </p:nvSpPr>
        <p:spPr>
          <a:xfrm>
            <a:off x="7872643" y="3489430"/>
            <a:ext cx="101596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Pithecidae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91376F4-9221-9EDB-92A6-4BD58C8906C1}"/>
              </a:ext>
            </a:extLst>
          </p:cNvPr>
          <p:cNvSpPr/>
          <p:nvPr/>
        </p:nvSpPr>
        <p:spPr>
          <a:xfrm>
            <a:off x="8999401" y="3486302"/>
            <a:ext cx="1173064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F689A56-D047-31CD-3B13-36E6149BA4FA}"/>
              </a:ext>
            </a:extLst>
          </p:cNvPr>
          <p:cNvSpPr txBox="1"/>
          <p:nvPr/>
        </p:nvSpPr>
        <p:spPr>
          <a:xfrm>
            <a:off x="8949953" y="3489430"/>
            <a:ext cx="127872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Callithricidae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25BC3B2-045D-ACCB-6687-AA2111FE32D9}"/>
              </a:ext>
            </a:extLst>
          </p:cNvPr>
          <p:cNvSpPr/>
          <p:nvPr/>
        </p:nvSpPr>
        <p:spPr>
          <a:xfrm>
            <a:off x="10260643" y="3477544"/>
            <a:ext cx="79644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AF69AD5-DB20-2309-F11B-FDAFFC675726}"/>
              </a:ext>
            </a:extLst>
          </p:cNvPr>
          <p:cNvSpPr txBox="1"/>
          <p:nvPr/>
        </p:nvSpPr>
        <p:spPr>
          <a:xfrm>
            <a:off x="10263747" y="3480673"/>
            <a:ext cx="9196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Atelidae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E784267-B984-A940-4AC9-EEBC5DD48D7B}"/>
              </a:ext>
            </a:extLst>
          </p:cNvPr>
          <p:cNvCxnSpPr>
            <a:cxnSpLocks/>
          </p:cNvCxnSpPr>
          <p:nvPr/>
        </p:nvCxnSpPr>
        <p:spPr>
          <a:xfrm flipH="1">
            <a:off x="8507202" y="322427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26336D6E-6C2B-CFE6-2727-F40666FA146E}"/>
              </a:ext>
            </a:extLst>
          </p:cNvPr>
          <p:cNvCxnSpPr>
            <a:cxnSpLocks/>
          </p:cNvCxnSpPr>
          <p:nvPr/>
        </p:nvCxnSpPr>
        <p:spPr>
          <a:xfrm flipH="1">
            <a:off x="7631341" y="322427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FB4739D-EDB4-3016-573B-83F07862222E}"/>
              </a:ext>
            </a:extLst>
          </p:cNvPr>
          <p:cNvCxnSpPr>
            <a:cxnSpLocks/>
          </p:cNvCxnSpPr>
          <p:nvPr/>
        </p:nvCxnSpPr>
        <p:spPr>
          <a:xfrm flipH="1">
            <a:off x="9593272" y="322427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F5911E6F-E5B6-C894-46F4-B8363F070236}"/>
              </a:ext>
            </a:extLst>
          </p:cNvPr>
          <p:cNvCxnSpPr>
            <a:cxnSpLocks/>
          </p:cNvCxnSpPr>
          <p:nvPr/>
        </p:nvCxnSpPr>
        <p:spPr>
          <a:xfrm flipV="1">
            <a:off x="1125156" y="5493837"/>
            <a:ext cx="711564" cy="428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D143334-5EFE-7CBD-D02C-0BB3A67640AC}"/>
              </a:ext>
            </a:extLst>
          </p:cNvPr>
          <p:cNvCxnSpPr>
            <a:cxnSpLocks/>
          </p:cNvCxnSpPr>
          <p:nvPr/>
        </p:nvCxnSpPr>
        <p:spPr>
          <a:xfrm flipH="1">
            <a:off x="3437010" y="308835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81F9614B-E7D9-46C6-559F-84B0F5981C2C}"/>
              </a:ext>
            </a:extLst>
          </p:cNvPr>
          <p:cNvCxnSpPr>
            <a:cxnSpLocks/>
          </p:cNvCxnSpPr>
          <p:nvPr/>
        </p:nvCxnSpPr>
        <p:spPr>
          <a:xfrm flipH="1">
            <a:off x="1841892" y="549275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ED00E66-5A94-2947-B57B-CE2584C978F9}"/>
              </a:ext>
            </a:extLst>
          </p:cNvPr>
          <p:cNvCxnSpPr>
            <a:cxnSpLocks/>
          </p:cNvCxnSpPr>
          <p:nvPr/>
        </p:nvCxnSpPr>
        <p:spPr>
          <a:xfrm flipH="1">
            <a:off x="1123684" y="549275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215F72F-8EDC-1710-FE04-44EB0E95BD35}"/>
              </a:ext>
            </a:extLst>
          </p:cNvPr>
          <p:cNvCxnSpPr>
            <a:cxnSpLocks/>
          </p:cNvCxnSpPr>
          <p:nvPr/>
        </p:nvCxnSpPr>
        <p:spPr>
          <a:xfrm flipH="1">
            <a:off x="3795065" y="523875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BD8EA47-592C-3999-53C4-0F6179623AA3}"/>
              </a:ext>
            </a:extLst>
          </p:cNvPr>
          <p:cNvCxnSpPr>
            <a:cxnSpLocks/>
          </p:cNvCxnSpPr>
          <p:nvPr/>
        </p:nvCxnSpPr>
        <p:spPr>
          <a:xfrm flipV="1">
            <a:off x="3227225" y="5450043"/>
            <a:ext cx="1491082" cy="429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10C7B67-4AE4-B30D-7CA8-6A2708913F3B}"/>
              </a:ext>
            </a:extLst>
          </p:cNvPr>
          <p:cNvCxnSpPr>
            <a:cxnSpLocks/>
          </p:cNvCxnSpPr>
          <p:nvPr/>
        </p:nvCxnSpPr>
        <p:spPr>
          <a:xfrm flipH="1">
            <a:off x="3935202" y="545772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3EDF55C2-5515-9A2C-35D1-5655E9AE4FF1}"/>
              </a:ext>
            </a:extLst>
          </p:cNvPr>
          <p:cNvCxnSpPr>
            <a:cxnSpLocks/>
          </p:cNvCxnSpPr>
          <p:nvPr/>
        </p:nvCxnSpPr>
        <p:spPr>
          <a:xfrm flipH="1">
            <a:off x="3216994" y="545772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89FC8970-2542-FAE7-CD3D-276F1EEDA34A}"/>
              </a:ext>
            </a:extLst>
          </p:cNvPr>
          <p:cNvSpPr/>
          <p:nvPr/>
        </p:nvSpPr>
        <p:spPr>
          <a:xfrm>
            <a:off x="214506" y="5710992"/>
            <a:ext cx="1497132" cy="3219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91D67B0-829D-A9D9-B6A2-EC41E66BD86C}"/>
              </a:ext>
            </a:extLst>
          </p:cNvPr>
          <p:cNvSpPr txBox="1"/>
          <p:nvPr/>
        </p:nvSpPr>
        <p:spPr>
          <a:xfrm>
            <a:off x="208850" y="5705361"/>
            <a:ext cx="135754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Cercopithecini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435A018-8C2F-8D43-BF56-7610DB1FB4E1}"/>
              </a:ext>
            </a:extLst>
          </p:cNvPr>
          <p:cNvSpPr/>
          <p:nvPr/>
        </p:nvSpPr>
        <p:spPr>
          <a:xfrm>
            <a:off x="1791058" y="5710992"/>
            <a:ext cx="919063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9F549CB-B894-FB66-7840-E4964D08AB2E}"/>
              </a:ext>
            </a:extLst>
          </p:cNvPr>
          <p:cNvSpPr txBox="1"/>
          <p:nvPr/>
        </p:nvSpPr>
        <p:spPr>
          <a:xfrm>
            <a:off x="1785402" y="5714120"/>
            <a:ext cx="928375" cy="3165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Papionini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F4615809-13F0-BC01-1B9C-64DCCD7E26B2}"/>
              </a:ext>
            </a:extLst>
          </p:cNvPr>
          <p:cNvSpPr/>
          <p:nvPr/>
        </p:nvSpPr>
        <p:spPr>
          <a:xfrm>
            <a:off x="2850851" y="5702232"/>
            <a:ext cx="752651" cy="3219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79FE5B4-B952-11FC-DFF1-B39BEC4647D3}"/>
              </a:ext>
            </a:extLst>
          </p:cNvPr>
          <p:cNvSpPr txBox="1"/>
          <p:nvPr/>
        </p:nvSpPr>
        <p:spPr>
          <a:xfrm>
            <a:off x="2783886" y="5705363"/>
            <a:ext cx="919616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Colobini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2059CFB6-477F-5F09-A5E9-02528CE29E6B}"/>
              </a:ext>
            </a:extLst>
          </p:cNvPr>
          <p:cNvSpPr/>
          <p:nvPr/>
        </p:nvSpPr>
        <p:spPr>
          <a:xfrm>
            <a:off x="4339816" y="5728508"/>
            <a:ext cx="831478" cy="278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4B91048-F7F4-2858-3A68-216AE2574B39}"/>
              </a:ext>
            </a:extLst>
          </p:cNvPr>
          <p:cNvSpPr txBox="1"/>
          <p:nvPr/>
        </p:nvSpPr>
        <p:spPr>
          <a:xfrm>
            <a:off x="4281609" y="5722879"/>
            <a:ext cx="10072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Presbytini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E6EA95F6-5AEF-B9F0-2243-4E5B18EA445C}"/>
              </a:ext>
            </a:extLst>
          </p:cNvPr>
          <p:cNvCxnSpPr>
            <a:cxnSpLocks/>
          </p:cNvCxnSpPr>
          <p:nvPr/>
        </p:nvCxnSpPr>
        <p:spPr>
          <a:xfrm flipH="1">
            <a:off x="6212444" y="518621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AEB73DF8-6D00-7031-4627-12F3014417AF}"/>
              </a:ext>
            </a:extLst>
          </p:cNvPr>
          <p:cNvCxnSpPr>
            <a:cxnSpLocks/>
          </p:cNvCxnSpPr>
          <p:nvPr/>
        </p:nvCxnSpPr>
        <p:spPr>
          <a:xfrm flipH="1">
            <a:off x="8288238" y="5413932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BAD4F533-3502-4214-DB03-9BC4EDB93D12}"/>
              </a:ext>
            </a:extLst>
          </p:cNvPr>
          <p:cNvCxnSpPr>
            <a:cxnSpLocks/>
          </p:cNvCxnSpPr>
          <p:nvPr/>
        </p:nvCxnSpPr>
        <p:spPr>
          <a:xfrm flipV="1">
            <a:off x="7115399" y="5397497"/>
            <a:ext cx="1167011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5E692E08-281A-7887-1F31-97B75AC727EE}"/>
              </a:ext>
            </a:extLst>
          </p:cNvPr>
          <p:cNvCxnSpPr>
            <a:cxnSpLocks/>
          </p:cNvCxnSpPr>
          <p:nvPr/>
        </p:nvCxnSpPr>
        <p:spPr>
          <a:xfrm flipH="1">
            <a:off x="7203218" y="4910151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1A6BC5B-6B26-6533-E0F4-BBA3431D74CD}"/>
              </a:ext>
            </a:extLst>
          </p:cNvPr>
          <p:cNvSpPr/>
          <p:nvPr/>
        </p:nvSpPr>
        <p:spPr>
          <a:xfrm>
            <a:off x="6888573" y="5710990"/>
            <a:ext cx="945340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C364E82-9DA4-3A93-F7AB-38BB681EAE32}"/>
              </a:ext>
            </a:extLst>
          </p:cNvPr>
          <p:cNvSpPr txBox="1"/>
          <p:nvPr/>
        </p:nvSpPr>
        <p:spPr>
          <a:xfrm>
            <a:off x="6891677" y="5714120"/>
            <a:ext cx="94589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Ponginae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0A93548-4D2B-7DBF-2671-7BA5C3DB2FE5}"/>
              </a:ext>
            </a:extLst>
          </p:cNvPr>
          <p:cNvSpPr/>
          <p:nvPr/>
        </p:nvSpPr>
        <p:spPr>
          <a:xfrm>
            <a:off x="8035953" y="5667199"/>
            <a:ext cx="1050443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055EB7D-7FDF-D975-75E5-2BB6A3BE5987}"/>
              </a:ext>
            </a:extLst>
          </p:cNvPr>
          <p:cNvSpPr txBox="1"/>
          <p:nvPr/>
        </p:nvSpPr>
        <p:spPr>
          <a:xfrm>
            <a:off x="8039057" y="5705361"/>
            <a:ext cx="105099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Homininae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EB62A95-EDD5-A13C-8045-1A8A488C8963}"/>
              </a:ext>
            </a:extLst>
          </p:cNvPr>
          <p:cNvSpPr/>
          <p:nvPr/>
        </p:nvSpPr>
        <p:spPr>
          <a:xfrm>
            <a:off x="3510282" y="634266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1B2E291-A3DC-D149-D2D4-25085007EF3D}"/>
              </a:ext>
            </a:extLst>
          </p:cNvPr>
          <p:cNvSpPr txBox="1"/>
          <p:nvPr/>
        </p:nvSpPr>
        <p:spPr>
          <a:xfrm>
            <a:off x="3478353" y="628636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55-90 MYA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6ECEC26-9334-9052-66C8-F1D33F0EDC7F}"/>
              </a:ext>
            </a:extLst>
          </p:cNvPr>
          <p:cNvSpPr/>
          <p:nvPr/>
        </p:nvSpPr>
        <p:spPr>
          <a:xfrm>
            <a:off x="6120350" y="1492611"/>
            <a:ext cx="726374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25FDE0B-09F2-1E8C-D409-4599CBF110A2}"/>
              </a:ext>
            </a:extLst>
          </p:cNvPr>
          <p:cNvSpPr txBox="1"/>
          <p:nvPr/>
        </p:nvSpPr>
        <p:spPr>
          <a:xfrm>
            <a:off x="6088421" y="1495739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45 MYA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9D8A273-C880-893D-0F59-8C7679A5FB0D}"/>
              </a:ext>
            </a:extLst>
          </p:cNvPr>
          <p:cNvSpPr/>
          <p:nvPr/>
        </p:nvSpPr>
        <p:spPr>
          <a:xfrm>
            <a:off x="795108" y="1291163"/>
            <a:ext cx="919062" cy="269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4884C73-AE4B-0D65-171A-060DB43384FE}"/>
              </a:ext>
            </a:extLst>
          </p:cNvPr>
          <p:cNvSpPr txBox="1"/>
          <p:nvPr/>
        </p:nvSpPr>
        <p:spPr>
          <a:xfrm>
            <a:off x="771939" y="1285532"/>
            <a:ext cx="116485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56-66 MYA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EFE22085-1DF3-03D6-D8BA-057D65661A11}"/>
              </a:ext>
            </a:extLst>
          </p:cNvPr>
          <p:cNvSpPr/>
          <p:nvPr/>
        </p:nvSpPr>
        <p:spPr>
          <a:xfrm>
            <a:off x="5787522" y="2175782"/>
            <a:ext cx="1059200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20C8EDB-F252-6EE9-9659-318C4830B135}"/>
              </a:ext>
            </a:extLst>
          </p:cNvPr>
          <p:cNvSpPr txBox="1"/>
          <p:nvPr/>
        </p:nvSpPr>
        <p:spPr>
          <a:xfrm>
            <a:off x="5790628" y="2178911"/>
            <a:ext cx="11736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36 – 45 MYA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B455FBFA-B3AB-0DF4-E5CE-414F9A31F548}"/>
              </a:ext>
            </a:extLst>
          </p:cNvPr>
          <p:cNvSpPr/>
          <p:nvPr/>
        </p:nvSpPr>
        <p:spPr>
          <a:xfrm>
            <a:off x="3466488" y="2999094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0B06D6B-C0E4-20B9-1EE8-469A2CD07371}"/>
              </a:ext>
            </a:extLst>
          </p:cNvPr>
          <p:cNvSpPr txBox="1"/>
          <p:nvPr/>
        </p:nvSpPr>
        <p:spPr>
          <a:xfrm>
            <a:off x="3469594" y="3002222"/>
            <a:ext cx="9196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19 MYA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7E4C07CA-273D-C85D-02BA-94618225C3DD}"/>
              </a:ext>
            </a:extLst>
          </p:cNvPr>
          <p:cNvSpPr/>
          <p:nvPr/>
        </p:nvSpPr>
        <p:spPr>
          <a:xfrm>
            <a:off x="10657316" y="3086681"/>
            <a:ext cx="770165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1B4393F-0845-DB50-7E3E-BD1B0C52D86A}"/>
              </a:ext>
            </a:extLst>
          </p:cNvPr>
          <p:cNvSpPr txBox="1"/>
          <p:nvPr/>
        </p:nvSpPr>
        <p:spPr>
          <a:xfrm>
            <a:off x="10660422" y="3098566"/>
            <a:ext cx="7707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16 MYA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0130128-2959-4CAB-7D4C-3B0E2505C1F3}"/>
              </a:ext>
            </a:extLst>
          </p:cNvPr>
          <p:cNvSpPr/>
          <p:nvPr/>
        </p:nvSpPr>
        <p:spPr>
          <a:xfrm>
            <a:off x="8467659" y="5311370"/>
            <a:ext cx="1155545" cy="2869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356EFF9-950D-8CA3-CB7D-A1316F820195}"/>
              </a:ext>
            </a:extLst>
          </p:cNvPr>
          <p:cNvSpPr txBox="1"/>
          <p:nvPr/>
        </p:nvSpPr>
        <p:spPr>
          <a:xfrm>
            <a:off x="4292905" y="4000704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30 MYA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C4777C34-DEA5-4FEB-E575-AEB59266913F}"/>
              </a:ext>
            </a:extLst>
          </p:cNvPr>
          <p:cNvSpPr/>
          <p:nvPr/>
        </p:nvSpPr>
        <p:spPr>
          <a:xfrm>
            <a:off x="3916681" y="4657977"/>
            <a:ext cx="901545" cy="2256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04F9E0D-594C-D6C2-276E-62BD0CDF23C1}"/>
              </a:ext>
            </a:extLst>
          </p:cNvPr>
          <p:cNvSpPr txBox="1"/>
          <p:nvPr/>
        </p:nvSpPr>
        <p:spPr>
          <a:xfrm>
            <a:off x="3907524" y="4657603"/>
            <a:ext cx="101596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10.9 MYA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5A0F32A-5E02-C45E-C440-998A3EDD8531}"/>
              </a:ext>
            </a:extLst>
          </p:cNvPr>
          <p:cNvSpPr txBox="1"/>
          <p:nvPr/>
        </p:nvSpPr>
        <p:spPr>
          <a:xfrm>
            <a:off x="8446814" y="5284952"/>
            <a:ext cx="11491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14 - 18 MYA</a:t>
            </a:r>
            <a:endParaRPr lang="en-GB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12DD0579-5217-E4B2-3255-FED619D0BEA8}"/>
              </a:ext>
            </a:extLst>
          </p:cNvPr>
          <p:cNvSpPr/>
          <p:nvPr/>
        </p:nvSpPr>
        <p:spPr>
          <a:xfrm rot="16200000">
            <a:off x="7363037" y="4576801"/>
            <a:ext cx="371886" cy="3255990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EA87C40F-5F92-8FE3-4A38-6A2C63E7937D}"/>
              </a:ext>
            </a:extLst>
          </p:cNvPr>
          <p:cNvSpPr/>
          <p:nvPr/>
        </p:nvSpPr>
        <p:spPr>
          <a:xfrm rot="16200000">
            <a:off x="478763" y="2343353"/>
            <a:ext cx="2219951" cy="1635646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8FCCF7C6-BEB9-25B5-4E33-0C7E01B746A5}"/>
              </a:ext>
            </a:extLst>
          </p:cNvPr>
          <p:cNvSpPr txBox="1"/>
          <p:nvPr/>
        </p:nvSpPr>
        <p:spPr>
          <a:xfrm>
            <a:off x="9043245" y="3793874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Marmoset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D9DEDF97-D85E-860B-50D7-0216D6B991CF}"/>
              </a:ext>
            </a:extLst>
          </p:cNvPr>
          <p:cNvSpPr txBox="1"/>
          <p:nvPr/>
        </p:nvSpPr>
        <p:spPr>
          <a:xfrm>
            <a:off x="6783520" y="6027321"/>
            <a:ext cx="10135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Orangutan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412020B6-1619-94D6-EE2B-47BDFE797DBF}"/>
              </a:ext>
            </a:extLst>
          </p:cNvPr>
          <p:cNvSpPr txBox="1"/>
          <p:nvPr/>
        </p:nvSpPr>
        <p:spPr>
          <a:xfrm>
            <a:off x="7703174" y="6027321"/>
            <a:ext cx="213463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Gorilla, Chimpanzee</a:t>
            </a:r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150F680-EB96-4D91-5419-FA9736271B81}"/>
              </a:ext>
            </a:extLst>
          </p:cNvPr>
          <p:cNvSpPr txBox="1"/>
          <p:nvPr/>
        </p:nvSpPr>
        <p:spPr>
          <a:xfrm>
            <a:off x="2062624" y="6088632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Mangabey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CDBB2B2-C868-6AFD-8565-F4CDB661893D}"/>
              </a:ext>
            </a:extLst>
          </p:cNvPr>
          <p:cNvSpPr txBox="1"/>
          <p:nvPr/>
        </p:nvSpPr>
        <p:spPr>
          <a:xfrm>
            <a:off x="4287314" y="5992287"/>
            <a:ext cx="103104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Snub-nosed </a:t>
            </a:r>
            <a:endParaRPr lang="en-US" dirty="0"/>
          </a:p>
          <a:p>
            <a:r>
              <a:rPr lang="en-GB" sz="1200" dirty="0"/>
              <a:t>monkey</a:t>
            </a:r>
            <a:endParaRPr lang="en-GB" dirty="0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7B1645E2-418E-B06D-B983-23D88B4A09DE}"/>
              </a:ext>
            </a:extLst>
          </p:cNvPr>
          <p:cNvSpPr/>
          <p:nvPr/>
        </p:nvSpPr>
        <p:spPr>
          <a:xfrm rot="16200000">
            <a:off x="4582177" y="5772354"/>
            <a:ext cx="380637" cy="90867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8FD72B6-3C92-E5FE-AC40-84F69B947C5F}"/>
              </a:ext>
            </a:extLst>
          </p:cNvPr>
          <p:cNvSpPr/>
          <p:nvPr/>
        </p:nvSpPr>
        <p:spPr>
          <a:xfrm rot="16200000">
            <a:off x="2370626" y="5881832"/>
            <a:ext cx="284293" cy="733509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CFC5A3B-9280-CBD2-E041-32B176FD2A06}"/>
              </a:ext>
            </a:extLst>
          </p:cNvPr>
          <p:cNvSpPr txBox="1"/>
          <p:nvPr/>
        </p:nvSpPr>
        <p:spPr>
          <a:xfrm>
            <a:off x="5986485" y="3802631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Capuchin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F8F92751-4777-0232-1230-F923C512619B}"/>
              </a:ext>
            </a:extLst>
          </p:cNvPr>
          <p:cNvSpPr txBox="1"/>
          <p:nvPr/>
        </p:nvSpPr>
        <p:spPr>
          <a:xfrm>
            <a:off x="1379451" y="6071116"/>
            <a:ext cx="91718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Baboon</a:t>
            </a:r>
          </a:p>
          <a:p>
            <a:r>
              <a:rPr lang="en-GB" sz="1200"/>
              <a:t>Macaque</a:t>
            </a:r>
          </a:p>
          <a:p>
            <a:r>
              <a:rPr lang="en-GB" sz="1200"/>
              <a:t>Drill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EA2D54EA-E855-3070-351C-DB51247EBDAF}"/>
              </a:ext>
            </a:extLst>
          </p:cNvPr>
          <p:cNvSpPr txBox="1"/>
          <p:nvPr/>
        </p:nvSpPr>
        <p:spPr>
          <a:xfrm>
            <a:off x="372209" y="6036081"/>
            <a:ext cx="7945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Guenon</a:t>
            </a:r>
          </a:p>
          <a:p>
            <a:r>
              <a:rPr lang="en-GB" sz="1200"/>
              <a:t>Vervet </a:t>
            </a:r>
          </a:p>
          <a:p>
            <a:r>
              <a:rPr lang="en-GB" sz="1200" dirty="0"/>
              <a:t>monkey</a:t>
            </a:r>
            <a:endParaRPr lang="en-GB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5003F34C-9D6D-A930-1A85-DC6168421578}"/>
              </a:ext>
            </a:extLst>
          </p:cNvPr>
          <p:cNvSpPr txBox="1"/>
          <p:nvPr/>
        </p:nvSpPr>
        <p:spPr>
          <a:xfrm>
            <a:off x="2938486" y="6097391"/>
            <a:ext cx="750773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Colobus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DD3AE28-C416-8EE5-92F0-8BF5EA139B56}"/>
              </a:ext>
            </a:extLst>
          </p:cNvPr>
          <p:cNvSpPr txBox="1"/>
          <p:nvPr/>
        </p:nvSpPr>
        <p:spPr>
          <a:xfrm>
            <a:off x="6888623" y="3793874"/>
            <a:ext cx="110987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Night monkey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96ADD7F-1642-DCD1-DDCB-422690E3987D}"/>
              </a:ext>
            </a:extLst>
          </p:cNvPr>
          <p:cNvSpPr txBox="1"/>
          <p:nvPr/>
        </p:nvSpPr>
        <p:spPr>
          <a:xfrm>
            <a:off x="2421727" y="3662495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Slow loris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7FE00034-F8A3-EAD3-DA8B-76309201C261}"/>
              </a:ext>
            </a:extLst>
          </p:cNvPr>
          <p:cNvSpPr txBox="1"/>
          <p:nvPr/>
        </p:nvSpPr>
        <p:spPr>
          <a:xfrm>
            <a:off x="3350141" y="3653736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Galago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889AE432-D0EF-CE23-A14F-D89DDB503587}"/>
              </a:ext>
            </a:extLst>
          </p:cNvPr>
          <p:cNvSpPr txBox="1"/>
          <p:nvPr/>
        </p:nvSpPr>
        <p:spPr>
          <a:xfrm>
            <a:off x="7808279" y="2068426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Tarsiers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05DE9E30-151D-19E0-EB60-033B037D67A4}"/>
              </a:ext>
            </a:extLst>
          </p:cNvPr>
          <p:cNvSpPr txBox="1"/>
          <p:nvPr/>
        </p:nvSpPr>
        <p:spPr>
          <a:xfrm>
            <a:off x="7922140" y="3793875"/>
            <a:ext cx="1127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Saki monkeys</a:t>
            </a:r>
          </a:p>
          <a:p>
            <a:r>
              <a:rPr lang="en-GB" sz="1200"/>
              <a:t>Titi monkeys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003478C-5EF2-3F6A-8346-F4EF61DE87A7}"/>
              </a:ext>
            </a:extLst>
          </p:cNvPr>
          <p:cNvSpPr txBox="1"/>
          <p:nvPr/>
        </p:nvSpPr>
        <p:spPr>
          <a:xfrm>
            <a:off x="10225660" y="3785115"/>
            <a:ext cx="141642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Howler monkeys</a:t>
            </a:r>
          </a:p>
          <a:p>
            <a:r>
              <a:rPr lang="en-GB" sz="1200"/>
              <a:t>Spider monkeys</a:t>
            </a:r>
          </a:p>
          <a:p>
            <a:r>
              <a:rPr lang="en-GB" sz="1200"/>
              <a:t>Woolly monkeys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A206691D-EA34-A3BB-CAE1-DE832FCE6A3F}"/>
              </a:ext>
            </a:extLst>
          </p:cNvPr>
          <p:cNvSpPr txBox="1"/>
          <p:nvPr/>
        </p:nvSpPr>
        <p:spPr>
          <a:xfrm>
            <a:off x="7624242" y="4827495"/>
            <a:ext cx="180096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200">
                <a:solidFill>
                  <a:srgbClr val="FF0000"/>
                </a:solidFill>
              </a:rPr>
              <a:t>GnRHR2 inactivated</a:t>
            </a:r>
            <a:endParaRPr lang="en-US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D52B9AA-8E2B-0F8B-C07E-927633DDD6D4}"/>
              </a:ext>
            </a:extLst>
          </p:cNvPr>
          <p:cNvSpPr txBox="1"/>
          <p:nvPr/>
        </p:nvSpPr>
        <p:spPr>
          <a:xfrm>
            <a:off x="8105967" y="6377774"/>
            <a:ext cx="15732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GnRH2 inactivated</a:t>
            </a:r>
            <a:endParaRPr lang="en-US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A2CB4CFC-273B-FC23-5371-16624A947778}"/>
              </a:ext>
            </a:extLst>
          </p:cNvPr>
          <p:cNvSpPr txBox="1"/>
          <p:nvPr/>
        </p:nvSpPr>
        <p:spPr>
          <a:xfrm>
            <a:off x="2903344" y="6456600"/>
            <a:ext cx="15732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>
                <a:solidFill>
                  <a:srgbClr val="FF0000"/>
                </a:solidFill>
              </a:rPr>
              <a:t>GnRHR2 inactivated</a:t>
            </a:r>
            <a:endParaRPr lang="en-US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1DFA4962-C8E0-B4DC-65EF-B4B17A1E9F97}"/>
              </a:ext>
            </a:extLst>
          </p:cNvPr>
          <p:cNvSpPr txBox="1"/>
          <p:nvPr/>
        </p:nvSpPr>
        <p:spPr>
          <a:xfrm>
            <a:off x="109345" y="1560531"/>
            <a:ext cx="157324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92E8D69C-FDCD-655A-AD7B-45E9C3F10340}"/>
              </a:ext>
            </a:extLst>
          </p:cNvPr>
          <p:cNvCxnSpPr>
            <a:cxnSpLocks/>
          </p:cNvCxnSpPr>
          <p:nvPr/>
        </p:nvCxnSpPr>
        <p:spPr>
          <a:xfrm>
            <a:off x="6204504" y="5170200"/>
            <a:ext cx="1491078" cy="8331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393ED5F2-4EBE-DEB2-A8BE-2B909B54DFE1}"/>
              </a:ext>
            </a:extLst>
          </p:cNvPr>
          <p:cNvCxnSpPr>
            <a:cxnSpLocks/>
          </p:cNvCxnSpPr>
          <p:nvPr/>
        </p:nvCxnSpPr>
        <p:spPr>
          <a:xfrm flipH="1">
            <a:off x="7701408" y="520372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Rectangle 180">
            <a:extLst>
              <a:ext uri="{FF2B5EF4-FFF2-40B4-BE49-F238E27FC236}">
                <a16:creationId xmlns:a16="http://schemas.microsoft.com/office/drawing/2014/main" id="{AB2E2A49-31A5-7D03-736F-A0552DCBC159}"/>
              </a:ext>
            </a:extLst>
          </p:cNvPr>
          <p:cNvSpPr/>
          <p:nvPr/>
        </p:nvSpPr>
        <p:spPr>
          <a:xfrm>
            <a:off x="5443400" y="5386922"/>
            <a:ext cx="1155548" cy="321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288D021-53C7-308B-FDFC-066F2DDD713A}"/>
              </a:ext>
            </a:extLst>
          </p:cNvPr>
          <p:cNvSpPr txBox="1"/>
          <p:nvPr/>
        </p:nvSpPr>
        <p:spPr>
          <a:xfrm>
            <a:off x="5437746" y="5390050"/>
            <a:ext cx="127872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Hylobatidae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02DE2F02-1B71-A5F7-644E-EFD5D4B0AC09}"/>
              </a:ext>
            </a:extLst>
          </p:cNvPr>
          <p:cNvSpPr txBox="1"/>
          <p:nvPr/>
        </p:nvSpPr>
        <p:spPr>
          <a:xfrm>
            <a:off x="5750002" y="5685734"/>
            <a:ext cx="101353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Gibbons</a:t>
            </a:r>
          </a:p>
          <a:p>
            <a:endParaRPr lang="en-GB" sz="1200"/>
          </a:p>
          <a:p>
            <a:r>
              <a:rPr lang="en-GB" sz="1200"/>
              <a:t>      Siamang</a:t>
            </a:r>
          </a:p>
          <a:p>
            <a:endParaRPr lang="en-GB" sz="1200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B109ECF5-C62C-AF26-DC24-670C8FE6BC32}"/>
              </a:ext>
            </a:extLst>
          </p:cNvPr>
          <p:cNvSpPr/>
          <p:nvPr/>
        </p:nvSpPr>
        <p:spPr>
          <a:xfrm>
            <a:off x="5078073" y="4925991"/>
            <a:ext cx="910302" cy="278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DEC26863-9894-7E05-A3E8-2D68DFE05F9B}"/>
              </a:ext>
            </a:extLst>
          </p:cNvPr>
          <p:cNvSpPr txBox="1"/>
          <p:nvPr/>
        </p:nvSpPr>
        <p:spPr>
          <a:xfrm>
            <a:off x="5011111" y="4929117"/>
            <a:ext cx="10159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16 -20MYA</a:t>
            </a:r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2B184F7B-2A52-F65A-991C-A5891103ED9E}"/>
              </a:ext>
            </a:extLst>
          </p:cNvPr>
          <p:cNvCxnSpPr>
            <a:cxnSpLocks/>
          </p:cNvCxnSpPr>
          <p:nvPr/>
        </p:nvCxnSpPr>
        <p:spPr>
          <a:xfrm flipH="1">
            <a:off x="7105821" y="540517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DA6B882F-0852-0B4C-E639-EDA0601B032F}"/>
              </a:ext>
            </a:extLst>
          </p:cNvPr>
          <p:cNvSpPr/>
          <p:nvPr/>
        </p:nvSpPr>
        <p:spPr>
          <a:xfrm rot="16200000">
            <a:off x="7292968" y="3271764"/>
            <a:ext cx="853608" cy="473619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C586D10-71DE-FAC3-67C0-2BE31E504B1E}"/>
              </a:ext>
            </a:extLst>
          </p:cNvPr>
          <p:cNvSpPr txBox="1"/>
          <p:nvPr/>
        </p:nvSpPr>
        <p:spPr>
          <a:xfrm>
            <a:off x="9157106" y="5860908"/>
            <a:ext cx="925946" cy="2770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Human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65CB81C-9939-285B-9FF2-CBBAC36F4060}"/>
              </a:ext>
            </a:extLst>
          </p:cNvPr>
          <p:cNvSpPr/>
          <p:nvPr/>
        </p:nvSpPr>
        <p:spPr>
          <a:xfrm>
            <a:off x="7206417" y="6432474"/>
            <a:ext cx="884027" cy="295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7C73272C-4BCE-60D8-A8C7-91D392AC36D9}"/>
              </a:ext>
            </a:extLst>
          </p:cNvPr>
          <p:cNvSpPr txBox="1"/>
          <p:nvPr/>
        </p:nvSpPr>
        <p:spPr>
          <a:xfrm>
            <a:off x="7121939" y="6444358"/>
            <a:ext cx="96340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 8-11 MYA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9AFE8EE1-F9B5-3611-BB64-0AE0FDB28403}"/>
              </a:ext>
            </a:extLst>
          </p:cNvPr>
          <p:cNvSpPr/>
          <p:nvPr/>
        </p:nvSpPr>
        <p:spPr>
          <a:xfrm>
            <a:off x="9299727" y="6125920"/>
            <a:ext cx="980371" cy="295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175BCA1-47DD-E569-BAAF-A1CE6CB43070}"/>
              </a:ext>
            </a:extLst>
          </p:cNvPr>
          <p:cNvSpPr txBox="1"/>
          <p:nvPr/>
        </p:nvSpPr>
        <p:spPr>
          <a:xfrm>
            <a:off x="9337868" y="6137805"/>
            <a:ext cx="10159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4-7 MYA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0608A77A-B4D9-65AA-71E0-0538D837BECC}"/>
              </a:ext>
            </a:extLst>
          </p:cNvPr>
          <p:cNvSpPr/>
          <p:nvPr/>
        </p:nvSpPr>
        <p:spPr>
          <a:xfrm>
            <a:off x="6207933" y="6441232"/>
            <a:ext cx="884027" cy="295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D280329A-D676-FA3C-00BB-9A58D9A562D9}"/>
              </a:ext>
            </a:extLst>
          </p:cNvPr>
          <p:cNvSpPr txBox="1"/>
          <p:nvPr/>
        </p:nvSpPr>
        <p:spPr>
          <a:xfrm>
            <a:off x="6123455" y="6453116"/>
            <a:ext cx="10247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12-15 MYA</a:t>
            </a: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B6DF474D-AC1F-61E1-59E3-ACCDE523602E}"/>
              </a:ext>
            </a:extLst>
          </p:cNvPr>
          <p:cNvSpPr/>
          <p:nvPr/>
        </p:nvSpPr>
        <p:spPr>
          <a:xfrm>
            <a:off x="4570072" y="6441232"/>
            <a:ext cx="884027" cy="295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B91ADA71-F3DE-2BB2-5AFE-8040C94F9E7E}"/>
              </a:ext>
            </a:extLst>
          </p:cNvPr>
          <p:cNvSpPr txBox="1"/>
          <p:nvPr/>
        </p:nvSpPr>
        <p:spPr>
          <a:xfrm>
            <a:off x="4529387" y="6426841"/>
            <a:ext cx="96340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 1.7 MYA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BDA5B5C-0559-1F5C-FA5C-22DEE9C91DB5}"/>
              </a:ext>
            </a:extLst>
          </p:cNvPr>
          <p:cNvSpPr/>
          <p:nvPr/>
        </p:nvSpPr>
        <p:spPr>
          <a:xfrm rot="5400000" flipV="1">
            <a:off x="7974512" y="1922569"/>
            <a:ext cx="358161" cy="632736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292980E-3E85-4BF8-38DE-23F0F7A3C543}"/>
              </a:ext>
            </a:extLst>
          </p:cNvPr>
          <p:cNvSpPr/>
          <p:nvPr/>
        </p:nvSpPr>
        <p:spPr>
          <a:xfrm rot="5400000" flipV="1">
            <a:off x="6796478" y="2934190"/>
            <a:ext cx="218022" cy="2042871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0871A26-F322-34C3-8E1E-EA524EFF4CAB}"/>
              </a:ext>
            </a:extLst>
          </p:cNvPr>
          <p:cNvSpPr/>
          <p:nvPr/>
        </p:nvSpPr>
        <p:spPr>
          <a:xfrm rot="5400000" flipV="1">
            <a:off x="9454719" y="3385258"/>
            <a:ext cx="218024" cy="1105702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3FA1F13-6920-A9F2-8E0D-753665C59772}"/>
              </a:ext>
            </a:extLst>
          </p:cNvPr>
          <p:cNvSpPr/>
          <p:nvPr/>
        </p:nvSpPr>
        <p:spPr>
          <a:xfrm rot="5400000" flipV="1">
            <a:off x="3201063" y="5855189"/>
            <a:ext cx="218024" cy="755354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A77EE67E-7D6D-73B2-0633-CC49723A75D4}"/>
              </a:ext>
            </a:extLst>
          </p:cNvPr>
          <p:cNvSpPr/>
          <p:nvPr/>
        </p:nvSpPr>
        <p:spPr>
          <a:xfrm rot="5400000" flipV="1">
            <a:off x="1444960" y="5982188"/>
            <a:ext cx="524575" cy="807906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01F1207-D5DA-3EA2-66AE-6CAA536B9F27}"/>
              </a:ext>
            </a:extLst>
          </p:cNvPr>
          <p:cNvSpPr/>
          <p:nvPr/>
        </p:nvSpPr>
        <p:spPr>
          <a:xfrm>
            <a:off x="2396900" y="2054318"/>
            <a:ext cx="2000987" cy="1889646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ECF136A-F147-2721-5502-AC21E5E31129}"/>
              </a:ext>
            </a:extLst>
          </p:cNvPr>
          <p:cNvSpPr/>
          <p:nvPr/>
        </p:nvSpPr>
        <p:spPr>
          <a:xfrm>
            <a:off x="3674160" y="5702230"/>
            <a:ext cx="603756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83C314-3631-B97B-C150-3A1E567EDF36}"/>
              </a:ext>
            </a:extLst>
          </p:cNvPr>
          <p:cNvSpPr txBox="1"/>
          <p:nvPr/>
        </p:nvSpPr>
        <p:spPr>
          <a:xfrm>
            <a:off x="3624713" y="5705361"/>
            <a:ext cx="7444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Langur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922A54A-A35E-BCE1-BE9E-F96251CC4837}"/>
              </a:ext>
            </a:extLst>
          </p:cNvPr>
          <p:cNvCxnSpPr>
            <a:cxnSpLocks/>
          </p:cNvCxnSpPr>
          <p:nvPr/>
        </p:nvCxnSpPr>
        <p:spPr>
          <a:xfrm flipH="1">
            <a:off x="4714718" y="547523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BB5FFDD-C430-C6ED-9A08-65AA50FD1CCB}"/>
              </a:ext>
            </a:extLst>
          </p:cNvPr>
          <p:cNvSpPr/>
          <p:nvPr/>
        </p:nvSpPr>
        <p:spPr>
          <a:xfrm rot="5400000" flipV="1">
            <a:off x="3844822" y="5561774"/>
            <a:ext cx="209265" cy="597700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D6256D6B-F884-AFEE-7AB9-4EE6273E6021}"/>
              </a:ext>
            </a:extLst>
          </p:cNvPr>
          <p:cNvSpPr/>
          <p:nvPr/>
        </p:nvSpPr>
        <p:spPr>
          <a:xfrm>
            <a:off x="4342350" y="4041369"/>
            <a:ext cx="682578" cy="295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37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2AF760D-F34A-7334-62D7-689BAC0802E3}"/>
              </a:ext>
            </a:extLst>
          </p:cNvPr>
          <p:cNvCxnSpPr/>
          <p:nvPr/>
        </p:nvCxnSpPr>
        <p:spPr>
          <a:xfrm flipV="1">
            <a:off x="741106" y="1241245"/>
            <a:ext cx="9345448" cy="1540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CEDB64C2-6338-A509-36C0-40B35B6C0B62}"/>
              </a:ext>
            </a:extLst>
          </p:cNvPr>
          <p:cNvSpPr/>
          <p:nvPr/>
        </p:nvSpPr>
        <p:spPr>
          <a:xfrm>
            <a:off x="4909130" y="490858"/>
            <a:ext cx="1199337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6DDA13-FA80-F6A5-AF39-C2E10D6E8285}"/>
              </a:ext>
            </a:extLst>
          </p:cNvPr>
          <p:cNvSpPr txBox="1"/>
          <p:nvPr/>
        </p:nvSpPr>
        <p:spPr>
          <a:xfrm>
            <a:off x="4912234" y="493986"/>
            <a:ext cx="1313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   Rodentia</a:t>
            </a:r>
            <a:endParaRPr lang="en-US" dirty="0" err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6672C4-E518-86FF-4A16-23EF61DC70B9}"/>
              </a:ext>
            </a:extLst>
          </p:cNvPr>
          <p:cNvCxnSpPr/>
          <p:nvPr/>
        </p:nvCxnSpPr>
        <p:spPr>
          <a:xfrm flipV="1">
            <a:off x="5043218" y="873234"/>
            <a:ext cx="3501" cy="33808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9225C4A-E676-1720-D0EE-817916457217}"/>
              </a:ext>
            </a:extLst>
          </p:cNvPr>
          <p:cNvCxnSpPr>
            <a:cxnSpLocks/>
          </p:cNvCxnSpPr>
          <p:nvPr/>
        </p:nvCxnSpPr>
        <p:spPr>
          <a:xfrm>
            <a:off x="742732" y="1255109"/>
            <a:ext cx="21019" cy="176398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A12E2C6-780B-C67F-2B38-4519BF135F35}"/>
              </a:ext>
            </a:extLst>
          </p:cNvPr>
          <p:cNvCxnSpPr>
            <a:cxnSpLocks/>
          </p:cNvCxnSpPr>
          <p:nvPr/>
        </p:nvCxnSpPr>
        <p:spPr>
          <a:xfrm>
            <a:off x="5235904" y="1246351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87A36B-ACFC-2134-A26E-46BB4A636C42}"/>
              </a:ext>
            </a:extLst>
          </p:cNvPr>
          <p:cNvCxnSpPr>
            <a:cxnSpLocks/>
          </p:cNvCxnSpPr>
          <p:nvPr/>
        </p:nvCxnSpPr>
        <p:spPr>
          <a:xfrm>
            <a:off x="10105696" y="1255110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473151B-6A3C-1775-B567-F59176EE6F4A}"/>
              </a:ext>
            </a:extLst>
          </p:cNvPr>
          <p:cNvCxnSpPr>
            <a:cxnSpLocks/>
          </p:cNvCxnSpPr>
          <p:nvPr/>
        </p:nvCxnSpPr>
        <p:spPr>
          <a:xfrm>
            <a:off x="8844455" y="1255111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B299F488-98DE-B7AF-CC58-4969B43A089B}"/>
              </a:ext>
            </a:extLst>
          </p:cNvPr>
          <p:cNvSpPr/>
          <p:nvPr/>
        </p:nvSpPr>
        <p:spPr>
          <a:xfrm>
            <a:off x="5165659" y="940817"/>
            <a:ext cx="1059200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EAA331-B37A-521C-C0F7-74F5D29F2730}"/>
              </a:ext>
            </a:extLst>
          </p:cNvPr>
          <p:cNvSpPr txBox="1"/>
          <p:nvPr/>
        </p:nvSpPr>
        <p:spPr>
          <a:xfrm>
            <a:off x="5098697" y="978981"/>
            <a:ext cx="11736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 33 - 41 MYA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3C07BE0-22BA-AA83-47F7-5E8E71A58C39}"/>
              </a:ext>
            </a:extLst>
          </p:cNvPr>
          <p:cNvSpPr/>
          <p:nvPr/>
        </p:nvSpPr>
        <p:spPr>
          <a:xfrm>
            <a:off x="6389337" y="158030"/>
            <a:ext cx="848992" cy="321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4B6F75-58AB-8241-EB24-67C17C0DFB7E}"/>
              </a:ext>
            </a:extLst>
          </p:cNvPr>
          <p:cNvSpPr txBox="1"/>
          <p:nvPr/>
        </p:nvSpPr>
        <p:spPr>
          <a:xfrm>
            <a:off x="6383681" y="161158"/>
            <a:ext cx="101596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Glires</a:t>
            </a:r>
            <a:endParaRPr lang="en-US" dirty="0" err="1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45B96CA-1E56-F364-8D1E-83AE6195FAD1}"/>
              </a:ext>
            </a:extLst>
          </p:cNvPr>
          <p:cNvSpPr/>
          <p:nvPr/>
        </p:nvSpPr>
        <p:spPr>
          <a:xfrm>
            <a:off x="7571750" y="508374"/>
            <a:ext cx="1129267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278B59-5347-B1D9-FC6E-4473699D1B31}"/>
              </a:ext>
            </a:extLst>
          </p:cNvPr>
          <p:cNvSpPr txBox="1"/>
          <p:nvPr/>
        </p:nvSpPr>
        <p:spPr>
          <a:xfrm>
            <a:off x="7566094" y="511502"/>
            <a:ext cx="132251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Lagomorphs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15EBD29-DD48-7315-72FC-EEB9A78C5545}"/>
              </a:ext>
            </a:extLst>
          </p:cNvPr>
          <p:cNvSpPr/>
          <p:nvPr/>
        </p:nvSpPr>
        <p:spPr>
          <a:xfrm>
            <a:off x="6523246" y="555438"/>
            <a:ext cx="743891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B104DC-2CCE-C26B-5974-AE15C071E6FC}"/>
              </a:ext>
            </a:extLst>
          </p:cNvPr>
          <p:cNvSpPr txBox="1"/>
          <p:nvPr/>
        </p:nvSpPr>
        <p:spPr>
          <a:xfrm>
            <a:off x="6482560" y="567325"/>
            <a:ext cx="94589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64 MYA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64DCDD-5CA3-75B0-8EA1-5C8B9B63ACF7}"/>
              </a:ext>
            </a:extLst>
          </p:cNvPr>
          <p:cNvSpPr txBox="1"/>
          <p:nvPr/>
        </p:nvSpPr>
        <p:spPr>
          <a:xfrm>
            <a:off x="191336" y="2990192"/>
            <a:ext cx="14276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200" err="1"/>
              <a:t>Anomaluromrpha</a:t>
            </a:r>
            <a:endParaRPr lang="en-US"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DA3F26-2497-2FE0-81B7-BDD5EF8D32A7}"/>
              </a:ext>
            </a:extLst>
          </p:cNvPr>
          <p:cNvSpPr txBox="1"/>
          <p:nvPr/>
        </p:nvSpPr>
        <p:spPr>
          <a:xfrm>
            <a:off x="1110992" y="3725915"/>
            <a:ext cx="1313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</a:t>
            </a:r>
            <a:r>
              <a:rPr lang="en-GB" sz="1200" dirty="0"/>
              <a:t>  </a:t>
            </a:r>
            <a:r>
              <a:rPr lang="en-GB" sz="1200" err="1"/>
              <a:t>Pedetidae</a:t>
            </a:r>
            <a:endParaRPr lang="en-US" sz="1200" err="1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C2E039-9482-7C8B-D282-4AAB7BE29D7D}"/>
              </a:ext>
            </a:extLst>
          </p:cNvPr>
          <p:cNvSpPr txBox="1"/>
          <p:nvPr/>
        </p:nvSpPr>
        <p:spPr>
          <a:xfrm>
            <a:off x="59957" y="3743432"/>
            <a:ext cx="131375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   </a:t>
            </a:r>
            <a:r>
              <a:rPr lang="en-GB" sz="1200" err="1"/>
              <a:t>Anomaluridae</a:t>
            </a:r>
            <a:endParaRPr lang="en-US" sz="1200" err="1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447120-409C-F663-AF16-6DDE2BD498EE}"/>
              </a:ext>
            </a:extLst>
          </p:cNvPr>
          <p:cNvSpPr txBox="1"/>
          <p:nvPr/>
        </p:nvSpPr>
        <p:spPr>
          <a:xfrm>
            <a:off x="4579405" y="1588812"/>
            <a:ext cx="1313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</a:t>
            </a:r>
            <a:r>
              <a:rPr lang="en-GB" sz="1200" dirty="0" err="1"/>
              <a:t>Hystricomorpha</a:t>
            </a:r>
            <a:endParaRPr lang="en-US" sz="1200" dirty="0" err="1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9428E17-0AE2-0537-D8E0-F82EC795EA09}"/>
              </a:ext>
            </a:extLst>
          </p:cNvPr>
          <p:cNvCxnSpPr>
            <a:cxnSpLocks/>
          </p:cNvCxnSpPr>
          <p:nvPr/>
        </p:nvCxnSpPr>
        <p:spPr>
          <a:xfrm>
            <a:off x="4421352" y="3243317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BC69E04-8783-BFBB-3628-2EB3ABAFC660}"/>
              </a:ext>
            </a:extLst>
          </p:cNvPr>
          <p:cNvCxnSpPr>
            <a:cxnSpLocks/>
          </p:cNvCxnSpPr>
          <p:nvPr/>
        </p:nvCxnSpPr>
        <p:spPr>
          <a:xfrm>
            <a:off x="4964387" y="1964557"/>
            <a:ext cx="12260" cy="126474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76C73E3-CF5B-56B0-AC0D-DFA24365A3E1}"/>
              </a:ext>
            </a:extLst>
          </p:cNvPr>
          <p:cNvCxnSpPr>
            <a:cxnSpLocks/>
          </p:cNvCxnSpPr>
          <p:nvPr/>
        </p:nvCxnSpPr>
        <p:spPr>
          <a:xfrm>
            <a:off x="4771696" y="3278351"/>
            <a:ext cx="3501" cy="86184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0537D18-B571-1FBA-031E-16BD543B64A7}"/>
              </a:ext>
            </a:extLst>
          </p:cNvPr>
          <p:cNvCxnSpPr>
            <a:cxnSpLocks/>
          </p:cNvCxnSpPr>
          <p:nvPr/>
        </p:nvCxnSpPr>
        <p:spPr>
          <a:xfrm>
            <a:off x="6330731" y="3234557"/>
            <a:ext cx="3502" cy="106329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8C2D477-C911-FBEF-EBEC-8A0F21F6B458}"/>
              </a:ext>
            </a:extLst>
          </p:cNvPr>
          <p:cNvCxnSpPr>
            <a:cxnSpLocks/>
          </p:cNvCxnSpPr>
          <p:nvPr/>
        </p:nvCxnSpPr>
        <p:spPr>
          <a:xfrm>
            <a:off x="5682593" y="3269592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6E7C23B-588C-436F-7246-A92BB1E6BFB4}"/>
              </a:ext>
            </a:extLst>
          </p:cNvPr>
          <p:cNvCxnSpPr>
            <a:cxnSpLocks/>
          </p:cNvCxnSpPr>
          <p:nvPr/>
        </p:nvCxnSpPr>
        <p:spPr>
          <a:xfrm flipV="1">
            <a:off x="4430111" y="3238058"/>
            <a:ext cx="1947915" cy="525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725EA4B-66CB-A57C-AE35-CA29D89E1ABA}"/>
              </a:ext>
            </a:extLst>
          </p:cNvPr>
          <p:cNvCxnSpPr>
            <a:cxnSpLocks/>
          </p:cNvCxnSpPr>
          <p:nvPr/>
        </p:nvCxnSpPr>
        <p:spPr>
          <a:xfrm>
            <a:off x="6479626" y="4635936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EC54D1A-8E45-85E8-8CF9-160BBAFBB5E8}"/>
              </a:ext>
            </a:extLst>
          </p:cNvPr>
          <p:cNvCxnSpPr>
            <a:cxnSpLocks/>
          </p:cNvCxnSpPr>
          <p:nvPr/>
        </p:nvCxnSpPr>
        <p:spPr>
          <a:xfrm flipV="1">
            <a:off x="479972" y="3492059"/>
            <a:ext cx="1930398" cy="525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5FCB7AA-1D80-4B2F-7BA4-7D1DB592EE2C}"/>
              </a:ext>
            </a:extLst>
          </p:cNvPr>
          <p:cNvCxnSpPr>
            <a:cxnSpLocks/>
          </p:cNvCxnSpPr>
          <p:nvPr/>
        </p:nvCxnSpPr>
        <p:spPr>
          <a:xfrm>
            <a:off x="4246178" y="5818349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D3C43BB-D58A-D2F1-B4F5-7A9531B614CF}"/>
              </a:ext>
            </a:extLst>
          </p:cNvPr>
          <p:cNvCxnSpPr>
            <a:cxnSpLocks/>
          </p:cNvCxnSpPr>
          <p:nvPr/>
        </p:nvCxnSpPr>
        <p:spPr>
          <a:xfrm>
            <a:off x="453694" y="3488553"/>
            <a:ext cx="3502" cy="24874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E54E0A3-B869-CC05-DA72-E5D1F17DC740}"/>
              </a:ext>
            </a:extLst>
          </p:cNvPr>
          <p:cNvCxnSpPr>
            <a:cxnSpLocks/>
          </p:cNvCxnSpPr>
          <p:nvPr/>
        </p:nvCxnSpPr>
        <p:spPr>
          <a:xfrm>
            <a:off x="1583556" y="3523588"/>
            <a:ext cx="3502" cy="24874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5CAD344F-5D11-E7BD-E1AF-33F4E294775E}"/>
              </a:ext>
            </a:extLst>
          </p:cNvPr>
          <p:cNvCxnSpPr>
            <a:cxnSpLocks/>
          </p:cNvCxnSpPr>
          <p:nvPr/>
        </p:nvCxnSpPr>
        <p:spPr>
          <a:xfrm>
            <a:off x="2406867" y="3488554"/>
            <a:ext cx="3502" cy="24874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882B6C62-0555-5198-0C5A-33503CB3ED96}"/>
              </a:ext>
            </a:extLst>
          </p:cNvPr>
          <p:cNvSpPr txBox="1"/>
          <p:nvPr/>
        </p:nvSpPr>
        <p:spPr>
          <a:xfrm>
            <a:off x="5577885" y="4347775"/>
            <a:ext cx="120865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Caviomorpha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6BA64947-357E-D03B-127A-7DEDDEC3BEA7}"/>
              </a:ext>
            </a:extLst>
          </p:cNvPr>
          <p:cNvCxnSpPr>
            <a:cxnSpLocks/>
          </p:cNvCxnSpPr>
          <p:nvPr/>
        </p:nvCxnSpPr>
        <p:spPr>
          <a:xfrm flipV="1">
            <a:off x="4911836" y="4981026"/>
            <a:ext cx="1746463" cy="525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7CCE50AB-0BD1-8C1F-F11C-D352C5D17285}"/>
              </a:ext>
            </a:extLst>
          </p:cNvPr>
          <p:cNvCxnSpPr>
            <a:cxnSpLocks/>
          </p:cNvCxnSpPr>
          <p:nvPr/>
        </p:nvCxnSpPr>
        <p:spPr>
          <a:xfrm>
            <a:off x="5411074" y="5012557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D38B0DE-7E6E-27C5-AB3A-585C097C8743}"/>
              </a:ext>
            </a:extLst>
          </p:cNvPr>
          <p:cNvCxnSpPr>
            <a:cxnSpLocks/>
          </p:cNvCxnSpPr>
          <p:nvPr/>
        </p:nvCxnSpPr>
        <p:spPr>
          <a:xfrm>
            <a:off x="4929351" y="4960003"/>
            <a:ext cx="12260" cy="81805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DA5DBC1-F8EB-15BA-B891-351A9C214218}"/>
              </a:ext>
            </a:extLst>
          </p:cNvPr>
          <p:cNvCxnSpPr>
            <a:cxnSpLocks/>
          </p:cNvCxnSpPr>
          <p:nvPr/>
        </p:nvCxnSpPr>
        <p:spPr>
          <a:xfrm flipV="1">
            <a:off x="4263694" y="5821852"/>
            <a:ext cx="896881" cy="525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4EF00122-32B6-AF0A-1BB7-C3BE8E5B0817}"/>
              </a:ext>
            </a:extLst>
          </p:cNvPr>
          <p:cNvCxnSpPr>
            <a:cxnSpLocks/>
          </p:cNvCxnSpPr>
          <p:nvPr/>
        </p:nvCxnSpPr>
        <p:spPr>
          <a:xfrm>
            <a:off x="5130797" y="5818349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9619631B-F9F3-C2B7-C1A4-7B45D70C9961}"/>
              </a:ext>
            </a:extLst>
          </p:cNvPr>
          <p:cNvCxnSpPr>
            <a:cxnSpLocks/>
          </p:cNvCxnSpPr>
          <p:nvPr/>
        </p:nvCxnSpPr>
        <p:spPr>
          <a:xfrm>
            <a:off x="6392042" y="4968764"/>
            <a:ext cx="3501" cy="115963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24A2F5C7-7581-D4FB-4CB5-F9742312613C}"/>
              </a:ext>
            </a:extLst>
          </p:cNvPr>
          <p:cNvSpPr txBox="1"/>
          <p:nvPr/>
        </p:nvSpPr>
        <p:spPr>
          <a:xfrm>
            <a:off x="6681470" y="6029432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Cavioidea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22DC85B-E31B-D23D-B01E-204D2BB0962E}"/>
              </a:ext>
            </a:extLst>
          </p:cNvPr>
          <p:cNvSpPr txBox="1"/>
          <p:nvPr/>
        </p:nvSpPr>
        <p:spPr>
          <a:xfrm>
            <a:off x="6348646" y="6327225"/>
            <a:ext cx="115609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Chinchilloidea</a:t>
            </a:r>
            <a:endParaRPr lang="en-GB" sz="1200" err="1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56BD30-26BE-66C7-B78E-18064FE06FF8}"/>
              </a:ext>
            </a:extLst>
          </p:cNvPr>
          <p:cNvSpPr txBox="1"/>
          <p:nvPr/>
        </p:nvSpPr>
        <p:spPr>
          <a:xfrm>
            <a:off x="5052368" y="5249915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Erezontoidea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2878AF4-615E-4437-14D4-9552F04D1FC0}"/>
              </a:ext>
            </a:extLst>
          </p:cNvPr>
          <p:cNvSpPr txBox="1"/>
          <p:nvPr/>
        </p:nvSpPr>
        <p:spPr>
          <a:xfrm>
            <a:off x="3615953" y="6160812"/>
            <a:ext cx="119113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Octodontidae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23C0385-2073-1F75-D642-6B5FFCB02193}"/>
              </a:ext>
            </a:extLst>
          </p:cNvPr>
          <p:cNvSpPr txBox="1"/>
          <p:nvPr/>
        </p:nvSpPr>
        <p:spPr>
          <a:xfrm>
            <a:off x="4780851" y="6143294"/>
            <a:ext cx="119989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Echimyidae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866B1DC4-3073-31FC-BC84-76057DE929E7}"/>
              </a:ext>
            </a:extLst>
          </p:cNvPr>
          <p:cNvSpPr txBox="1"/>
          <p:nvPr/>
        </p:nvSpPr>
        <p:spPr>
          <a:xfrm>
            <a:off x="5131197" y="3647086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Phiomorpha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8EDEB4D-78C9-B466-DA87-90D31C2F6757}"/>
              </a:ext>
            </a:extLst>
          </p:cNvPr>
          <p:cNvSpPr txBox="1"/>
          <p:nvPr/>
        </p:nvSpPr>
        <p:spPr>
          <a:xfrm>
            <a:off x="3344438" y="3594535"/>
            <a:ext cx="140133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Ctenodactyloidea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8B637DEF-6585-84EE-BD3B-DACF64A2E76E}"/>
              </a:ext>
            </a:extLst>
          </p:cNvPr>
          <p:cNvSpPr txBox="1"/>
          <p:nvPr/>
        </p:nvSpPr>
        <p:spPr>
          <a:xfrm>
            <a:off x="208853" y="4120052"/>
            <a:ext cx="88457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African</a:t>
            </a:r>
          </a:p>
          <a:p>
            <a:r>
              <a:rPr lang="en-GB" sz="1200" dirty="0"/>
              <a:t>Flying </a:t>
            </a:r>
          </a:p>
          <a:p>
            <a:r>
              <a:rPr lang="en-GB" sz="1200" dirty="0"/>
              <a:t>Squirrels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5B8309D-6FD5-240D-CB3A-BCB2657955B9}"/>
              </a:ext>
            </a:extLst>
          </p:cNvPr>
          <p:cNvSpPr txBox="1"/>
          <p:nvPr/>
        </p:nvSpPr>
        <p:spPr>
          <a:xfrm>
            <a:off x="1110990" y="4137570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Springhares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43FA882-5F7F-846F-18ED-42027D03F4B7}"/>
              </a:ext>
            </a:extLst>
          </p:cNvPr>
          <p:cNvSpPr txBox="1"/>
          <p:nvPr/>
        </p:nvSpPr>
        <p:spPr>
          <a:xfrm>
            <a:off x="3817403" y="6423571"/>
            <a:ext cx="735685" cy="2857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Degu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E3478458-7AC9-A75B-E05F-3A264E782CC3}"/>
              </a:ext>
            </a:extLst>
          </p:cNvPr>
          <p:cNvSpPr txBox="1"/>
          <p:nvPr/>
        </p:nvSpPr>
        <p:spPr>
          <a:xfrm>
            <a:off x="4956025" y="3883571"/>
            <a:ext cx="131375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Naked mole-rats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E1B4DE7-3D2C-E7FF-0972-FBD498D16FD7}"/>
              </a:ext>
            </a:extLst>
          </p:cNvPr>
          <p:cNvSpPr txBox="1"/>
          <p:nvPr/>
        </p:nvSpPr>
        <p:spPr>
          <a:xfrm>
            <a:off x="3826162" y="4225155"/>
            <a:ext cx="166409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Histrichognathiformes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CB0D171-5842-E3EC-B125-DCD9221865AE}"/>
              </a:ext>
            </a:extLst>
          </p:cNvPr>
          <p:cNvSpPr txBox="1"/>
          <p:nvPr/>
        </p:nvSpPr>
        <p:spPr>
          <a:xfrm>
            <a:off x="5201265" y="5530190"/>
            <a:ext cx="10509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New world porcupine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0C73668-BD35-F0BB-F65E-562FA0C45B5B}"/>
              </a:ext>
            </a:extLst>
          </p:cNvPr>
          <p:cNvSpPr txBox="1"/>
          <p:nvPr/>
        </p:nvSpPr>
        <p:spPr>
          <a:xfrm>
            <a:off x="3817402" y="4417846"/>
            <a:ext cx="166409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  Old World porcupine</a:t>
            </a:r>
            <a:endParaRPr lang="en-US" dirty="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DC764CAB-E9DA-5CEA-8D13-46F3505E664C}"/>
              </a:ext>
            </a:extLst>
          </p:cNvPr>
          <p:cNvSpPr/>
          <p:nvPr/>
        </p:nvSpPr>
        <p:spPr>
          <a:xfrm rot="16200000">
            <a:off x="6522211" y="5610318"/>
            <a:ext cx="783537" cy="1425438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5537C874-B0B8-6AD9-4F84-5D0383034503}"/>
              </a:ext>
            </a:extLst>
          </p:cNvPr>
          <p:cNvSpPr txBox="1"/>
          <p:nvPr/>
        </p:nvSpPr>
        <p:spPr>
          <a:xfrm>
            <a:off x="5320723" y="2401359"/>
            <a:ext cx="1555723" cy="5012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ED08B70E-3994-F1A8-6A65-E1F6D103AB3D}"/>
              </a:ext>
            </a:extLst>
          </p:cNvPr>
          <p:cNvSpPr/>
          <p:nvPr/>
        </p:nvSpPr>
        <p:spPr>
          <a:xfrm rot="16200000">
            <a:off x="5304760" y="3306800"/>
            <a:ext cx="547055" cy="124150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D343E66-39F5-CC73-67D6-9128216BE237}"/>
              </a:ext>
            </a:extLst>
          </p:cNvPr>
          <p:cNvSpPr txBox="1"/>
          <p:nvPr/>
        </p:nvSpPr>
        <p:spPr>
          <a:xfrm>
            <a:off x="6538172" y="5466875"/>
            <a:ext cx="157324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8CD8AA0-B6AE-7B5D-D430-4308CE6AB748}"/>
              </a:ext>
            </a:extLst>
          </p:cNvPr>
          <p:cNvSpPr/>
          <p:nvPr/>
        </p:nvSpPr>
        <p:spPr>
          <a:xfrm rot="5400000" flipV="1">
            <a:off x="3954304" y="6135465"/>
            <a:ext cx="349404" cy="904252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AABA5861-0A6F-787B-A332-D5920CA0FEF4}"/>
              </a:ext>
            </a:extLst>
          </p:cNvPr>
          <p:cNvSpPr/>
          <p:nvPr/>
        </p:nvSpPr>
        <p:spPr>
          <a:xfrm>
            <a:off x="5367109" y="4628196"/>
            <a:ext cx="1059200" cy="3132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23B5582C-B439-265C-76DB-011C4B091E86}"/>
              </a:ext>
            </a:extLst>
          </p:cNvPr>
          <p:cNvSpPr txBox="1"/>
          <p:nvPr/>
        </p:nvSpPr>
        <p:spPr>
          <a:xfrm>
            <a:off x="5484076" y="4640085"/>
            <a:ext cx="11736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27 MYA</a:t>
            </a:r>
          </a:p>
        </p:txBody>
      </p:sp>
      <p:sp>
        <p:nvSpPr>
          <p:cNvPr id="178" name="TextBox 44">
            <a:extLst>
              <a:ext uri="{FF2B5EF4-FFF2-40B4-BE49-F238E27FC236}">
                <a16:creationId xmlns:a16="http://schemas.microsoft.com/office/drawing/2014/main" id="{35837B0F-A390-6639-2A8B-E2158B19E646}"/>
              </a:ext>
            </a:extLst>
          </p:cNvPr>
          <p:cNvSpPr txBox="1"/>
          <p:nvPr/>
        </p:nvSpPr>
        <p:spPr>
          <a:xfrm>
            <a:off x="1943062" y="3743433"/>
            <a:ext cx="1313753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  </a:t>
            </a:r>
            <a:r>
              <a:rPr lang="en-GB" sz="1200" err="1"/>
              <a:t>Zenkerellidae</a:t>
            </a:r>
            <a:endParaRPr lang="en-US" sz="1200" err="1"/>
          </a:p>
        </p:txBody>
      </p:sp>
      <p:sp>
        <p:nvSpPr>
          <p:cNvPr id="179" name="TextBox 134">
            <a:extLst>
              <a:ext uri="{FF2B5EF4-FFF2-40B4-BE49-F238E27FC236}">
                <a16:creationId xmlns:a16="http://schemas.microsoft.com/office/drawing/2014/main" id="{7FBFAE12-3125-E48A-5156-6636FD292CF4}"/>
              </a:ext>
            </a:extLst>
          </p:cNvPr>
          <p:cNvSpPr txBox="1"/>
          <p:nvPr/>
        </p:nvSpPr>
        <p:spPr>
          <a:xfrm>
            <a:off x="2083197" y="4146329"/>
            <a:ext cx="105099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Zenkerella</a:t>
            </a: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A17230BD-7962-2BF1-0780-75398CB48DAA}"/>
              </a:ext>
            </a:extLst>
          </p:cNvPr>
          <p:cNvCxnSpPr>
            <a:cxnSpLocks/>
          </p:cNvCxnSpPr>
          <p:nvPr/>
        </p:nvCxnSpPr>
        <p:spPr>
          <a:xfrm>
            <a:off x="2646855" y="1241096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E8CC7AFD-121A-6D33-1A8F-5C5145F93E05}"/>
              </a:ext>
            </a:extLst>
          </p:cNvPr>
          <p:cNvSpPr txBox="1"/>
          <p:nvPr/>
        </p:nvSpPr>
        <p:spPr>
          <a:xfrm>
            <a:off x="2179543" y="1562536"/>
            <a:ext cx="131375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err="1"/>
              <a:t>Sciuromorpha</a:t>
            </a:r>
            <a:endParaRPr lang="en-US" sz="1200"/>
          </a:p>
        </p:txBody>
      </p: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0DE7FA6F-436D-18CE-D2E3-1229FB3F43C9}"/>
              </a:ext>
            </a:extLst>
          </p:cNvPr>
          <p:cNvCxnSpPr>
            <a:cxnSpLocks/>
          </p:cNvCxnSpPr>
          <p:nvPr/>
        </p:nvCxnSpPr>
        <p:spPr>
          <a:xfrm>
            <a:off x="2678385" y="1929522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565AED7E-403A-9C68-BD97-BA39B881D7E3}"/>
              </a:ext>
            </a:extLst>
          </p:cNvPr>
          <p:cNvCxnSpPr>
            <a:cxnSpLocks/>
          </p:cNvCxnSpPr>
          <p:nvPr/>
        </p:nvCxnSpPr>
        <p:spPr>
          <a:xfrm>
            <a:off x="4438869" y="2306143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1EE567B-3C5E-1ACE-8F11-0201E24F3BC6}"/>
              </a:ext>
            </a:extLst>
          </p:cNvPr>
          <p:cNvCxnSpPr>
            <a:cxnSpLocks/>
          </p:cNvCxnSpPr>
          <p:nvPr/>
        </p:nvCxnSpPr>
        <p:spPr>
          <a:xfrm>
            <a:off x="2336801" y="2271110"/>
            <a:ext cx="2088052" cy="350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F1454AF9-6CEE-4C7D-4614-68AEB1B9C507}"/>
              </a:ext>
            </a:extLst>
          </p:cNvPr>
          <p:cNvCxnSpPr>
            <a:cxnSpLocks/>
          </p:cNvCxnSpPr>
          <p:nvPr/>
        </p:nvCxnSpPr>
        <p:spPr>
          <a:xfrm>
            <a:off x="3160111" y="2271109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87D0F9B7-7C5C-4AE6-DB48-2CBCFA3E4CA4}"/>
              </a:ext>
            </a:extLst>
          </p:cNvPr>
          <p:cNvSpPr txBox="1"/>
          <p:nvPr/>
        </p:nvSpPr>
        <p:spPr>
          <a:xfrm>
            <a:off x="3615955" y="2674880"/>
            <a:ext cx="104223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Aplontiidae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6DC0CAA-D12A-67EC-DFE4-828AD0B1E68D}"/>
              </a:ext>
            </a:extLst>
          </p:cNvPr>
          <p:cNvSpPr txBox="1"/>
          <p:nvPr/>
        </p:nvSpPr>
        <p:spPr>
          <a:xfrm>
            <a:off x="2888989" y="2648604"/>
            <a:ext cx="76196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Gliridae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339909A6-6112-076A-4720-E8E2FB1BA17D}"/>
              </a:ext>
            </a:extLst>
          </p:cNvPr>
          <p:cNvSpPr txBox="1"/>
          <p:nvPr/>
        </p:nvSpPr>
        <p:spPr>
          <a:xfrm>
            <a:off x="1986852" y="2858811"/>
            <a:ext cx="10509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Squirrels</a:t>
            </a:r>
          </a:p>
          <a:p>
            <a:r>
              <a:rPr lang="en-GB" sz="1200" dirty="0"/>
              <a:t>marmots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81EC57A-2CCD-4035-CF72-7D63F1215B18}"/>
              </a:ext>
            </a:extLst>
          </p:cNvPr>
          <p:cNvSpPr txBox="1"/>
          <p:nvPr/>
        </p:nvSpPr>
        <p:spPr>
          <a:xfrm>
            <a:off x="2818921" y="2955156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Dormouse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DCBE7B4-A54E-5ADA-DFCB-C0DDC140FE82}"/>
              </a:ext>
            </a:extLst>
          </p:cNvPr>
          <p:cNvSpPr txBox="1"/>
          <p:nvPr/>
        </p:nvSpPr>
        <p:spPr>
          <a:xfrm>
            <a:off x="3615957" y="2955158"/>
            <a:ext cx="81451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Mountain beaver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ED165BEE-C8C6-E4BB-798B-21A641C5EF8D}"/>
              </a:ext>
            </a:extLst>
          </p:cNvPr>
          <p:cNvSpPr/>
          <p:nvPr/>
        </p:nvSpPr>
        <p:spPr>
          <a:xfrm rot="16200000">
            <a:off x="1818830" y="2422177"/>
            <a:ext cx="1020018" cy="92619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809ADF4-AA99-4245-FCEF-A152BD78F7B7}"/>
              </a:ext>
            </a:extLst>
          </p:cNvPr>
          <p:cNvSpPr txBox="1"/>
          <p:nvPr/>
        </p:nvSpPr>
        <p:spPr>
          <a:xfrm>
            <a:off x="1265483" y="1823289"/>
            <a:ext cx="154696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GnRH2 inactivated</a:t>
            </a:r>
            <a:endParaRPr lang="en-US" dirty="0"/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A089CDB2-037D-A5C1-55AA-70CE31E99550}"/>
              </a:ext>
            </a:extLst>
          </p:cNvPr>
          <p:cNvCxnSpPr>
            <a:cxnSpLocks/>
          </p:cNvCxnSpPr>
          <p:nvPr/>
        </p:nvCxnSpPr>
        <p:spPr>
          <a:xfrm>
            <a:off x="804038" y="3278346"/>
            <a:ext cx="3502" cy="24874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888612B7-6FD4-69DD-0CA8-0A6BD43F1FFB}"/>
              </a:ext>
            </a:extLst>
          </p:cNvPr>
          <p:cNvCxnSpPr>
            <a:cxnSpLocks/>
          </p:cNvCxnSpPr>
          <p:nvPr/>
        </p:nvCxnSpPr>
        <p:spPr>
          <a:xfrm>
            <a:off x="6663557" y="4960003"/>
            <a:ext cx="3502" cy="107205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" name="TextBox 213">
            <a:extLst>
              <a:ext uri="{FF2B5EF4-FFF2-40B4-BE49-F238E27FC236}">
                <a16:creationId xmlns:a16="http://schemas.microsoft.com/office/drawing/2014/main" id="{7E38ACBB-E3B4-B97B-4B21-8F41D5CF186E}"/>
              </a:ext>
            </a:extLst>
          </p:cNvPr>
          <p:cNvSpPr txBox="1"/>
          <p:nvPr/>
        </p:nvSpPr>
        <p:spPr>
          <a:xfrm>
            <a:off x="9501750" y="1606330"/>
            <a:ext cx="1313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</a:t>
            </a:r>
            <a:r>
              <a:rPr lang="en-GB" sz="1200" dirty="0"/>
              <a:t> </a:t>
            </a:r>
            <a:r>
              <a:rPr lang="en-GB" sz="1200" err="1"/>
              <a:t>Myomorpha</a:t>
            </a:r>
            <a:endParaRPr lang="en-US" sz="1200" err="1"/>
          </a:p>
        </p:txBody>
      </p: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5D0D727B-B25D-FBA0-A877-AE9CDA76734D}"/>
              </a:ext>
            </a:extLst>
          </p:cNvPr>
          <p:cNvCxnSpPr>
            <a:cxnSpLocks/>
          </p:cNvCxnSpPr>
          <p:nvPr/>
        </p:nvCxnSpPr>
        <p:spPr>
          <a:xfrm>
            <a:off x="10079421" y="1912006"/>
            <a:ext cx="29777" cy="277998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46976E13-7CF8-F5B8-17F7-A707FE712C91}"/>
              </a:ext>
            </a:extLst>
          </p:cNvPr>
          <p:cNvSpPr txBox="1"/>
          <p:nvPr/>
        </p:nvSpPr>
        <p:spPr>
          <a:xfrm>
            <a:off x="1943058" y="2447156"/>
            <a:ext cx="87582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Sciuridae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0250CB6B-3484-1099-D93A-E948E76831EC}"/>
              </a:ext>
            </a:extLst>
          </p:cNvPr>
          <p:cNvSpPr txBox="1"/>
          <p:nvPr/>
        </p:nvSpPr>
        <p:spPr>
          <a:xfrm>
            <a:off x="10269345" y="3951635"/>
            <a:ext cx="157324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cxnSp>
        <p:nvCxnSpPr>
          <p:cNvPr id="466" name="Straight Arrow Connector 465">
            <a:extLst>
              <a:ext uri="{FF2B5EF4-FFF2-40B4-BE49-F238E27FC236}">
                <a16:creationId xmlns:a16="http://schemas.microsoft.com/office/drawing/2014/main" id="{F53D9D25-A3F4-B1F1-4CF2-CD9308271B6E}"/>
              </a:ext>
            </a:extLst>
          </p:cNvPr>
          <p:cNvCxnSpPr>
            <a:cxnSpLocks/>
          </p:cNvCxnSpPr>
          <p:nvPr/>
        </p:nvCxnSpPr>
        <p:spPr>
          <a:xfrm>
            <a:off x="7924801" y="1255110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Arrow Connector 467">
            <a:extLst>
              <a:ext uri="{FF2B5EF4-FFF2-40B4-BE49-F238E27FC236}">
                <a16:creationId xmlns:a16="http://schemas.microsoft.com/office/drawing/2014/main" id="{443E6073-ABBA-7312-4326-8CF69CF43EDE}"/>
              </a:ext>
            </a:extLst>
          </p:cNvPr>
          <p:cNvCxnSpPr>
            <a:cxnSpLocks/>
          </p:cNvCxnSpPr>
          <p:nvPr/>
        </p:nvCxnSpPr>
        <p:spPr>
          <a:xfrm flipH="1">
            <a:off x="7954579" y="1841941"/>
            <a:ext cx="5257" cy="14364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Arrow Connector 469">
            <a:extLst>
              <a:ext uri="{FF2B5EF4-FFF2-40B4-BE49-F238E27FC236}">
                <a16:creationId xmlns:a16="http://schemas.microsoft.com/office/drawing/2014/main" id="{AAB1AA17-5DD8-662A-1390-84EFA202F771}"/>
              </a:ext>
            </a:extLst>
          </p:cNvPr>
          <p:cNvCxnSpPr>
            <a:cxnSpLocks/>
          </p:cNvCxnSpPr>
          <p:nvPr/>
        </p:nvCxnSpPr>
        <p:spPr>
          <a:xfrm>
            <a:off x="7224111" y="2516353"/>
            <a:ext cx="870606" cy="350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Arrow Connector 471">
            <a:extLst>
              <a:ext uri="{FF2B5EF4-FFF2-40B4-BE49-F238E27FC236}">
                <a16:creationId xmlns:a16="http://schemas.microsoft.com/office/drawing/2014/main" id="{50B2D366-778F-BFAE-6E4C-5D5E338A7920}"/>
              </a:ext>
            </a:extLst>
          </p:cNvPr>
          <p:cNvCxnSpPr>
            <a:cxnSpLocks/>
          </p:cNvCxnSpPr>
          <p:nvPr/>
        </p:nvCxnSpPr>
        <p:spPr>
          <a:xfrm>
            <a:off x="8091215" y="2533869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4" name="TextBox 46">
            <a:extLst>
              <a:ext uri="{FF2B5EF4-FFF2-40B4-BE49-F238E27FC236}">
                <a16:creationId xmlns:a16="http://schemas.microsoft.com/office/drawing/2014/main" id="{46DD9F31-1217-54B5-50E9-9097C34A4D07}"/>
              </a:ext>
            </a:extLst>
          </p:cNvPr>
          <p:cNvSpPr txBox="1"/>
          <p:nvPr/>
        </p:nvSpPr>
        <p:spPr>
          <a:xfrm>
            <a:off x="7355889" y="1597571"/>
            <a:ext cx="1313753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 </a:t>
            </a:r>
            <a:r>
              <a:rPr lang="en-GB" sz="1200" err="1"/>
              <a:t>Castorimorpha</a:t>
            </a:r>
            <a:endParaRPr lang="en-US" sz="1200" err="1"/>
          </a:p>
        </p:txBody>
      </p:sp>
      <p:cxnSp>
        <p:nvCxnSpPr>
          <p:cNvPr id="476" name="Straight Arrow Connector 475">
            <a:extLst>
              <a:ext uri="{FF2B5EF4-FFF2-40B4-BE49-F238E27FC236}">
                <a16:creationId xmlns:a16="http://schemas.microsoft.com/office/drawing/2014/main" id="{A9D9892E-39F2-13CD-EA78-A20B7FA05A4D}"/>
              </a:ext>
            </a:extLst>
          </p:cNvPr>
          <p:cNvCxnSpPr>
            <a:cxnSpLocks/>
          </p:cNvCxnSpPr>
          <p:nvPr/>
        </p:nvCxnSpPr>
        <p:spPr>
          <a:xfrm>
            <a:off x="7189076" y="2533868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Arrow Connector 477">
            <a:extLst>
              <a:ext uri="{FF2B5EF4-FFF2-40B4-BE49-F238E27FC236}">
                <a16:creationId xmlns:a16="http://schemas.microsoft.com/office/drawing/2014/main" id="{CACEEB6B-1605-CBB3-59DD-57EE1C9345FE}"/>
              </a:ext>
            </a:extLst>
          </p:cNvPr>
          <p:cNvCxnSpPr>
            <a:cxnSpLocks/>
          </p:cNvCxnSpPr>
          <p:nvPr/>
        </p:nvCxnSpPr>
        <p:spPr>
          <a:xfrm>
            <a:off x="8371489" y="3252074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0" name="Straight Arrow Connector 479">
            <a:extLst>
              <a:ext uri="{FF2B5EF4-FFF2-40B4-BE49-F238E27FC236}">
                <a16:creationId xmlns:a16="http://schemas.microsoft.com/office/drawing/2014/main" id="{9ABAF99E-C61C-FEC4-EB22-A2BA0BC35942}"/>
              </a:ext>
            </a:extLst>
          </p:cNvPr>
          <p:cNvCxnSpPr>
            <a:cxnSpLocks/>
          </p:cNvCxnSpPr>
          <p:nvPr/>
        </p:nvCxnSpPr>
        <p:spPr>
          <a:xfrm>
            <a:off x="7951073" y="2201039"/>
            <a:ext cx="12260" cy="30129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2" name="Straight Arrow Connector 481">
            <a:extLst>
              <a:ext uri="{FF2B5EF4-FFF2-40B4-BE49-F238E27FC236}">
                <a16:creationId xmlns:a16="http://schemas.microsoft.com/office/drawing/2014/main" id="{D87A5566-95E8-4BA4-75D2-E5619C18692A}"/>
              </a:ext>
            </a:extLst>
          </p:cNvPr>
          <p:cNvCxnSpPr>
            <a:cxnSpLocks/>
          </p:cNvCxnSpPr>
          <p:nvPr/>
        </p:nvCxnSpPr>
        <p:spPr>
          <a:xfrm flipV="1">
            <a:off x="8161281" y="3614680"/>
            <a:ext cx="896881" cy="525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4" name="Straight Arrow Connector 483">
            <a:extLst>
              <a:ext uri="{FF2B5EF4-FFF2-40B4-BE49-F238E27FC236}">
                <a16:creationId xmlns:a16="http://schemas.microsoft.com/office/drawing/2014/main" id="{05A0FE4E-3753-EDC7-9E3C-BFFAA65E4C15}"/>
              </a:ext>
            </a:extLst>
          </p:cNvPr>
          <p:cNvCxnSpPr>
            <a:cxnSpLocks/>
          </p:cNvCxnSpPr>
          <p:nvPr/>
        </p:nvCxnSpPr>
        <p:spPr>
          <a:xfrm>
            <a:off x="8143764" y="3611176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6" name="TextBox 92">
            <a:extLst>
              <a:ext uri="{FF2B5EF4-FFF2-40B4-BE49-F238E27FC236}">
                <a16:creationId xmlns:a16="http://schemas.microsoft.com/office/drawing/2014/main" id="{837F2E66-51F5-6D44-F734-586754E3F107}"/>
              </a:ext>
            </a:extLst>
          </p:cNvPr>
          <p:cNvSpPr txBox="1"/>
          <p:nvPr/>
        </p:nvSpPr>
        <p:spPr>
          <a:xfrm>
            <a:off x="6418715" y="2876330"/>
            <a:ext cx="105099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err="1"/>
              <a:t>Castoridae</a:t>
            </a:r>
            <a:endParaRPr lang="en-GB" sz="1200"/>
          </a:p>
        </p:txBody>
      </p:sp>
      <p:sp>
        <p:nvSpPr>
          <p:cNvPr id="488" name="TextBox 94">
            <a:extLst>
              <a:ext uri="{FF2B5EF4-FFF2-40B4-BE49-F238E27FC236}">
                <a16:creationId xmlns:a16="http://schemas.microsoft.com/office/drawing/2014/main" id="{8D2FC5E9-2D97-077E-9AA7-47091DDC5DC8}"/>
              </a:ext>
            </a:extLst>
          </p:cNvPr>
          <p:cNvSpPr txBox="1"/>
          <p:nvPr/>
        </p:nvSpPr>
        <p:spPr>
          <a:xfrm>
            <a:off x="7531058" y="1912881"/>
            <a:ext cx="105099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Castoroidea</a:t>
            </a:r>
          </a:p>
        </p:txBody>
      </p:sp>
      <p:sp>
        <p:nvSpPr>
          <p:cNvPr id="490" name="TextBox 96">
            <a:extLst>
              <a:ext uri="{FF2B5EF4-FFF2-40B4-BE49-F238E27FC236}">
                <a16:creationId xmlns:a16="http://schemas.microsoft.com/office/drawing/2014/main" id="{E35577F9-3E3D-F604-CCA7-6D895ED9CFB1}"/>
              </a:ext>
            </a:extLst>
          </p:cNvPr>
          <p:cNvSpPr txBox="1"/>
          <p:nvPr/>
        </p:nvSpPr>
        <p:spPr>
          <a:xfrm>
            <a:off x="7671197" y="2937639"/>
            <a:ext cx="105099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Geomyoidea</a:t>
            </a:r>
          </a:p>
        </p:txBody>
      </p:sp>
      <p:sp>
        <p:nvSpPr>
          <p:cNvPr id="492" name="TextBox 98">
            <a:extLst>
              <a:ext uri="{FF2B5EF4-FFF2-40B4-BE49-F238E27FC236}">
                <a16:creationId xmlns:a16="http://schemas.microsoft.com/office/drawing/2014/main" id="{527901B2-B4E7-9FB7-9635-55D2F9910635}"/>
              </a:ext>
            </a:extLst>
          </p:cNvPr>
          <p:cNvSpPr txBox="1"/>
          <p:nvPr/>
        </p:nvSpPr>
        <p:spPr>
          <a:xfrm>
            <a:off x="7058093" y="3953639"/>
            <a:ext cx="1182373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Heteromyidae</a:t>
            </a:r>
          </a:p>
        </p:txBody>
      </p:sp>
      <p:sp>
        <p:nvSpPr>
          <p:cNvPr id="494" name="TextBox 136">
            <a:extLst>
              <a:ext uri="{FF2B5EF4-FFF2-40B4-BE49-F238E27FC236}">
                <a16:creationId xmlns:a16="http://schemas.microsoft.com/office/drawing/2014/main" id="{F4F870C4-2DDF-0F80-B0A8-4FCB90234A46}"/>
              </a:ext>
            </a:extLst>
          </p:cNvPr>
          <p:cNvSpPr txBox="1"/>
          <p:nvPr/>
        </p:nvSpPr>
        <p:spPr>
          <a:xfrm>
            <a:off x="6567610" y="3358053"/>
            <a:ext cx="779478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Beavers</a:t>
            </a:r>
          </a:p>
        </p:txBody>
      </p:sp>
      <p:sp>
        <p:nvSpPr>
          <p:cNvPr id="496" name="TextBox 138">
            <a:extLst>
              <a:ext uri="{FF2B5EF4-FFF2-40B4-BE49-F238E27FC236}">
                <a16:creationId xmlns:a16="http://schemas.microsoft.com/office/drawing/2014/main" id="{62177677-C60C-3382-B30C-27F2B74D4D7B}"/>
              </a:ext>
            </a:extLst>
          </p:cNvPr>
          <p:cNvSpPr txBox="1"/>
          <p:nvPr/>
        </p:nvSpPr>
        <p:spPr>
          <a:xfrm>
            <a:off x="6909197" y="4268949"/>
            <a:ext cx="1173615" cy="101566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Kangaroo rats</a:t>
            </a:r>
          </a:p>
          <a:p>
            <a:endParaRPr lang="en-GB" sz="1200" dirty="0"/>
          </a:p>
          <a:p>
            <a:r>
              <a:rPr lang="en-GB" sz="1200" dirty="0"/>
              <a:t>Pocket mice</a:t>
            </a:r>
            <a:endParaRPr lang="en-GB" sz="1200" dirty="0" err="1"/>
          </a:p>
          <a:p>
            <a:endParaRPr lang="en-GB" sz="1200" dirty="0"/>
          </a:p>
          <a:p>
            <a:r>
              <a:rPr lang="en-GB" sz="1200" dirty="0"/>
              <a:t>Kangaroo mice</a:t>
            </a:r>
          </a:p>
        </p:txBody>
      </p:sp>
      <p:sp>
        <p:nvSpPr>
          <p:cNvPr id="498" name="TextBox 140">
            <a:extLst>
              <a:ext uri="{FF2B5EF4-FFF2-40B4-BE49-F238E27FC236}">
                <a16:creationId xmlns:a16="http://schemas.microsoft.com/office/drawing/2014/main" id="{AD21D711-6EDB-7F44-E398-E9D1CD2C82B4}"/>
              </a:ext>
            </a:extLst>
          </p:cNvPr>
          <p:cNvSpPr txBox="1"/>
          <p:nvPr/>
        </p:nvSpPr>
        <p:spPr>
          <a:xfrm>
            <a:off x="8328092" y="4260190"/>
            <a:ext cx="1173615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Pocket  gopher</a:t>
            </a:r>
          </a:p>
        </p:txBody>
      </p:sp>
      <p:sp>
        <p:nvSpPr>
          <p:cNvPr id="500" name="Rectangle 499">
            <a:extLst>
              <a:ext uri="{FF2B5EF4-FFF2-40B4-BE49-F238E27FC236}">
                <a16:creationId xmlns:a16="http://schemas.microsoft.com/office/drawing/2014/main" id="{EB8EDF22-B138-6436-7E56-3EF5C08774D2}"/>
              </a:ext>
            </a:extLst>
          </p:cNvPr>
          <p:cNvSpPr/>
          <p:nvPr/>
        </p:nvSpPr>
        <p:spPr>
          <a:xfrm rot="16200000">
            <a:off x="6530969" y="2833833"/>
            <a:ext cx="687192" cy="821095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02" name="Rectangle 501">
            <a:extLst>
              <a:ext uri="{FF2B5EF4-FFF2-40B4-BE49-F238E27FC236}">
                <a16:creationId xmlns:a16="http://schemas.microsoft.com/office/drawing/2014/main" id="{9EF89FD8-3802-82AF-AD39-82D4922D6618}"/>
              </a:ext>
            </a:extLst>
          </p:cNvPr>
          <p:cNvSpPr/>
          <p:nvPr/>
        </p:nvSpPr>
        <p:spPr>
          <a:xfrm rot="5400000" flipV="1">
            <a:off x="7151201" y="3928293"/>
            <a:ext cx="708506" cy="1368458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04" name="Rectangle 503">
            <a:extLst>
              <a:ext uri="{FF2B5EF4-FFF2-40B4-BE49-F238E27FC236}">
                <a16:creationId xmlns:a16="http://schemas.microsoft.com/office/drawing/2014/main" id="{694B10C7-44E0-A7E2-4B66-1D82B0565011}"/>
              </a:ext>
            </a:extLst>
          </p:cNvPr>
          <p:cNvSpPr/>
          <p:nvPr/>
        </p:nvSpPr>
        <p:spPr>
          <a:xfrm>
            <a:off x="7337798" y="2596197"/>
            <a:ext cx="682578" cy="3570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06" name="TextBox 172">
            <a:extLst>
              <a:ext uri="{FF2B5EF4-FFF2-40B4-BE49-F238E27FC236}">
                <a16:creationId xmlns:a16="http://schemas.microsoft.com/office/drawing/2014/main" id="{E4A256FF-5658-4C37-CC09-7E356C95AD03}"/>
              </a:ext>
            </a:extLst>
          </p:cNvPr>
          <p:cNvSpPr txBox="1"/>
          <p:nvPr/>
        </p:nvSpPr>
        <p:spPr>
          <a:xfrm>
            <a:off x="7288352" y="2634359"/>
            <a:ext cx="910855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25 MYA</a:t>
            </a:r>
          </a:p>
        </p:txBody>
      </p:sp>
      <p:sp>
        <p:nvSpPr>
          <p:cNvPr id="508" name="Rectangle 507">
            <a:extLst>
              <a:ext uri="{FF2B5EF4-FFF2-40B4-BE49-F238E27FC236}">
                <a16:creationId xmlns:a16="http://schemas.microsoft.com/office/drawing/2014/main" id="{6A8CC410-9052-14D6-FF84-56248A060C94}"/>
              </a:ext>
            </a:extLst>
          </p:cNvPr>
          <p:cNvSpPr/>
          <p:nvPr/>
        </p:nvSpPr>
        <p:spPr>
          <a:xfrm>
            <a:off x="7329039" y="3655989"/>
            <a:ext cx="77016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10" name="TextBox 176">
            <a:extLst>
              <a:ext uri="{FF2B5EF4-FFF2-40B4-BE49-F238E27FC236}">
                <a16:creationId xmlns:a16="http://schemas.microsoft.com/office/drawing/2014/main" id="{5849C56E-CB06-986F-1DC9-BAA7D8AE32C1}"/>
              </a:ext>
            </a:extLst>
          </p:cNvPr>
          <p:cNvSpPr txBox="1"/>
          <p:nvPr/>
        </p:nvSpPr>
        <p:spPr>
          <a:xfrm>
            <a:off x="7288351" y="3685395"/>
            <a:ext cx="823269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/>
              <a:t>11 MYA</a:t>
            </a:r>
          </a:p>
        </p:txBody>
      </p:sp>
      <p:cxnSp>
        <p:nvCxnSpPr>
          <p:cNvPr id="512" name="Straight Arrow Connector 511">
            <a:extLst>
              <a:ext uri="{FF2B5EF4-FFF2-40B4-BE49-F238E27FC236}">
                <a16:creationId xmlns:a16="http://schemas.microsoft.com/office/drawing/2014/main" id="{D785E4D9-B2D2-6789-2ADF-919358F89F0B}"/>
              </a:ext>
            </a:extLst>
          </p:cNvPr>
          <p:cNvCxnSpPr>
            <a:cxnSpLocks/>
          </p:cNvCxnSpPr>
          <p:nvPr/>
        </p:nvCxnSpPr>
        <p:spPr>
          <a:xfrm>
            <a:off x="9037144" y="3646212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4" name="TextBox 100">
            <a:extLst>
              <a:ext uri="{FF2B5EF4-FFF2-40B4-BE49-F238E27FC236}">
                <a16:creationId xmlns:a16="http://schemas.microsoft.com/office/drawing/2014/main" id="{6C0F9B87-8B37-A78B-519F-7DCE7C06525C}"/>
              </a:ext>
            </a:extLst>
          </p:cNvPr>
          <p:cNvSpPr txBox="1"/>
          <p:nvPr/>
        </p:nvSpPr>
        <p:spPr>
          <a:xfrm>
            <a:off x="8415680" y="3988674"/>
            <a:ext cx="105099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Geomyidae</a:t>
            </a:r>
          </a:p>
        </p:txBody>
      </p:sp>
      <p:cxnSp>
        <p:nvCxnSpPr>
          <p:cNvPr id="516" name="Straight Arrow Connector 515">
            <a:extLst>
              <a:ext uri="{FF2B5EF4-FFF2-40B4-BE49-F238E27FC236}">
                <a16:creationId xmlns:a16="http://schemas.microsoft.com/office/drawing/2014/main" id="{5FDB3480-F8F8-F4C6-A355-9301500CA2CA}"/>
              </a:ext>
            </a:extLst>
          </p:cNvPr>
          <p:cNvCxnSpPr>
            <a:cxnSpLocks/>
          </p:cNvCxnSpPr>
          <p:nvPr/>
        </p:nvCxnSpPr>
        <p:spPr>
          <a:xfrm>
            <a:off x="9177283" y="4706004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Arrow Connector 517">
            <a:extLst>
              <a:ext uri="{FF2B5EF4-FFF2-40B4-BE49-F238E27FC236}">
                <a16:creationId xmlns:a16="http://schemas.microsoft.com/office/drawing/2014/main" id="{1E0FCC39-7054-FA70-1DCF-13431EE4E65B}"/>
              </a:ext>
            </a:extLst>
          </p:cNvPr>
          <p:cNvCxnSpPr>
            <a:cxnSpLocks/>
          </p:cNvCxnSpPr>
          <p:nvPr/>
        </p:nvCxnSpPr>
        <p:spPr>
          <a:xfrm>
            <a:off x="10797626" y="4697247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0" name="TextBox 519">
            <a:extLst>
              <a:ext uri="{FF2B5EF4-FFF2-40B4-BE49-F238E27FC236}">
                <a16:creationId xmlns:a16="http://schemas.microsoft.com/office/drawing/2014/main" id="{2B7FCDC4-E8DB-D7AA-A1C0-DEEE8B6BCFA7}"/>
              </a:ext>
            </a:extLst>
          </p:cNvPr>
          <p:cNvSpPr txBox="1"/>
          <p:nvPr/>
        </p:nvSpPr>
        <p:spPr>
          <a:xfrm>
            <a:off x="10281266" y="5127295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Muroidea</a:t>
            </a:r>
          </a:p>
        </p:txBody>
      </p:sp>
      <p:sp>
        <p:nvSpPr>
          <p:cNvPr id="522" name="TextBox 521">
            <a:extLst>
              <a:ext uri="{FF2B5EF4-FFF2-40B4-BE49-F238E27FC236}">
                <a16:creationId xmlns:a16="http://schemas.microsoft.com/office/drawing/2014/main" id="{579CD4C4-5A2A-C54C-E442-61A646B4DAC9}"/>
              </a:ext>
            </a:extLst>
          </p:cNvPr>
          <p:cNvSpPr txBox="1"/>
          <p:nvPr/>
        </p:nvSpPr>
        <p:spPr>
          <a:xfrm>
            <a:off x="8958716" y="5127294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Dipoidea</a:t>
            </a:r>
          </a:p>
        </p:txBody>
      </p:sp>
      <p:cxnSp>
        <p:nvCxnSpPr>
          <p:cNvPr id="524" name="Straight Arrow Connector 523">
            <a:extLst>
              <a:ext uri="{FF2B5EF4-FFF2-40B4-BE49-F238E27FC236}">
                <a16:creationId xmlns:a16="http://schemas.microsoft.com/office/drawing/2014/main" id="{2610D2BE-4FF5-FE9C-91B3-912053991129}"/>
              </a:ext>
            </a:extLst>
          </p:cNvPr>
          <p:cNvCxnSpPr>
            <a:cxnSpLocks/>
          </p:cNvCxnSpPr>
          <p:nvPr/>
        </p:nvCxnSpPr>
        <p:spPr>
          <a:xfrm>
            <a:off x="10806382" y="5494281"/>
            <a:ext cx="3502" cy="47646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6" name="TextBox 525">
            <a:extLst>
              <a:ext uri="{FF2B5EF4-FFF2-40B4-BE49-F238E27FC236}">
                <a16:creationId xmlns:a16="http://schemas.microsoft.com/office/drawing/2014/main" id="{CD2AA67A-BF89-B07F-EC90-169DF3CAEE54}"/>
              </a:ext>
            </a:extLst>
          </p:cNvPr>
          <p:cNvSpPr txBox="1"/>
          <p:nvPr/>
        </p:nvSpPr>
        <p:spPr>
          <a:xfrm>
            <a:off x="9055057" y="5407569"/>
            <a:ext cx="120864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Jerboa</a:t>
            </a:r>
          </a:p>
          <a:p>
            <a:r>
              <a:rPr lang="en-GB" sz="1200" dirty="0"/>
              <a:t>Jumping mice</a:t>
            </a:r>
          </a:p>
        </p:txBody>
      </p:sp>
      <p:sp>
        <p:nvSpPr>
          <p:cNvPr id="528" name="Rectangle 527">
            <a:extLst>
              <a:ext uri="{FF2B5EF4-FFF2-40B4-BE49-F238E27FC236}">
                <a16:creationId xmlns:a16="http://schemas.microsoft.com/office/drawing/2014/main" id="{1231F627-6CC0-732A-398D-557D025CAE4C}"/>
              </a:ext>
            </a:extLst>
          </p:cNvPr>
          <p:cNvSpPr/>
          <p:nvPr/>
        </p:nvSpPr>
        <p:spPr>
          <a:xfrm rot="16200000">
            <a:off x="9285555" y="4073181"/>
            <a:ext cx="2176156" cy="3247232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0" name="Straight Arrow Connector 529">
            <a:extLst>
              <a:ext uri="{FF2B5EF4-FFF2-40B4-BE49-F238E27FC236}">
                <a16:creationId xmlns:a16="http://schemas.microsoft.com/office/drawing/2014/main" id="{20725980-DCD6-79E9-2DCE-CAF0954387FA}"/>
              </a:ext>
            </a:extLst>
          </p:cNvPr>
          <p:cNvCxnSpPr>
            <a:cxnSpLocks/>
          </p:cNvCxnSpPr>
          <p:nvPr/>
        </p:nvCxnSpPr>
        <p:spPr>
          <a:xfrm flipV="1">
            <a:off x="9212317" y="5979509"/>
            <a:ext cx="2736190" cy="525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2" name="Straight Arrow Connector 531">
            <a:extLst>
              <a:ext uri="{FF2B5EF4-FFF2-40B4-BE49-F238E27FC236}">
                <a16:creationId xmlns:a16="http://schemas.microsoft.com/office/drawing/2014/main" id="{C78FA5B5-3928-A328-1C55-DDAC2F2B3AA4}"/>
              </a:ext>
            </a:extLst>
          </p:cNvPr>
          <p:cNvCxnSpPr>
            <a:cxnSpLocks/>
          </p:cNvCxnSpPr>
          <p:nvPr/>
        </p:nvCxnSpPr>
        <p:spPr>
          <a:xfrm>
            <a:off x="11104175" y="5993521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Arrow Connector 533">
            <a:extLst>
              <a:ext uri="{FF2B5EF4-FFF2-40B4-BE49-F238E27FC236}">
                <a16:creationId xmlns:a16="http://schemas.microsoft.com/office/drawing/2014/main" id="{E955A757-FC84-9BC8-72B2-EAC5A093254C}"/>
              </a:ext>
            </a:extLst>
          </p:cNvPr>
          <p:cNvCxnSpPr>
            <a:cxnSpLocks/>
          </p:cNvCxnSpPr>
          <p:nvPr/>
        </p:nvCxnSpPr>
        <p:spPr>
          <a:xfrm>
            <a:off x="9772868" y="6011039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6" name="Straight Arrow Connector 535">
            <a:extLst>
              <a:ext uri="{FF2B5EF4-FFF2-40B4-BE49-F238E27FC236}">
                <a16:creationId xmlns:a16="http://schemas.microsoft.com/office/drawing/2014/main" id="{96999F8B-E529-15F9-E69C-061D3C7A1D53}"/>
              </a:ext>
            </a:extLst>
          </p:cNvPr>
          <p:cNvCxnSpPr>
            <a:cxnSpLocks/>
          </p:cNvCxnSpPr>
          <p:nvPr/>
        </p:nvCxnSpPr>
        <p:spPr>
          <a:xfrm>
            <a:off x="9413764" y="6002281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8" name="Straight Arrow Connector 537">
            <a:extLst>
              <a:ext uri="{FF2B5EF4-FFF2-40B4-BE49-F238E27FC236}">
                <a16:creationId xmlns:a16="http://schemas.microsoft.com/office/drawing/2014/main" id="{2D0C845F-1B03-C0FC-8EAD-7E49B2F01159}"/>
              </a:ext>
            </a:extLst>
          </p:cNvPr>
          <p:cNvCxnSpPr>
            <a:cxnSpLocks/>
          </p:cNvCxnSpPr>
          <p:nvPr/>
        </p:nvCxnSpPr>
        <p:spPr>
          <a:xfrm>
            <a:off x="9212315" y="6002280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0" name="TextBox 539">
            <a:extLst>
              <a:ext uri="{FF2B5EF4-FFF2-40B4-BE49-F238E27FC236}">
                <a16:creationId xmlns:a16="http://schemas.microsoft.com/office/drawing/2014/main" id="{DCDA09F7-98E2-3657-C728-28FDAFC59E76}"/>
              </a:ext>
            </a:extLst>
          </p:cNvPr>
          <p:cNvSpPr txBox="1"/>
          <p:nvPr/>
        </p:nvSpPr>
        <p:spPr>
          <a:xfrm>
            <a:off x="8713471" y="6414812"/>
            <a:ext cx="336326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Mice, Rats, Voles, Hamsters, Lemmings , Gerbils</a:t>
            </a:r>
          </a:p>
        </p:txBody>
      </p:sp>
      <p:cxnSp>
        <p:nvCxnSpPr>
          <p:cNvPr id="542" name="Straight Arrow Connector 541">
            <a:extLst>
              <a:ext uri="{FF2B5EF4-FFF2-40B4-BE49-F238E27FC236}">
                <a16:creationId xmlns:a16="http://schemas.microsoft.com/office/drawing/2014/main" id="{507519A7-E64B-0BE8-B988-9C482F94A3AD}"/>
              </a:ext>
            </a:extLst>
          </p:cNvPr>
          <p:cNvCxnSpPr>
            <a:cxnSpLocks/>
          </p:cNvCxnSpPr>
          <p:nvPr/>
        </p:nvCxnSpPr>
        <p:spPr>
          <a:xfrm>
            <a:off x="10438520" y="5993522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4" name="Straight Arrow Connector 543">
            <a:extLst>
              <a:ext uri="{FF2B5EF4-FFF2-40B4-BE49-F238E27FC236}">
                <a16:creationId xmlns:a16="http://schemas.microsoft.com/office/drawing/2014/main" id="{99BD12EB-3058-6B77-4CF1-325D008BB41B}"/>
              </a:ext>
            </a:extLst>
          </p:cNvPr>
          <p:cNvCxnSpPr>
            <a:cxnSpLocks/>
          </p:cNvCxnSpPr>
          <p:nvPr/>
        </p:nvCxnSpPr>
        <p:spPr>
          <a:xfrm>
            <a:off x="9186041" y="4697247"/>
            <a:ext cx="1623845" cy="350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6" name="Straight Arrow Connector 545">
            <a:extLst>
              <a:ext uri="{FF2B5EF4-FFF2-40B4-BE49-F238E27FC236}">
                <a16:creationId xmlns:a16="http://schemas.microsoft.com/office/drawing/2014/main" id="{C65C2EC0-D8EE-3F26-79E1-91B8F4B488E1}"/>
              </a:ext>
            </a:extLst>
          </p:cNvPr>
          <p:cNvCxnSpPr>
            <a:cxnSpLocks/>
          </p:cNvCxnSpPr>
          <p:nvPr/>
        </p:nvCxnSpPr>
        <p:spPr>
          <a:xfrm>
            <a:off x="11909967" y="6002279"/>
            <a:ext cx="3502" cy="336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9CAA39C-4871-EB98-8EB4-64BDB7847595}"/>
              </a:ext>
            </a:extLst>
          </p:cNvPr>
          <p:cNvSpPr txBox="1"/>
          <p:nvPr/>
        </p:nvSpPr>
        <p:spPr>
          <a:xfrm>
            <a:off x="4912231" y="6423570"/>
            <a:ext cx="6831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Coypu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568765-D1A3-BA40-821A-4A2079B1942B}"/>
              </a:ext>
            </a:extLst>
          </p:cNvPr>
          <p:cNvSpPr txBox="1"/>
          <p:nvPr/>
        </p:nvSpPr>
        <p:spPr>
          <a:xfrm>
            <a:off x="3694784" y="4873294"/>
            <a:ext cx="119989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Octodontoidea</a:t>
            </a:r>
          </a:p>
        </p:txBody>
      </p:sp>
    </p:spTree>
    <p:extLst>
      <p:ext uri="{BB962C8B-B14F-4D97-AF65-F5344CB8AC3E}">
        <p14:creationId xmlns:p14="http://schemas.microsoft.com/office/powerpoint/2010/main" val="2401572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01AA835-A65A-095A-C735-114187B6C139}"/>
              </a:ext>
            </a:extLst>
          </p:cNvPr>
          <p:cNvCxnSpPr/>
          <p:nvPr/>
        </p:nvCxnSpPr>
        <p:spPr>
          <a:xfrm flipV="1">
            <a:off x="907519" y="636901"/>
            <a:ext cx="1620346" cy="1540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EBF7D31-17B3-DA74-C3AB-867326BE7E2B}"/>
              </a:ext>
            </a:extLst>
          </p:cNvPr>
          <p:cNvCxnSpPr>
            <a:cxnSpLocks/>
          </p:cNvCxnSpPr>
          <p:nvPr/>
        </p:nvCxnSpPr>
        <p:spPr>
          <a:xfrm>
            <a:off x="742732" y="948557"/>
            <a:ext cx="12261" cy="84433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772183-8FB2-06CE-F203-587D9783E808}"/>
              </a:ext>
            </a:extLst>
          </p:cNvPr>
          <p:cNvCxnSpPr>
            <a:cxnSpLocks/>
          </p:cNvCxnSpPr>
          <p:nvPr/>
        </p:nvCxnSpPr>
        <p:spPr>
          <a:xfrm>
            <a:off x="1149131" y="952061"/>
            <a:ext cx="12260" cy="166763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31FB2D-3802-D23B-C076-F1D3710E76CD}"/>
              </a:ext>
            </a:extLst>
          </p:cNvPr>
          <p:cNvCxnSpPr>
            <a:cxnSpLocks/>
          </p:cNvCxnSpPr>
          <p:nvPr/>
        </p:nvCxnSpPr>
        <p:spPr>
          <a:xfrm flipH="1">
            <a:off x="2002219" y="1941784"/>
            <a:ext cx="5255" cy="30129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52BE64-04D6-5D70-3B35-1E1F77B0F15D}"/>
              </a:ext>
            </a:extLst>
          </p:cNvPr>
          <p:cNvCxnSpPr>
            <a:cxnSpLocks/>
          </p:cNvCxnSpPr>
          <p:nvPr/>
        </p:nvCxnSpPr>
        <p:spPr>
          <a:xfrm>
            <a:off x="1779750" y="2327164"/>
            <a:ext cx="12260" cy="106329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2041B9-A58E-B1B6-21E8-C19D03C4F4F3}"/>
              </a:ext>
            </a:extLst>
          </p:cNvPr>
          <p:cNvCxnSpPr>
            <a:cxnSpLocks/>
          </p:cNvCxnSpPr>
          <p:nvPr/>
        </p:nvCxnSpPr>
        <p:spPr>
          <a:xfrm>
            <a:off x="2305267" y="2327163"/>
            <a:ext cx="12260" cy="106329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DAA32F-3643-A51F-E040-329D43742E81}"/>
              </a:ext>
            </a:extLst>
          </p:cNvPr>
          <p:cNvCxnSpPr>
            <a:cxnSpLocks/>
          </p:cNvCxnSpPr>
          <p:nvPr/>
        </p:nvCxnSpPr>
        <p:spPr>
          <a:xfrm>
            <a:off x="2200164" y="1337438"/>
            <a:ext cx="12261" cy="57281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9EB56CD-0720-4A60-CABF-105D51868D8D}"/>
              </a:ext>
            </a:extLst>
          </p:cNvPr>
          <p:cNvCxnSpPr>
            <a:cxnSpLocks/>
          </p:cNvCxnSpPr>
          <p:nvPr/>
        </p:nvCxnSpPr>
        <p:spPr>
          <a:xfrm>
            <a:off x="3242439" y="2528611"/>
            <a:ext cx="12260" cy="155377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90E2FB-37D7-442D-3AB6-15ACC9D462F7}"/>
              </a:ext>
            </a:extLst>
          </p:cNvPr>
          <p:cNvCxnSpPr>
            <a:cxnSpLocks/>
          </p:cNvCxnSpPr>
          <p:nvPr/>
        </p:nvCxnSpPr>
        <p:spPr>
          <a:xfrm>
            <a:off x="4118301" y="2528611"/>
            <a:ext cx="12260" cy="106329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97BF866-EB5F-9BBC-9D1F-0011030D5F92}"/>
              </a:ext>
            </a:extLst>
          </p:cNvPr>
          <p:cNvCxnSpPr>
            <a:cxnSpLocks/>
          </p:cNvCxnSpPr>
          <p:nvPr/>
        </p:nvCxnSpPr>
        <p:spPr>
          <a:xfrm>
            <a:off x="5186852" y="1924265"/>
            <a:ext cx="12260" cy="106329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ACBF6E-1325-6B8D-B654-9C1A86EB03C3}"/>
              </a:ext>
            </a:extLst>
          </p:cNvPr>
          <p:cNvCxnSpPr>
            <a:cxnSpLocks/>
          </p:cNvCxnSpPr>
          <p:nvPr/>
        </p:nvCxnSpPr>
        <p:spPr>
          <a:xfrm flipH="1">
            <a:off x="8597458" y="3386955"/>
            <a:ext cx="5257" cy="39764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EA7D7E8-931B-1E8B-062F-3718A73FBE9D}"/>
              </a:ext>
            </a:extLst>
          </p:cNvPr>
          <p:cNvCxnSpPr>
            <a:cxnSpLocks/>
          </p:cNvCxnSpPr>
          <p:nvPr/>
        </p:nvCxnSpPr>
        <p:spPr>
          <a:xfrm>
            <a:off x="2515476" y="680544"/>
            <a:ext cx="12260" cy="65164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0FFEBD-7624-C018-A9EA-55065068291D}"/>
              </a:ext>
            </a:extLst>
          </p:cNvPr>
          <p:cNvCxnSpPr>
            <a:cxnSpLocks/>
          </p:cNvCxnSpPr>
          <p:nvPr/>
        </p:nvCxnSpPr>
        <p:spPr>
          <a:xfrm flipV="1">
            <a:off x="2238829" y="1320073"/>
            <a:ext cx="3591035" cy="1540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3A0D22-7307-C4B8-637B-6DACF113B66C}"/>
              </a:ext>
            </a:extLst>
          </p:cNvPr>
          <p:cNvCxnSpPr>
            <a:cxnSpLocks/>
          </p:cNvCxnSpPr>
          <p:nvPr/>
        </p:nvCxnSpPr>
        <p:spPr>
          <a:xfrm flipV="1">
            <a:off x="1800898" y="2318554"/>
            <a:ext cx="508002" cy="664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37E066E-108D-AA5C-171B-DB5EBE8EF21A}"/>
              </a:ext>
            </a:extLst>
          </p:cNvPr>
          <p:cNvCxnSpPr>
            <a:cxnSpLocks/>
          </p:cNvCxnSpPr>
          <p:nvPr/>
        </p:nvCxnSpPr>
        <p:spPr>
          <a:xfrm flipV="1">
            <a:off x="2011105" y="1898141"/>
            <a:ext cx="1261242" cy="1540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5E322A-D896-1123-818B-99972F8AEDB2}"/>
              </a:ext>
            </a:extLst>
          </p:cNvPr>
          <p:cNvCxnSpPr>
            <a:cxnSpLocks/>
          </p:cNvCxnSpPr>
          <p:nvPr/>
        </p:nvCxnSpPr>
        <p:spPr>
          <a:xfrm flipH="1">
            <a:off x="3237183" y="1906748"/>
            <a:ext cx="5255" cy="30129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7802B4-DE0C-DAD0-9199-6BA2A34398CE}"/>
              </a:ext>
            </a:extLst>
          </p:cNvPr>
          <p:cNvCxnSpPr>
            <a:cxnSpLocks/>
          </p:cNvCxnSpPr>
          <p:nvPr/>
        </p:nvCxnSpPr>
        <p:spPr>
          <a:xfrm flipH="1">
            <a:off x="3009457" y="2274612"/>
            <a:ext cx="5257" cy="50274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CE2AB72-B186-D77A-C5C2-D87920105CD4}"/>
              </a:ext>
            </a:extLst>
          </p:cNvPr>
          <p:cNvCxnSpPr>
            <a:cxnSpLocks/>
          </p:cNvCxnSpPr>
          <p:nvPr/>
        </p:nvCxnSpPr>
        <p:spPr>
          <a:xfrm flipH="1">
            <a:off x="3517457" y="2248335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1E6D77-913A-D6D5-0718-8784727DDCCC}"/>
              </a:ext>
            </a:extLst>
          </p:cNvPr>
          <p:cNvCxnSpPr>
            <a:cxnSpLocks/>
          </p:cNvCxnSpPr>
          <p:nvPr/>
        </p:nvCxnSpPr>
        <p:spPr>
          <a:xfrm flipV="1">
            <a:off x="3018345" y="2239725"/>
            <a:ext cx="508002" cy="664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52E1D8E-DFF7-448C-F1D6-E7C5F51CFA68}"/>
              </a:ext>
            </a:extLst>
          </p:cNvPr>
          <p:cNvCxnSpPr>
            <a:cxnSpLocks/>
          </p:cNvCxnSpPr>
          <p:nvPr/>
        </p:nvCxnSpPr>
        <p:spPr>
          <a:xfrm flipV="1">
            <a:off x="3272346" y="2537520"/>
            <a:ext cx="840829" cy="664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51D8B3E-E7D1-9ACC-2A9D-5BFF12BAB252}"/>
              </a:ext>
            </a:extLst>
          </p:cNvPr>
          <p:cNvCxnSpPr>
            <a:cxnSpLocks/>
          </p:cNvCxnSpPr>
          <p:nvPr/>
        </p:nvCxnSpPr>
        <p:spPr>
          <a:xfrm>
            <a:off x="5817473" y="1346196"/>
            <a:ext cx="12261" cy="57281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AA5D6D2-1293-26C3-2AB8-A84405B800D4}"/>
              </a:ext>
            </a:extLst>
          </p:cNvPr>
          <p:cNvCxnSpPr>
            <a:cxnSpLocks/>
          </p:cNvCxnSpPr>
          <p:nvPr/>
        </p:nvCxnSpPr>
        <p:spPr>
          <a:xfrm flipV="1">
            <a:off x="5199242" y="1880624"/>
            <a:ext cx="1261242" cy="1540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6B541FE-D306-A782-1FB2-3252D83BC2F3}"/>
              </a:ext>
            </a:extLst>
          </p:cNvPr>
          <p:cNvCxnSpPr>
            <a:cxnSpLocks/>
          </p:cNvCxnSpPr>
          <p:nvPr/>
        </p:nvCxnSpPr>
        <p:spPr>
          <a:xfrm>
            <a:off x="6605748" y="2563645"/>
            <a:ext cx="12260" cy="121219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C55C63F-0F69-EAFC-67A8-4E841761659F}"/>
              </a:ext>
            </a:extLst>
          </p:cNvPr>
          <p:cNvCxnSpPr>
            <a:cxnSpLocks/>
          </p:cNvCxnSpPr>
          <p:nvPr/>
        </p:nvCxnSpPr>
        <p:spPr>
          <a:xfrm>
            <a:off x="7166300" y="2984059"/>
            <a:ext cx="12260" cy="102826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D154837-0433-F0AC-A4DB-3F8A718857E8}"/>
              </a:ext>
            </a:extLst>
          </p:cNvPr>
          <p:cNvCxnSpPr>
            <a:cxnSpLocks/>
          </p:cNvCxnSpPr>
          <p:nvPr/>
        </p:nvCxnSpPr>
        <p:spPr>
          <a:xfrm flipH="1">
            <a:off x="6434079" y="1941782"/>
            <a:ext cx="5255" cy="30129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8B6B1B1-A96C-4648-1B71-D65255409B31}"/>
              </a:ext>
            </a:extLst>
          </p:cNvPr>
          <p:cNvCxnSpPr>
            <a:cxnSpLocks/>
          </p:cNvCxnSpPr>
          <p:nvPr/>
        </p:nvCxnSpPr>
        <p:spPr>
          <a:xfrm flipH="1">
            <a:off x="6714353" y="2283369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0443A5F-78CE-9F19-8EEA-1D0425A0F871}"/>
              </a:ext>
            </a:extLst>
          </p:cNvPr>
          <p:cNvCxnSpPr>
            <a:cxnSpLocks/>
          </p:cNvCxnSpPr>
          <p:nvPr/>
        </p:nvCxnSpPr>
        <p:spPr>
          <a:xfrm flipV="1">
            <a:off x="6215241" y="2274759"/>
            <a:ext cx="508002" cy="664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757B362-12B6-29BF-7577-29432C6B7D44}"/>
              </a:ext>
            </a:extLst>
          </p:cNvPr>
          <p:cNvCxnSpPr>
            <a:cxnSpLocks/>
          </p:cNvCxnSpPr>
          <p:nvPr/>
        </p:nvCxnSpPr>
        <p:spPr>
          <a:xfrm flipV="1">
            <a:off x="6609380" y="2572554"/>
            <a:ext cx="840829" cy="664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8F2160-A684-7DE5-DDE0-D9837E580256}"/>
              </a:ext>
            </a:extLst>
          </p:cNvPr>
          <p:cNvCxnSpPr>
            <a:cxnSpLocks/>
          </p:cNvCxnSpPr>
          <p:nvPr/>
        </p:nvCxnSpPr>
        <p:spPr>
          <a:xfrm>
            <a:off x="6202852" y="2283369"/>
            <a:ext cx="12260" cy="106329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9456F8-C79E-5D53-D4C6-43BC88352580}"/>
              </a:ext>
            </a:extLst>
          </p:cNvPr>
          <p:cNvCxnSpPr>
            <a:cxnSpLocks/>
          </p:cNvCxnSpPr>
          <p:nvPr/>
        </p:nvCxnSpPr>
        <p:spPr>
          <a:xfrm>
            <a:off x="6828346" y="4015617"/>
            <a:ext cx="516760" cy="21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213EAFD-2F15-6AFB-36A8-756C37FCD4FC}"/>
              </a:ext>
            </a:extLst>
          </p:cNvPr>
          <p:cNvCxnSpPr>
            <a:cxnSpLocks/>
          </p:cNvCxnSpPr>
          <p:nvPr/>
        </p:nvCxnSpPr>
        <p:spPr>
          <a:xfrm flipH="1">
            <a:off x="9298147" y="3833644"/>
            <a:ext cx="5257" cy="52901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EC4807F-DB5E-FE1B-3342-A571494784BD}"/>
              </a:ext>
            </a:extLst>
          </p:cNvPr>
          <p:cNvCxnSpPr>
            <a:cxnSpLocks/>
          </p:cNvCxnSpPr>
          <p:nvPr/>
        </p:nvCxnSpPr>
        <p:spPr>
          <a:xfrm flipV="1">
            <a:off x="7134898" y="2940417"/>
            <a:ext cx="1778000" cy="2416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913AA8D-C2BC-AFCE-E2F9-23FC8E3F80E0}"/>
              </a:ext>
            </a:extLst>
          </p:cNvPr>
          <p:cNvCxnSpPr>
            <a:cxnSpLocks/>
          </p:cNvCxnSpPr>
          <p:nvPr/>
        </p:nvCxnSpPr>
        <p:spPr>
          <a:xfrm flipH="1">
            <a:off x="7450076" y="2616196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A0E2706-0234-3980-E955-C1BE7DCCCF39}"/>
              </a:ext>
            </a:extLst>
          </p:cNvPr>
          <p:cNvCxnSpPr>
            <a:cxnSpLocks/>
          </p:cNvCxnSpPr>
          <p:nvPr/>
        </p:nvCxnSpPr>
        <p:spPr>
          <a:xfrm flipH="1">
            <a:off x="8912765" y="2984057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5D785B9-41C5-C223-5399-00446A1836F2}"/>
              </a:ext>
            </a:extLst>
          </p:cNvPr>
          <p:cNvCxnSpPr>
            <a:cxnSpLocks/>
          </p:cNvCxnSpPr>
          <p:nvPr/>
        </p:nvCxnSpPr>
        <p:spPr>
          <a:xfrm flipV="1">
            <a:off x="8597587" y="3343314"/>
            <a:ext cx="1051036" cy="1540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6DFE0A0-C3F5-7D95-AC2C-C5A57B8ACF30}"/>
              </a:ext>
            </a:extLst>
          </p:cNvPr>
          <p:cNvCxnSpPr>
            <a:cxnSpLocks/>
          </p:cNvCxnSpPr>
          <p:nvPr/>
        </p:nvCxnSpPr>
        <p:spPr>
          <a:xfrm flipH="1">
            <a:off x="9657248" y="3386954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2F06E91-3939-B598-6A02-B807B7B2F7A4}"/>
              </a:ext>
            </a:extLst>
          </p:cNvPr>
          <p:cNvCxnSpPr>
            <a:cxnSpLocks/>
          </p:cNvCxnSpPr>
          <p:nvPr/>
        </p:nvCxnSpPr>
        <p:spPr>
          <a:xfrm flipV="1">
            <a:off x="9298276" y="3825037"/>
            <a:ext cx="1051036" cy="1540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1876BB6-53E6-B931-D2EE-70AF93F87564}"/>
              </a:ext>
            </a:extLst>
          </p:cNvPr>
          <p:cNvCxnSpPr>
            <a:cxnSpLocks/>
          </p:cNvCxnSpPr>
          <p:nvPr/>
        </p:nvCxnSpPr>
        <p:spPr>
          <a:xfrm flipH="1">
            <a:off x="10349178" y="3921229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0CB55FF-F592-C8ED-BD56-EADE84C8E986}"/>
              </a:ext>
            </a:extLst>
          </p:cNvPr>
          <p:cNvCxnSpPr>
            <a:cxnSpLocks/>
          </p:cNvCxnSpPr>
          <p:nvPr/>
        </p:nvCxnSpPr>
        <p:spPr>
          <a:xfrm flipH="1">
            <a:off x="9884974" y="4210265"/>
            <a:ext cx="5257" cy="39764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15C6189-D55B-0758-9BC2-8139E1FF459C}"/>
              </a:ext>
            </a:extLst>
          </p:cNvPr>
          <p:cNvCxnSpPr>
            <a:cxnSpLocks/>
          </p:cNvCxnSpPr>
          <p:nvPr/>
        </p:nvCxnSpPr>
        <p:spPr>
          <a:xfrm flipH="1">
            <a:off x="10971039" y="4219022"/>
            <a:ext cx="5257" cy="38888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21FBDD-1444-B1FE-B241-F8D104802561}"/>
              </a:ext>
            </a:extLst>
          </p:cNvPr>
          <p:cNvCxnSpPr>
            <a:cxnSpLocks/>
          </p:cNvCxnSpPr>
          <p:nvPr/>
        </p:nvCxnSpPr>
        <p:spPr>
          <a:xfrm flipV="1">
            <a:off x="9911379" y="4192899"/>
            <a:ext cx="1051036" cy="1540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C7B75CE-9CA3-F149-8E91-02B3F49D4FAB}"/>
              </a:ext>
            </a:extLst>
          </p:cNvPr>
          <p:cNvSpPr txBox="1"/>
          <p:nvPr/>
        </p:nvSpPr>
        <p:spPr>
          <a:xfrm>
            <a:off x="182577" y="1799019"/>
            <a:ext cx="8758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Squirrel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3781BB7-9532-BDE0-C713-D6FC7A72A1E7}"/>
              </a:ext>
            </a:extLst>
          </p:cNvPr>
          <p:cNvSpPr txBox="1"/>
          <p:nvPr/>
        </p:nvSpPr>
        <p:spPr>
          <a:xfrm>
            <a:off x="9650645" y="4689363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Chinese hamster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F1B0D7D-CE6B-4A34-5CF9-821EE4806B0A}"/>
              </a:ext>
            </a:extLst>
          </p:cNvPr>
          <p:cNvSpPr txBox="1"/>
          <p:nvPr/>
        </p:nvSpPr>
        <p:spPr>
          <a:xfrm>
            <a:off x="524162" y="2596053"/>
            <a:ext cx="875823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13 lined</a:t>
            </a:r>
          </a:p>
          <a:p>
            <a:r>
              <a:rPr lang="en-GB" sz="1400" dirty="0"/>
              <a:t>Ground squirrel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C12A04-6570-38F0-6BE7-173B60EFBEA7}"/>
              </a:ext>
            </a:extLst>
          </p:cNvPr>
          <p:cNvSpPr txBox="1"/>
          <p:nvPr/>
        </p:nvSpPr>
        <p:spPr>
          <a:xfrm>
            <a:off x="1347473" y="3436880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Damara</a:t>
            </a:r>
          </a:p>
          <a:p>
            <a:r>
              <a:rPr lang="en-GB" sz="1400" dirty="0"/>
              <a:t>mole-rat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0A7DD4B-A825-DD32-00EC-A5A9B63EB7D8}"/>
              </a:ext>
            </a:extLst>
          </p:cNvPr>
          <p:cNvSpPr txBox="1"/>
          <p:nvPr/>
        </p:nvSpPr>
        <p:spPr>
          <a:xfrm>
            <a:off x="2135749" y="3428122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Naked mole-rat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730205F-8CF4-0E41-9FF6-5621761FAA75}"/>
              </a:ext>
            </a:extLst>
          </p:cNvPr>
          <p:cNvSpPr txBox="1"/>
          <p:nvPr/>
        </p:nvSpPr>
        <p:spPr>
          <a:xfrm>
            <a:off x="2363473" y="2753708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Guinea pig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6742454-824F-8751-3EE0-B3F9D7CC5F61}"/>
              </a:ext>
            </a:extLst>
          </p:cNvPr>
          <p:cNvSpPr txBox="1"/>
          <p:nvPr/>
        </p:nvSpPr>
        <p:spPr>
          <a:xfrm>
            <a:off x="2310922" y="4172605"/>
            <a:ext cx="98092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Chinchilla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FDADC9-9E9D-2B44-DF69-1E229994688E}"/>
              </a:ext>
            </a:extLst>
          </p:cNvPr>
          <p:cNvSpPr txBox="1"/>
          <p:nvPr/>
        </p:nvSpPr>
        <p:spPr>
          <a:xfrm>
            <a:off x="3904990" y="3673363"/>
            <a:ext cx="8758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Degu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29B0155-D1F0-E5CA-0007-DC2E8D64429B}"/>
              </a:ext>
            </a:extLst>
          </p:cNvPr>
          <p:cNvSpPr txBox="1"/>
          <p:nvPr/>
        </p:nvSpPr>
        <p:spPr>
          <a:xfrm>
            <a:off x="4351680" y="3209156"/>
            <a:ext cx="106851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Kangaroo-rat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909CD4-BDE7-37AE-60DC-48E767E6290B}"/>
              </a:ext>
            </a:extLst>
          </p:cNvPr>
          <p:cNvSpPr txBox="1"/>
          <p:nvPr/>
        </p:nvSpPr>
        <p:spPr>
          <a:xfrm>
            <a:off x="5674232" y="3384329"/>
            <a:ext cx="8758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Jerboa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462FEC2-18B3-A9D5-C9D7-B21C855E72B5}"/>
              </a:ext>
            </a:extLst>
          </p:cNvPr>
          <p:cNvSpPr txBox="1"/>
          <p:nvPr/>
        </p:nvSpPr>
        <p:spPr>
          <a:xfrm>
            <a:off x="5753059" y="3848536"/>
            <a:ext cx="87582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Middle-east</a:t>
            </a:r>
          </a:p>
          <a:p>
            <a:r>
              <a:rPr lang="en-GB" sz="1400" dirty="0"/>
              <a:t>Blind mole-rat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083A9E4-1290-D323-47DA-DC1178442083}"/>
              </a:ext>
            </a:extLst>
          </p:cNvPr>
          <p:cNvCxnSpPr>
            <a:cxnSpLocks/>
          </p:cNvCxnSpPr>
          <p:nvPr/>
        </p:nvCxnSpPr>
        <p:spPr>
          <a:xfrm flipH="1">
            <a:off x="6828215" y="4070125"/>
            <a:ext cx="5257" cy="39764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4AD3848-AFDD-D787-DECD-57F9D47607DE}"/>
              </a:ext>
            </a:extLst>
          </p:cNvPr>
          <p:cNvCxnSpPr>
            <a:cxnSpLocks/>
          </p:cNvCxnSpPr>
          <p:nvPr/>
        </p:nvCxnSpPr>
        <p:spPr>
          <a:xfrm flipH="1">
            <a:off x="7283659" y="4052607"/>
            <a:ext cx="5257" cy="38888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C36DC25-3EBB-9ECB-7725-27F9092CBC1B}"/>
              </a:ext>
            </a:extLst>
          </p:cNvPr>
          <p:cNvSpPr txBox="1"/>
          <p:nvPr/>
        </p:nvSpPr>
        <p:spPr>
          <a:xfrm>
            <a:off x="6593885" y="4487914"/>
            <a:ext cx="8758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mouse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EB13913-B411-B585-D67D-9C6DB1DC6AEC}"/>
              </a:ext>
            </a:extLst>
          </p:cNvPr>
          <p:cNvSpPr txBox="1"/>
          <p:nvPr/>
        </p:nvSpPr>
        <p:spPr>
          <a:xfrm>
            <a:off x="7242023" y="4496673"/>
            <a:ext cx="45541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rat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E9F1A1-1A3A-966D-6460-3B33DE2B49BE}"/>
              </a:ext>
            </a:extLst>
          </p:cNvPr>
          <p:cNvSpPr txBox="1"/>
          <p:nvPr/>
        </p:nvSpPr>
        <p:spPr>
          <a:xfrm>
            <a:off x="8161679" y="3804741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Deer mouse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83DDFBD-1A38-4160-FCC6-F368CC404E44}"/>
              </a:ext>
            </a:extLst>
          </p:cNvPr>
          <p:cNvSpPr txBox="1"/>
          <p:nvPr/>
        </p:nvSpPr>
        <p:spPr>
          <a:xfrm>
            <a:off x="8949955" y="4356535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Prairie vole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2E87752-4517-B231-A470-719F13804857}"/>
              </a:ext>
            </a:extLst>
          </p:cNvPr>
          <p:cNvSpPr txBox="1"/>
          <p:nvPr/>
        </p:nvSpPr>
        <p:spPr>
          <a:xfrm>
            <a:off x="10535265" y="4689362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Golden hamster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7FC789A-C993-27C5-D5EB-EF152CD3C5A5}"/>
              </a:ext>
            </a:extLst>
          </p:cNvPr>
          <p:cNvCxnSpPr>
            <a:cxnSpLocks/>
          </p:cNvCxnSpPr>
          <p:nvPr/>
        </p:nvCxnSpPr>
        <p:spPr>
          <a:xfrm flipH="1">
            <a:off x="5488145" y="2975300"/>
            <a:ext cx="5257" cy="56405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24334BB-2714-8849-4525-FB80D1261AF5}"/>
              </a:ext>
            </a:extLst>
          </p:cNvPr>
          <p:cNvCxnSpPr>
            <a:cxnSpLocks/>
          </p:cNvCxnSpPr>
          <p:nvPr/>
        </p:nvCxnSpPr>
        <p:spPr>
          <a:xfrm flipV="1">
            <a:off x="4945240" y="2975448"/>
            <a:ext cx="508002" cy="664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A3CFDC2-807E-7F0D-EDF4-0B46A89C1AE1}"/>
              </a:ext>
            </a:extLst>
          </p:cNvPr>
          <p:cNvCxnSpPr>
            <a:cxnSpLocks/>
          </p:cNvCxnSpPr>
          <p:nvPr/>
        </p:nvCxnSpPr>
        <p:spPr>
          <a:xfrm flipH="1">
            <a:off x="4883799" y="2975298"/>
            <a:ext cx="5257" cy="28377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C7A28A4B-C197-4A2A-FCF6-CA260D431C39}"/>
              </a:ext>
            </a:extLst>
          </p:cNvPr>
          <p:cNvSpPr txBox="1"/>
          <p:nvPr/>
        </p:nvSpPr>
        <p:spPr>
          <a:xfrm>
            <a:off x="4850920" y="3550740"/>
            <a:ext cx="8758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Pocket mouse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71E69C0-D266-F1C4-ED3C-B0E4DEF48202}"/>
              </a:ext>
            </a:extLst>
          </p:cNvPr>
          <p:cNvSpPr txBox="1"/>
          <p:nvPr/>
        </p:nvSpPr>
        <p:spPr>
          <a:xfrm>
            <a:off x="6007057" y="1904120"/>
            <a:ext cx="134002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 err="1"/>
              <a:t>Myomorpha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7E7C2A4-935B-6938-6BD4-C061B2CB35BF}"/>
              </a:ext>
            </a:extLst>
          </p:cNvPr>
          <p:cNvSpPr txBox="1"/>
          <p:nvPr/>
        </p:nvSpPr>
        <p:spPr>
          <a:xfrm>
            <a:off x="305194" y="669153"/>
            <a:ext cx="150644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 err="1"/>
              <a:t>Sciuromorpha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C9468E4-07B1-9979-4F02-D750E1523E85}"/>
              </a:ext>
            </a:extLst>
          </p:cNvPr>
          <p:cNvSpPr/>
          <p:nvPr/>
        </p:nvSpPr>
        <p:spPr>
          <a:xfrm rot="5400000" flipV="1">
            <a:off x="3025890" y="1502156"/>
            <a:ext cx="2976990" cy="2305630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233A0A5-2E88-3103-EE60-654AB0FDC6E8}"/>
              </a:ext>
            </a:extLst>
          </p:cNvPr>
          <p:cNvSpPr/>
          <p:nvPr/>
        </p:nvSpPr>
        <p:spPr>
          <a:xfrm rot="16200000">
            <a:off x="6771829" y="911319"/>
            <a:ext cx="3647606" cy="5734680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0958D29-2297-7A56-66D2-FA7C0D4AF890}"/>
              </a:ext>
            </a:extLst>
          </p:cNvPr>
          <p:cNvSpPr/>
          <p:nvPr/>
        </p:nvSpPr>
        <p:spPr>
          <a:xfrm rot="16200000">
            <a:off x="211624" y="1471870"/>
            <a:ext cx="2973190" cy="3220957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DED616-72F6-0BCA-AE45-30A52784E418}"/>
              </a:ext>
            </a:extLst>
          </p:cNvPr>
          <p:cNvSpPr txBox="1"/>
          <p:nvPr/>
        </p:nvSpPr>
        <p:spPr>
          <a:xfrm>
            <a:off x="1277401" y="2009222"/>
            <a:ext cx="134002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 err="1"/>
              <a:t>Phiomorpha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1D0DBA3-1D71-F5C1-3D54-EB99583CC419}"/>
              </a:ext>
            </a:extLst>
          </p:cNvPr>
          <p:cNvSpPr txBox="1"/>
          <p:nvPr/>
        </p:nvSpPr>
        <p:spPr>
          <a:xfrm>
            <a:off x="2529884" y="1956671"/>
            <a:ext cx="134002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 err="1"/>
              <a:t>Caviomorpha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1648601-9363-6F6D-AAAA-79469E27CEFA}"/>
              </a:ext>
            </a:extLst>
          </p:cNvPr>
          <p:cNvSpPr txBox="1"/>
          <p:nvPr/>
        </p:nvSpPr>
        <p:spPr>
          <a:xfrm>
            <a:off x="1505125" y="1352326"/>
            <a:ext cx="16203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 err="1"/>
              <a:t>Hystricomorpha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FC3B6DC-2AE3-A4BF-5C78-58ED82D43230}"/>
              </a:ext>
            </a:extLst>
          </p:cNvPr>
          <p:cNvCxnSpPr>
            <a:cxnSpLocks/>
          </p:cNvCxnSpPr>
          <p:nvPr/>
        </p:nvCxnSpPr>
        <p:spPr>
          <a:xfrm>
            <a:off x="749862" y="976374"/>
            <a:ext cx="402898" cy="21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06D6D48-8D91-CA63-81D4-A5C3B37A1AA6}"/>
              </a:ext>
            </a:extLst>
          </p:cNvPr>
          <p:cNvCxnSpPr>
            <a:cxnSpLocks/>
          </p:cNvCxnSpPr>
          <p:nvPr/>
        </p:nvCxnSpPr>
        <p:spPr>
          <a:xfrm>
            <a:off x="921403" y="680540"/>
            <a:ext cx="3503" cy="30129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144E26CA-58CE-3859-D8B4-A164B90F4EEA}"/>
              </a:ext>
            </a:extLst>
          </p:cNvPr>
          <p:cNvSpPr txBox="1"/>
          <p:nvPr/>
        </p:nvSpPr>
        <p:spPr>
          <a:xfrm>
            <a:off x="4342919" y="1886602"/>
            <a:ext cx="166409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 err="1"/>
              <a:t>Castorimorpha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9714173-C514-AB1E-D4E0-532F54F15A70}"/>
              </a:ext>
            </a:extLst>
          </p:cNvPr>
          <p:cNvSpPr txBox="1"/>
          <p:nvPr/>
        </p:nvSpPr>
        <p:spPr>
          <a:xfrm>
            <a:off x="6681470" y="2254463"/>
            <a:ext cx="134002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 dirty="0"/>
              <a:t>Muroidea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3B8BBF6-9A04-B9CE-D478-CA7281F6155A}"/>
              </a:ext>
            </a:extLst>
          </p:cNvPr>
          <p:cNvSpPr txBox="1"/>
          <p:nvPr/>
        </p:nvSpPr>
        <p:spPr>
          <a:xfrm>
            <a:off x="5358918" y="2280740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 dirty="0" err="1"/>
              <a:t>Dipoidea</a:t>
            </a:r>
            <a:endParaRPr lang="en-GB" sz="1400" i="1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E285D9D-03D7-7FA3-B5E8-70CF13E296B4}"/>
              </a:ext>
            </a:extLst>
          </p:cNvPr>
          <p:cNvSpPr txBox="1"/>
          <p:nvPr/>
        </p:nvSpPr>
        <p:spPr>
          <a:xfrm>
            <a:off x="7401" y="1606326"/>
            <a:ext cx="83202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 dirty="0"/>
              <a:t>Sciurus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2B9D540-2384-8148-91E4-1693469A56EF}"/>
              </a:ext>
            </a:extLst>
          </p:cNvPr>
          <p:cNvSpPr txBox="1"/>
          <p:nvPr/>
        </p:nvSpPr>
        <p:spPr>
          <a:xfrm>
            <a:off x="235124" y="2342049"/>
            <a:ext cx="101596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i="1" dirty="0" err="1"/>
              <a:t>Ictydomys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B139E9C-10C7-9073-A72D-673F82BF6BCD}"/>
              </a:ext>
            </a:extLst>
          </p:cNvPr>
          <p:cNvSpPr txBox="1"/>
          <p:nvPr/>
        </p:nvSpPr>
        <p:spPr>
          <a:xfrm>
            <a:off x="6716507" y="3708397"/>
            <a:ext cx="81451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Murinae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D9B249D-756C-C58C-768D-CBCEE31A5056}"/>
              </a:ext>
            </a:extLst>
          </p:cNvPr>
          <p:cNvSpPr txBox="1"/>
          <p:nvPr/>
        </p:nvSpPr>
        <p:spPr>
          <a:xfrm>
            <a:off x="8862369" y="2981432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Cricetidae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82C452C-5815-55A9-0DCA-9FDC7BB0D16A}"/>
              </a:ext>
            </a:extLst>
          </p:cNvPr>
          <p:cNvSpPr txBox="1"/>
          <p:nvPr/>
        </p:nvSpPr>
        <p:spPr>
          <a:xfrm>
            <a:off x="10351335" y="3857294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Cricetinae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E652B19-89AA-B855-76B4-5AA3EF91D88B}"/>
              </a:ext>
            </a:extLst>
          </p:cNvPr>
          <p:cNvSpPr txBox="1"/>
          <p:nvPr/>
        </p:nvSpPr>
        <p:spPr>
          <a:xfrm>
            <a:off x="9274024" y="3909846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Arvicolinae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6F09E1-776D-C6A7-83B1-90072201C04A}"/>
              </a:ext>
            </a:extLst>
          </p:cNvPr>
          <p:cNvSpPr txBox="1"/>
          <p:nvPr/>
        </p:nvSpPr>
        <p:spPr>
          <a:xfrm>
            <a:off x="8520783" y="3498191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Neotominae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9F0934-22AE-024D-FC0E-5D86111390EE}"/>
              </a:ext>
            </a:extLst>
          </p:cNvPr>
          <p:cNvSpPr txBox="1"/>
          <p:nvPr/>
        </p:nvSpPr>
        <p:spPr>
          <a:xfrm>
            <a:off x="6304852" y="2657363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Spalacidae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B21432C-AACD-FAED-CB1B-DA2BAA820962}"/>
              </a:ext>
            </a:extLst>
          </p:cNvPr>
          <p:cNvSpPr txBox="1"/>
          <p:nvPr/>
        </p:nvSpPr>
        <p:spPr>
          <a:xfrm>
            <a:off x="6760300" y="3191639"/>
            <a:ext cx="105099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Muridae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8E55600-AE06-8673-7B0C-7227B130D83D}"/>
              </a:ext>
            </a:extLst>
          </p:cNvPr>
          <p:cNvCxnSpPr>
            <a:cxnSpLocks/>
          </p:cNvCxnSpPr>
          <p:nvPr/>
        </p:nvCxnSpPr>
        <p:spPr>
          <a:xfrm flipV="1">
            <a:off x="7197834" y="3614680"/>
            <a:ext cx="616605" cy="1401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0A2CBF6-6AFF-0D58-7D01-23C09A70CF2F}"/>
              </a:ext>
            </a:extLst>
          </p:cNvPr>
          <p:cNvCxnSpPr>
            <a:cxnSpLocks/>
          </p:cNvCxnSpPr>
          <p:nvPr/>
        </p:nvCxnSpPr>
        <p:spPr>
          <a:xfrm>
            <a:off x="7810935" y="3619932"/>
            <a:ext cx="3502" cy="24874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CA29BAD5-F06D-2010-19F0-99F05B7D7A5F}"/>
              </a:ext>
            </a:extLst>
          </p:cNvPr>
          <p:cNvSpPr txBox="1"/>
          <p:nvPr/>
        </p:nvSpPr>
        <p:spPr>
          <a:xfrm>
            <a:off x="7469746" y="3874810"/>
            <a:ext cx="7356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Gerbil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899B625-31D9-F282-C6D5-F498A421897D}"/>
              </a:ext>
            </a:extLst>
          </p:cNvPr>
          <p:cNvSpPr txBox="1"/>
          <p:nvPr/>
        </p:nvSpPr>
        <p:spPr>
          <a:xfrm>
            <a:off x="7895759" y="1350325"/>
            <a:ext cx="157324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E05FDA3-7261-A80D-C45C-1DA7DE490811}"/>
              </a:ext>
            </a:extLst>
          </p:cNvPr>
          <p:cNvSpPr txBox="1"/>
          <p:nvPr/>
        </p:nvSpPr>
        <p:spPr>
          <a:xfrm>
            <a:off x="1011483" y="4652325"/>
            <a:ext cx="157324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A4D1386-9118-3BDC-A7DA-E286A5D54A75}"/>
              </a:ext>
            </a:extLst>
          </p:cNvPr>
          <p:cNvSpPr txBox="1"/>
          <p:nvPr/>
        </p:nvSpPr>
        <p:spPr>
          <a:xfrm>
            <a:off x="3691621" y="588325"/>
            <a:ext cx="1573240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>
                <a:solidFill>
                  <a:srgbClr val="000000"/>
                </a:solidFill>
              </a:rPr>
              <a:t>  </a:t>
            </a: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 </a:t>
            </a:r>
            <a:r>
              <a:rPr lang="en-GB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GnRH2 GnRHR2</a:t>
            </a:r>
          </a:p>
          <a:p>
            <a:r>
              <a:rPr lang="en-GB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          genes intact</a:t>
            </a:r>
          </a:p>
        </p:txBody>
      </p:sp>
    </p:spTree>
    <p:extLst>
      <p:ext uri="{BB962C8B-B14F-4D97-AF65-F5344CB8AC3E}">
        <p14:creationId xmlns:p14="http://schemas.microsoft.com/office/powerpoint/2010/main" val="116168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4033154-B834-D630-0999-A73866A6A8BF}"/>
              </a:ext>
            </a:extLst>
          </p:cNvPr>
          <p:cNvSpPr/>
          <p:nvPr/>
        </p:nvSpPr>
        <p:spPr>
          <a:xfrm>
            <a:off x="1396923" y="376995"/>
            <a:ext cx="1173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411A69-BD03-7FC9-693F-55111D5DBBC6}"/>
              </a:ext>
            </a:extLst>
          </p:cNvPr>
          <p:cNvSpPr txBox="1"/>
          <p:nvPr/>
        </p:nvSpPr>
        <p:spPr>
          <a:xfrm>
            <a:off x="1312439" y="371365"/>
            <a:ext cx="13575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Eulipotyphla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7D180D-D16B-BF5C-698E-755F1A367EBE}"/>
              </a:ext>
            </a:extLst>
          </p:cNvPr>
          <p:cNvSpPr/>
          <p:nvPr/>
        </p:nvSpPr>
        <p:spPr>
          <a:xfrm>
            <a:off x="696233" y="1235340"/>
            <a:ext cx="1173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A57B7F-06F6-5204-16A1-E61C6D762E84}"/>
              </a:ext>
            </a:extLst>
          </p:cNvPr>
          <p:cNvSpPr txBox="1"/>
          <p:nvPr/>
        </p:nvSpPr>
        <p:spPr>
          <a:xfrm>
            <a:off x="576715" y="1229710"/>
            <a:ext cx="13575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Solenodonota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2B475B-3A02-BF8A-E949-7655D5E3CFCB}"/>
              </a:ext>
            </a:extLst>
          </p:cNvPr>
          <p:cNvSpPr/>
          <p:nvPr/>
        </p:nvSpPr>
        <p:spPr>
          <a:xfrm>
            <a:off x="2474233" y="1182788"/>
            <a:ext cx="1173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8BCD0A-A07C-3F11-3C43-02EAC6FE28F3}"/>
              </a:ext>
            </a:extLst>
          </p:cNvPr>
          <p:cNvSpPr txBox="1"/>
          <p:nvPr/>
        </p:nvSpPr>
        <p:spPr>
          <a:xfrm>
            <a:off x="2389749" y="1177158"/>
            <a:ext cx="13575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Erinaceota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48777E-7B0D-7625-C008-26C49A6402F0}"/>
              </a:ext>
            </a:extLst>
          </p:cNvPr>
          <p:cNvSpPr/>
          <p:nvPr/>
        </p:nvSpPr>
        <p:spPr>
          <a:xfrm>
            <a:off x="1983751" y="2084926"/>
            <a:ext cx="919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368F02-5131-384E-4510-330CEB68F9EA}"/>
              </a:ext>
            </a:extLst>
          </p:cNvPr>
          <p:cNvSpPr txBox="1"/>
          <p:nvPr/>
        </p:nvSpPr>
        <p:spPr>
          <a:xfrm>
            <a:off x="1899267" y="2079296"/>
            <a:ext cx="10072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Talpidae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A8C060C-EDC6-E49C-33B4-9C7B4D307462}"/>
              </a:ext>
            </a:extLst>
          </p:cNvPr>
          <p:cNvSpPr/>
          <p:nvPr/>
        </p:nvSpPr>
        <p:spPr>
          <a:xfrm>
            <a:off x="5907612" y="2084926"/>
            <a:ext cx="919061" cy="313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5108E3-186C-AD90-B74C-1431ED81CBA7}"/>
              </a:ext>
            </a:extLst>
          </p:cNvPr>
          <p:cNvSpPr txBox="1"/>
          <p:nvPr/>
        </p:nvSpPr>
        <p:spPr>
          <a:xfrm>
            <a:off x="5823128" y="2079296"/>
            <a:ext cx="10072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</a:t>
            </a:r>
            <a:r>
              <a:rPr lang="en-GB" sz="1400" dirty="0" err="1"/>
              <a:t>Soricidae</a:t>
            </a:r>
            <a:endParaRPr lang="en-US" dirty="0" err="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8AE26B-B668-72A2-2F9A-633EF0C044A0}"/>
              </a:ext>
            </a:extLst>
          </p:cNvPr>
          <p:cNvSpPr/>
          <p:nvPr/>
        </p:nvSpPr>
        <p:spPr>
          <a:xfrm>
            <a:off x="9305958" y="2041133"/>
            <a:ext cx="1173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BA0D79-7F18-C574-EA18-F4AC1FDA8D70}"/>
              </a:ext>
            </a:extLst>
          </p:cNvPr>
          <p:cNvSpPr txBox="1"/>
          <p:nvPr/>
        </p:nvSpPr>
        <p:spPr>
          <a:xfrm>
            <a:off x="9221474" y="2035503"/>
            <a:ext cx="13575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Erinaceidae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B6590B-9B09-DEC7-F686-6527A20F3B99}"/>
              </a:ext>
            </a:extLst>
          </p:cNvPr>
          <p:cNvSpPr txBox="1"/>
          <p:nvPr/>
        </p:nvSpPr>
        <p:spPr>
          <a:xfrm>
            <a:off x="695435" y="1597572"/>
            <a:ext cx="104403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Solenodons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CB67C0B-7D0A-3708-874B-76512947E2A9}"/>
              </a:ext>
            </a:extLst>
          </p:cNvPr>
          <p:cNvSpPr/>
          <p:nvPr/>
        </p:nvSpPr>
        <p:spPr>
          <a:xfrm>
            <a:off x="1151682" y="2969547"/>
            <a:ext cx="919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20A9C7E-6B90-0AE1-D235-A6993329FEA7}"/>
              </a:ext>
            </a:extLst>
          </p:cNvPr>
          <p:cNvSpPr txBox="1"/>
          <p:nvPr/>
        </p:nvSpPr>
        <p:spPr>
          <a:xfrm>
            <a:off x="1067198" y="2963917"/>
            <a:ext cx="10072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Talpinae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94E5463-F35E-E16D-752F-37D56DF98355}"/>
              </a:ext>
            </a:extLst>
          </p:cNvPr>
          <p:cNvSpPr/>
          <p:nvPr/>
        </p:nvSpPr>
        <p:spPr>
          <a:xfrm>
            <a:off x="2264027" y="2987064"/>
            <a:ext cx="919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9D6651-AF60-B9F1-2D3A-585D61A9606C}"/>
              </a:ext>
            </a:extLst>
          </p:cNvPr>
          <p:cNvSpPr txBox="1"/>
          <p:nvPr/>
        </p:nvSpPr>
        <p:spPr>
          <a:xfrm>
            <a:off x="2197060" y="2981434"/>
            <a:ext cx="11648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Scalopinae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5A4EAA0-19D9-A73C-378F-D3A52FE7A97E}"/>
              </a:ext>
            </a:extLst>
          </p:cNvPr>
          <p:cNvSpPr/>
          <p:nvPr/>
        </p:nvSpPr>
        <p:spPr>
          <a:xfrm>
            <a:off x="3385130" y="2987064"/>
            <a:ext cx="1041681" cy="313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65A7D-C5BD-581E-6BDC-07B4AC7167CE}"/>
              </a:ext>
            </a:extLst>
          </p:cNvPr>
          <p:cNvSpPr txBox="1"/>
          <p:nvPr/>
        </p:nvSpPr>
        <p:spPr>
          <a:xfrm>
            <a:off x="3326922" y="2998951"/>
            <a:ext cx="11561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</a:t>
            </a:r>
            <a:r>
              <a:rPr lang="en-GB" sz="1400" dirty="0" err="1"/>
              <a:t>Uropsilinae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60B3A9C-2800-A760-F158-772204157E54}"/>
              </a:ext>
            </a:extLst>
          </p:cNvPr>
          <p:cNvSpPr/>
          <p:nvPr/>
        </p:nvSpPr>
        <p:spPr>
          <a:xfrm>
            <a:off x="5679888" y="3372443"/>
            <a:ext cx="1155543" cy="313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5038BE6-5CAB-F114-230B-CE379C505DB6}"/>
              </a:ext>
            </a:extLst>
          </p:cNvPr>
          <p:cNvSpPr txBox="1"/>
          <p:nvPr/>
        </p:nvSpPr>
        <p:spPr>
          <a:xfrm>
            <a:off x="5665473" y="3393089"/>
            <a:ext cx="1313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Crocidurinae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BB034E-13D5-8C24-18DF-8B881DCC57B4}"/>
              </a:ext>
            </a:extLst>
          </p:cNvPr>
          <p:cNvSpPr txBox="1"/>
          <p:nvPr/>
        </p:nvSpPr>
        <p:spPr>
          <a:xfrm>
            <a:off x="5665472" y="3393088"/>
            <a:ext cx="131375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Crocidurinae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F11CA71-4262-EF2A-AF72-5171F550FE38}"/>
              </a:ext>
            </a:extLst>
          </p:cNvPr>
          <p:cNvSpPr/>
          <p:nvPr/>
        </p:nvSpPr>
        <p:spPr>
          <a:xfrm>
            <a:off x="8219887" y="3381201"/>
            <a:ext cx="919061" cy="313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B173D7-40CE-5FEF-5487-A72EAC10B9B2}"/>
              </a:ext>
            </a:extLst>
          </p:cNvPr>
          <p:cNvSpPr txBox="1"/>
          <p:nvPr/>
        </p:nvSpPr>
        <p:spPr>
          <a:xfrm>
            <a:off x="8135403" y="3375571"/>
            <a:ext cx="10072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Soricinae</a:t>
            </a:r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0B60055-6005-7202-A9A0-4CFB4752B84F}"/>
              </a:ext>
            </a:extLst>
          </p:cNvPr>
          <p:cNvSpPr txBox="1"/>
          <p:nvPr/>
        </p:nvSpPr>
        <p:spPr>
          <a:xfrm>
            <a:off x="1063296" y="3498192"/>
            <a:ext cx="10002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Old world moles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64C24F-3005-51C7-00FE-ADB3A8931109}"/>
              </a:ext>
            </a:extLst>
          </p:cNvPr>
          <p:cNvSpPr txBox="1"/>
          <p:nvPr/>
        </p:nvSpPr>
        <p:spPr>
          <a:xfrm>
            <a:off x="2158123" y="3498191"/>
            <a:ext cx="10002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New world moles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A237DAD-3F67-DA1D-B233-32C676BF9F7A}"/>
              </a:ext>
            </a:extLst>
          </p:cNvPr>
          <p:cNvSpPr txBox="1"/>
          <p:nvPr/>
        </p:nvSpPr>
        <p:spPr>
          <a:xfrm>
            <a:off x="3436882" y="3629569"/>
            <a:ext cx="98272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Chinese shrew-like moles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7AFE687-9E29-6C8D-6507-A8FDB564F167}"/>
              </a:ext>
            </a:extLst>
          </p:cNvPr>
          <p:cNvSpPr txBox="1"/>
          <p:nvPr/>
        </p:nvSpPr>
        <p:spPr>
          <a:xfrm>
            <a:off x="5714122" y="3883570"/>
            <a:ext cx="121044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White-toothed shrews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6862F60-A498-2255-B805-C2E6CE75BA4E}"/>
              </a:ext>
            </a:extLst>
          </p:cNvPr>
          <p:cNvSpPr/>
          <p:nvPr/>
        </p:nvSpPr>
        <p:spPr>
          <a:xfrm>
            <a:off x="6871060" y="3381201"/>
            <a:ext cx="1225611" cy="3307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190146C-8FBA-6D8F-C90A-2D3B720DAA2B}"/>
              </a:ext>
            </a:extLst>
          </p:cNvPr>
          <p:cNvSpPr txBox="1"/>
          <p:nvPr/>
        </p:nvSpPr>
        <p:spPr>
          <a:xfrm>
            <a:off x="6865405" y="3393088"/>
            <a:ext cx="131375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</a:t>
            </a:r>
            <a:r>
              <a:rPr lang="en-GB" sz="1400" dirty="0" err="1"/>
              <a:t>Myosoricinae</a:t>
            </a:r>
            <a:endParaRPr lang="en-US" dirty="0" err="1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208E76A-CE82-021C-7732-CBC5D55DF5E1}"/>
              </a:ext>
            </a:extLst>
          </p:cNvPr>
          <p:cNvSpPr/>
          <p:nvPr/>
        </p:nvSpPr>
        <p:spPr>
          <a:xfrm>
            <a:off x="9638785" y="3013339"/>
            <a:ext cx="1015405" cy="2957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E1559D7-4ACC-5543-C4C1-F9872320B686}"/>
              </a:ext>
            </a:extLst>
          </p:cNvPr>
          <p:cNvSpPr txBox="1"/>
          <p:nvPr/>
        </p:nvSpPr>
        <p:spPr>
          <a:xfrm>
            <a:off x="9606851" y="2990193"/>
            <a:ext cx="119989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Erinaceinae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27B60B-0BCB-6CC2-E1CC-BCC42E26D2A3}"/>
              </a:ext>
            </a:extLst>
          </p:cNvPr>
          <p:cNvSpPr txBox="1"/>
          <p:nvPr/>
        </p:nvSpPr>
        <p:spPr>
          <a:xfrm>
            <a:off x="8157777" y="3883569"/>
            <a:ext cx="109658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Red-toothed shrews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408AE63-C534-4BE1-45E6-71F97896D067}"/>
              </a:ext>
            </a:extLst>
          </p:cNvPr>
          <p:cNvSpPr txBox="1"/>
          <p:nvPr/>
        </p:nvSpPr>
        <p:spPr>
          <a:xfrm>
            <a:off x="6914053" y="3874810"/>
            <a:ext cx="121044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Congo shrews</a:t>
            </a:r>
          </a:p>
          <a:p>
            <a:r>
              <a:rPr lang="en-GB" sz="1200" dirty="0"/>
              <a:t>African mole-shrews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03F1CD8-6A70-822C-F9E1-A09F1E43F27C}"/>
              </a:ext>
            </a:extLst>
          </p:cNvPr>
          <p:cNvSpPr/>
          <p:nvPr/>
        </p:nvSpPr>
        <p:spPr>
          <a:xfrm>
            <a:off x="10838715" y="3004579"/>
            <a:ext cx="1015405" cy="2957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FD151B-19A4-FD3D-835F-9BA3387529EF}"/>
              </a:ext>
            </a:extLst>
          </p:cNvPr>
          <p:cNvSpPr txBox="1"/>
          <p:nvPr/>
        </p:nvSpPr>
        <p:spPr>
          <a:xfrm>
            <a:off x="10806783" y="2990192"/>
            <a:ext cx="119989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Galericinae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86C32D-CB23-F87B-36D7-06BB3E60CB12}"/>
              </a:ext>
            </a:extLst>
          </p:cNvPr>
          <p:cNvSpPr txBox="1"/>
          <p:nvPr/>
        </p:nvSpPr>
        <p:spPr>
          <a:xfrm>
            <a:off x="9611709" y="3489432"/>
            <a:ext cx="100899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Spiny hedgehogs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6D21C16-53DB-DFF7-866A-8D86C1045662}"/>
              </a:ext>
            </a:extLst>
          </p:cNvPr>
          <p:cNvSpPr/>
          <p:nvPr/>
        </p:nvSpPr>
        <p:spPr>
          <a:xfrm rot="5400000" flipV="1">
            <a:off x="5938132" y="3582327"/>
            <a:ext cx="717265" cy="1140734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6ECCD75-449B-A306-4967-EEB089315A1A}"/>
              </a:ext>
            </a:extLst>
          </p:cNvPr>
          <p:cNvSpPr/>
          <p:nvPr/>
        </p:nvSpPr>
        <p:spPr>
          <a:xfrm rot="5400000" flipV="1">
            <a:off x="8337994" y="3485982"/>
            <a:ext cx="682231" cy="1245837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84CDF5E-8CF4-2801-0617-F29992C84E29}"/>
              </a:ext>
            </a:extLst>
          </p:cNvPr>
          <p:cNvSpPr/>
          <p:nvPr/>
        </p:nvSpPr>
        <p:spPr>
          <a:xfrm rot="5400000" flipV="1">
            <a:off x="9747349" y="3231385"/>
            <a:ext cx="690987" cy="1009357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7243C92-6635-48E6-915B-8529A891DDB1}"/>
              </a:ext>
            </a:extLst>
          </p:cNvPr>
          <p:cNvSpPr txBox="1"/>
          <p:nvPr/>
        </p:nvSpPr>
        <p:spPr>
          <a:xfrm>
            <a:off x="10846674" y="3489432"/>
            <a:ext cx="10002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Hairy</a:t>
            </a:r>
          </a:p>
          <a:p>
            <a:r>
              <a:rPr lang="en-GB" sz="1200" dirty="0"/>
              <a:t>hedgehogs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C40F417-A9AD-2B60-7D6D-41A9CC1F8FAF}"/>
              </a:ext>
            </a:extLst>
          </p:cNvPr>
          <p:cNvSpPr txBox="1"/>
          <p:nvPr/>
        </p:nvSpPr>
        <p:spPr>
          <a:xfrm>
            <a:off x="5792949" y="4645569"/>
            <a:ext cx="1000237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 err="1"/>
              <a:t>Suncus</a:t>
            </a:r>
            <a:r>
              <a:rPr lang="en-GB" sz="1200" dirty="0"/>
              <a:t> </a:t>
            </a:r>
          </a:p>
          <a:p>
            <a:r>
              <a:rPr lang="en-GB" sz="1200" dirty="0" err="1"/>
              <a:t>etruscus</a:t>
            </a:r>
          </a:p>
          <a:p>
            <a:endParaRPr lang="en-GB" sz="1200" dirty="0"/>
          </a:p>
          <a:p>
            <a:r>
              <a:rPr lang="en-GB" sz="1200" dirty="0" err="1"/>
              <a:t>Suncus</a:t>
            </a:r>
          </a:p>
          <a:p>
            <a:r>
              <a:rPr lang="en-GB" sz="1200"/>
              <a:t>murinus</a:t>
            </a:r>
            <a:endParaRPr lang="en-GB" sz="1200" dirty="0"/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063EF5B-F10B-23A1-8F41-3060A7FB1927}"/>
              </a:ext>
            </a:extLst>
          </p:cNvPr>
          <p:cNvSpPr txBox="1"/>
          <p:nvPr/>
        </p:nvSpPr>
        <p:spPr>
          <a:xfrm>
            <a:off x="8157778" y="4645570"/>
            <a:ext cx="10002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Sorex species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5A159CC-7CD0-58DA-29F9-8A7B48AB983B}"/>
              </a:ext>
            </a:extLst>
          </p:cNvPr>
          <p:cNvSpPr/>
          <p:nvPr/>
        </p:nvSpPr>
        <p:spPr>
          <a:xfrm rot="5400000" flipV="1">
            <a:off x="5903097" y="4440670"/>
            <a:ext cx="489540" cy="842942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5533F09-0691-DC3E-D0C8-84A856FBEFEC}"/>
              </a:ext>
            </a:extLst>
          </p:cNvPr>
          <p:cNvSpPr/>
          <p:nvPr/>
        </p:nvSpPr>
        <p:spPr>
          <a:xfrm rot="5400000" flipV="1">
            <a:off x="8329236" y="4449431"/>
            <a:ext cx="445746" cy="799148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BFC9476-EA94-D92F-EF60-9FF88D8B3E68}"/>
              </a:ext>
            </a:extLst>
          </p:cNvPr>
          <p:cNvSpPr/>
          <p:nvPr/>
        </p:nvSpPr>
        <p:spPr>
          <a:xfrm rot="5400000" flipV="1">
            <a:off x="2373372" y="3310807"/>
            <a:ext cx="489540" cy="842942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F3622AE-D3D9-BE4B-1B53-02B88F59C951}"/>
              </a:ext>
            </a:extLst>
          </p:cNvPr>
          <p:cNvSpPr txBox="1"/>
          <p:nvPr/>
        </p:nvSpPr>
        <p:spPr>
          <a:xfrm>
            <a:off x="2193157" y="4085018"/>
            <a:ext cx="100023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Star-nosed mole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A7B856F-EA48-5703-00C3-903A22D2CDA7}"/>
              </a:ext>
            </a:extLst>
          </p:cNvPr>
          <p:cNvSpPr/>
          <p:nvPr/>
        </p:nvSpPr>
        <p:spPr>
          <a:xfrm rot="5400000" flipV="1">
            <a:off x="2373373" y="3897635"/>
            <a:ext cx="489540" cy="842942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E127244-D333-C5DA-0A09-65BEB1B6ED26}"/>
              </a:ext>
            </a:extLst>
          </p:cNvPr>
          <p:cNvCxnSpPr>
            <a:cxnSpLocks/>
          </p:cNvCxnSpPr>
          <p:nvPr/>
        </p:nvCxnSpPr>
        <p:spPr>
          <a:xfrm flipH="1">
            <a:off x="2333427" y="68849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F2EAF6-7E11-E029-9C32-657788A30D5C}"/>
              </a:ext>
            </a:extLst>
          </p:cNvPr>
          <p:cNvCxnSpPr>
            <a:cxnSpLocks/>
          </p:cNvCxnSpPr>
          <p:nvPr/>
        </p:nvCxnSpPr>
        <p:spPr>
          <a:xfrm flipH="1">
            <a:off x="2989273" y="92952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F4A4DE-906E-9E4C-3507-22D6E55094B8}"/>
              </a:ext>
            </a:extLst>
          </p:cNvPr>
          <p:cNvCxnSpPr>
            <a:cxnSpLocks/>
          </p:cNvCxnSpPr>
          <p:nvPr/>
        </p:nvCxnSpPr>
        <p:spPr>
          <a:xfrm flipV="1">
            <a:off x="879265" y="939360"/>
            <a:ext cx="2086664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7AF7DC4-A41F-2CE2-07DA-8418AE293157}"/>
              </a:ext>
            </a:extLst>
          </p:cNvPr>
          <p:cNvCxnSpPr>
            <a:cxnSpLocks/>
          </p:cNvCxnSpPr>
          <p:nvPr/>
        </p:nvCxnSpPr>
        <p:spPr>
          <a:xfrm flipH="1">
            <a:off x="878444" y="96455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8BE5A7-C43A-15D5-8891-314E0D308F99}"/>
              </a:ext>
            </a:extLst>
          </p:cNvPr>
          <p:cNvCxnSpPr>
            <a:cxnSpLocks/>
          </p:cNvCxnSpPr>
          <p:nvPr/>
        </p:nvCxnSpPr>
        <p:spPr>
          <a:xfrm flipH="1">
            <a:off x="3366943" y="1546841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684963-523D-7D2F-0F45-9EC29230624B}"/>
              </a:ext>
            </a:extLst>
          </p:cNvPr>
          <p:cNvCxnSpPr>
            <a:cxnSpLocks/>
          </p:cNvCxnSpPr>
          <p:nvPr/>
        </p:nvCxnSpPr>
        <p:spPr>
          <a:xfrm flipH="1">
            <a:off x="9593272" y="182289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71678E-7842-D250-E349-81639DF53AD8}"/>
              </a:ext>
            </a:extLst>
          </p:cNvPr>
          <p:cNvCxnSpPr>
            <a:cxnSpLocks/>
          </p:cNvCxnSpPr>
          <p:nvPr/>
        </p:nvCxnSpPr>
        <p:spPr>
          <a:xfrm flipV="1">
            <a:off x="2990091" y="1788946"/>
            <a:ext cx="6614870" cy="42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8A9FF6-E737-AA9A-5598-C2CE8B035835}"/>
              </a:ext>
            </a:extLst>
          </p:cNvPr>
          <p:cNvCxnSpPr>
            <a:cxnSpLocks/>
          </p:cNvCxnSpPr>
          <p:nvPr/>
        </p:nvCxnSpPr>
        <p:spPr>
          <a:xfrm flipH="1">
            <a:off x="2990321" y="1809598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10D2E2E-64A5-7C22-92DE-EBC20C597319}"/>
              </a:ext>
            </a:extLst>
          </p:cNvPr>
          <p:cNvCxnSpPr>
            <a:cxnSpLocks/>
          </p:cNvCxnSpPr>
          <p:nvPr/>
        </p:nvCxnSpPr>
        <p:spPr>
          <a:xfrm flipH="1">
            <a:off x="6318596" y="1827115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A490BD2-4B72-E0E0-B672-EF552379D6F4}"/>
              </a:ext>
            </a:extLst>
          </p:cNvPr>
          <p:cNvCxnSpPr>
            <a:cxnSpLocks/>
          </p:cNvCxnSpPr>
          <p:nvPr/>
        </p:nvCxnSpPr>
        <p:spPr>
          <a:xfrm flipH="1">
            <a:off x="2736323" y="2422703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294C75-A52B-7FF6-410D-69A0ABFCACE9}"/>
              </a:ext>
            </a:extLst>
          </p:cNvPr>
          <p:cNvCxnSpPr>
            <a:cxnSpLocks/>
          </p:cNvCxnSpPr>
          <p:nvPr/>
        </p:nvCxnSpPr>
        <p:spPr>
          <a:xfrm flipH="1">
            <a:off x="3392169" y="266372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87EF308-1953-8388-73F2-A5C33DF86C08}"/>
              </a:ext>
            </a:extLst>
          </p:cNvPr>
          <p:cNvCxnSpPr>
            <a:cxnSpLocks/>
          </p:cNvCxnSpPr>
          <p:nvPr/>
        </p:nvCxnSpPr>
        <p:spPr>
          <a:xfrm flipV="1">
            <a:off x="1282161" y="2673566"/>
            <a:ext cx="2086664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3AC7B4A-8FF5-D2E4-799C-06AF0913B7C2}"/>
              </a:ext>
            </a:extLst>
          </p:cNvPr>
          <p:cNvCxnSpPr>
            <a:cxnSpLocks/>
          </p:cNvCxnSpPr>
          <p:nvPr/>
        </p:nvCxnSpPr>
        <p:spPr>
          <a:xfrm flipH="1">
            <a:off x="1291147" y="2676700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2644D0D-7E1F-A66C-F1B8-F6DE52984B7C}"/>
              </a:ext>
            </a:extLst>
          </p:cNvPr>
          <p:cNvCxnSpPr>
            <a:cxnSpLocks/>
          </p:cNvCxnSpPr>
          <p:nvPr/>
        </p:nvCxnSpPr>
        <p:spPr>
          <a:xfrm flipH="1">
            <a:off x="2534871" y="2685458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7E466CD-D2EC-186D-5864-09A16C84A470}"/>
              </a:ext>
            </a:extLst>
          </p:cNvPr>
          <p:cNvCxnSpPr>
            <a:cxnSpLocks/>
          </p:cNvCxnSpPr>
          <p:nvPr/>
        </p:nvCxnSpPr>
        <p:spPr>
          <a:xfrm flipH="1">
            <a:off x="8472168" y="311041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A912CBE-20E1-0E41-9E64-3FF3CFEEF49C}"/>
              </a:ext>
            </a:extLst>
          </p:cNvPr>
          <p:cNvCxnSpPr>
            <a:cxnSpLocks/>
          </p:cNvCxnSpPr>
          <p:nvPr/>
        </p:nvCxnSpPr>
        <p:spPr>
          <a:xfrm flipV="1">
            <a:off x="5915471" y="3120255"/>
            <a:ext cx="2542111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B12BC88-49A9-85A4-B819-78CB846FAB83}"/>
              </a:ext>
            </a:extLst>
          </p:cNvPr>
          <p:cNvCxnSpPr>
            <a:cxnSpLocks/>
          </p:cNvCxnSpPr>
          <p:nvPr/>
        </p:nvCxnSpPr>
        <p:spPr>
          <a:xfrm>
            <a:off x="6318599" y="2413944"/>
            <a:ext cx="0" cy="701216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0EB995E-1155-B670-9218-A56361AD8B01}"/>
              </a:ext>
            </a:extLst>
          </p:cNvPr>
          <p:cNvCxnSpPr>
            <a:cxnSpLocks/>
          </p:cNvCxnSpPr>
          <p:nvPr/>
        </p:nvCxnSpPr>
        <p:spPr>
          <a:xfrm flipH="1">
            <a:off x="5915700" y="3140908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0EF80083-6584-F82D-29C0-7440CEFF3712}"/>
              </a:ext>
            </a:extLst>
          </p:cNvPr>
          <p:cNvCxnSpPr>
            <a:cxnSpLocks/>
          </p:cNvCxnSpPr>
          <p:nvPr/>
        </p:nvCxnSpPr>
        <p:spPr>
          <a:xfrm flipH="1">
            <a:off x="7430943" y="3132151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EF80083-6584-F82D-29C0-7440CEFF3712}"/>
              </a:ext>
            </a:extLst>
          </p:cNvPr>
          <p:cNvCxnSpPr>
            <a:cxnSpLocks/>
          </p:cNvCxnSpPr>
          <p:nvPr/>
        </p:nvCxnSpPr>
        <p:spPr>
          <a:xfrm flipH="1">
            <a:off x="10096301" y="2407923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082FE64-9AA7-C053-06BD-FAFB34F20E6E}"/>
              </a:ext>
            </a:extLst>
          </p:cNvPr>
          <p:cNvCxnSpPr>
            <a:cxnSpLocks/>
          </p:cNvCxnSpPr>
          <p:nvPr/>
        </p:nvCxnSpPr>
        <p:spPr>
          <a:xfrm flipV="1">
            <a:off x="9865609" y="2647290"/>
            <a:ext cx="1675009" cy="1794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C7BC60D-E4D5-1820-282E-9657A02C306E}"/>
              </a:ext>
            </a:extLst>
          </p:cNvPr>
          <p:cNvCxnSpPr>
            <a:cxnSpLocks/>
          </p:cNvCxnSpPr>
          <p:nvPr/>
        </p:nvCxnSpPr>
        <p:spPr>
          <a:xfrm flipH="1">
            <a:off x="9868576" y="2679440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724EB64-5872-76C2-3987-7041A73FCE0A}"/>
              </a:ext>
            </a:extLst>
          </p:cNvPr>
          <p:cNvCxnSpPr>
            <a:cxnSpLocks/>
          </p:cNvCxnSpPr>
          <p:nvPr/>
        </p:nvCxnSpPr>
        <p:spPr>
          <a:xfrm flipH="1">
            <a:off x="11550231" y="2644405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BEA1ED77-6002-6F77-A8EC-82A61563510B}"/>
              </a:ext>
            </a:extLst>
          </p:cNvPr>
          <p:cNvSpPr txBox="1"/>
          <p:nvPr/>
        </p:nvSpPr>
        <p:spPr>
          <a:xfrm>
            <a:off x="2698836" y="532291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60 MYA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2024361-7CD4-967F-6713-C95F258D6C30}"/>
              </a:ext>
            </a:extLst>
          </p:cNvPr>
          <p:cNvSpPr txBox="1"/>
          <p:nvPr/>
        </p:nvSpPr>
        <p:spPr>
          <a:xfrm>
            <a:off x="9311594" y="2406635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15 MYA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2327BCC-D773-602E-7BCF-A7C397512F58}"/>
              </a:ext>
            </a:extLst>
          </p:cNvPr>
          <p:cNvSpPr txBox="1"/>
          <p:nvPr/>
        </p:nvSpPr>
        <p:spPr>
          <a:xfrm>
            <a:off x="2252146" y="1784773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33 MYA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FDFA302-4488-B5AC-4CB9-85AC4F349869}"/>
              </a:ext>
            </a:extLst>
          </p:cNvPr>
          <p:cNvSpPr txBox="1"/>
          <p:nvPr/>
        </p:nvSpPr>
        <p:spPr>
          <a:xfrm>
            <a:off x="3784904" y="1557049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45 MYA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044DDF5-2169-BE01-CF5B-0946925FAEE2}"/>
              </a:ext>
            </a:extLst>
          </p:cNvPr>
          <p:cNvSpPr txBox="1"/>
          <p:nvPr/>
        </p:nvSpPr>
        <p:spPr>
          <a:xfrm>
            <a:off x="8952489" y="4570013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2.7 MYA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B23A8F8-DEA5-766D-5B8B-042CAACBAA57}"/>
              </a:ext>
            </a:extLst>
          </p:cNvPr>
          <p:cNvSpPr txBox="1"/>
          <p:nvPr/>
        </p:nvSpPr>
        <p:spPr>
          <a:xfrm>
            <a:off x="5107454" y="3133598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6.8  MYA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8E17F83-53C5-C453-9DFE-A669947833AA}"/>
              </a:ext>
            </a:extLst>
          </p:cNvPr>
          <p:cNvSpPr txBox="1"/>
          <p:nvPr/>
        </p:nvSpPr>
        <p:spPr>
          <a:xfrm>
            <a:off x="5203798" y="1863599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20 MYA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2D3FC1B-B236-ED29-927A-4BFCEDEEA9E5}"/>
              </a:ext>
            </a:extLst>
          </p:cNvPr>
          <p:cNvSpPr txBox="1"/>
          <p:nvPr/>
        </p:nvSpPr>
        <p:spPr>
          <a:xfrm>
            <a:off x="10458971" y="2686909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10 MYA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B554441-28FF-81AD-486A-32E67F6316D7}"/>
              </a:ext>
            </a:extLst>
          </p:cNvPr>
          <p:cNvSpPr txBox="1"/>
          <p:nvPr/>
        </p:nvSpPr>
        <p:spPr>
          <a:xfrm>
            <a:off x="4038902" y="3343805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6 MYA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36F1DC4D-690D-3F7B-FA60-592E49055227}"/>
              </a:ext>
            </a:extLst>
          </p:cNvPr>
          <p:cNvCxnSpPr>
            <a:cxnSpLocks/>
          </p:cNvCxnSpPr>
          <p:nvPr/>
        </p:nvCxnSpPr>
        <p:spPr>
          <a:xfrm flipH="1">
            <a:off x="3839908" y="3333598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8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043F22A-7893-7336-51E5-EEBD21D7423B}"/>
              </a:ext>
            </a:extLst>
          </p:cNvPr>
          <p:cNvSpPr/>
          <p:nvPr/>
        </p:nvSpPr>
        <p:spPr>
          <a:xfrm>
            <a:off x="1723527" y="861992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C3C86-496B-B6EA-2344-B0D84234533C}"/>
              </a:ext>
            </a:extLst>
          </p:cNvPr>
          <p:cNvSpPr txBox="1"/>
          <p:nvPr/>
        </p:nvSpPr>
        <p:spPr>
          <a:xfrm>
            <a:off x="1726630" y="865120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Tylopoda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6B8D67-82EB-AC57-4AC3-0DE350A48CD9}"/>
              </a:ext>
            </a:extLst>
          </p:cNvPr>
          <p:cNvSpPr/>
          <p:nvPr/>
        </p:nvSpPr>
        <p:spPr>
          <a:xfrm>
            <a:off x="5058028" y="149271"/>
            <a:ext cx="1348234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1B4339-57B9-735A-9088-B8492587B258}"/>
              </a:ext>
            </a:extLst>
          </p:cNvPr>
          <p:cNvSpPr txBox="1"/>
          <p:nvPr/>
        </p:nvSpPr>
        <p:spPr>
          <a:xfrm>
            <a:off x="5139959" y="152399"/>
            <a:ext cx="1497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Artiodactyla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91F19A-4A4D-C3CF-DE64-7D9DFF06F831}"/>
              </a:ext>
            </a:extLst>
          </p:cNvPr>
          <p:cNvCxnSpPr/>
          <p:nvPr/>
        </p:nvCxnSpPr>
        <p:spPr>
          <a:xfrm flipH="1">
            <a:off x="2157204" y="59669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89B4340-4344-A3FC-2790-390372A4BB30}"/>
              </a:ext>
            </a:extLst>
          </p:cNvPr>
          <p:cNvSpPr/>
          <p:nvPr/>
        </p:nvSpPr>
        <p:spPr>
          <a:xfrm>
            <a:off x="4832837" y="905785"/>
            <a:ext cx="1190579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9097A8-85B5-FC83-173A-61C3DB7AA301}"/>
              </a:ext>
            </a:extLst>
          </p:cNvPr>
          <p:cNvSpPr txBox="1"/>
          <p:nvPr/>
        </p:nvSpPr>
        <p:spPr>
          <a:xfrm>
            <a:off x="4879734" y="908914"/>
            <a:ext cx="120864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Artiofabula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071118-34F2-7EF5-3F54-E769406A028A}"/>
              </a:ext>
            </a:extLst>
          </p:cNvPr>
          <p:cNvCxnSpPr>
            <a:cxnSpLocks/>
          </p:cNvCxnSpPr>
          <p:nvPr/>
        </p:nvCxnSpPr>
        <p:spPr>
          <a:xfrm flipH="1">
            <a:off x="5257757" y="61421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FAE189-680A-6CD0-C3C2-F3884A61DE92}"/>
              </a:ext>
            </a:extLst>
          </p:cNvPr>
          <p:cNvCxnSpPr>
            <a:cxnSpLocks/>
          </p:cNvCxnSpPr>
          <p:nvPr/>
        </p:nvCxnSpPr>
        <p:spPr>
          <a:xfrm flipH="1">
            <a:off x="5467120" y="132651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68C6B3-E8B4-50F6-0CA8-5D02B0300059}"/>
              </a:ext>
            </a:extLst>
          </p:cNvPr>
          <p:cNvCxnSpPr/>
          <p:nvPr/>
        </p:nvCxnSpPr>
        <p:spPr>
          <a:xfrm>
            <a:off x="3822161" y="1535373"/>
            <a:ext cx="4547835" cy="17091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75EC73-4A39-A8A6-FC78-C6D5837A4AE1}"/>
              </a:ext>
            </a:extLst>
          </p:cNvPr>
          <p:cNvCxnSpPr>
            <a:cxnSpLocks/>
          </p:cNvCxnSpPr>
          <p:nvPr/>
        </p:nvCxnSpPr>
        <p:spPr>
          <a:xfrm>
            <a:off x="3813637" y="1555603"/>
            <a:ext cx="8760" cy="15818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9FC637C7-44FF-A0E8-2CD9-880CA7B2C50D}"/>
              </a:ext>
            </a:extLst>
          </p:cNvPr>
          <p:cNvSpPr/>
          <p:nvPr/>
        </p:nvSpPr>
        <p:spPr>
          <a:xfrm>
            <a:off x="3370146" y="1737853"/>
            <a:ext cx="770166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3F03F6-A43C-8AE9-06FF-5C8DF3C25CC7}"/>
              </a:ext>
            </a:extLst>
          </p:cNvPr>
          <p:cNvSpPr txBox="1"/>
          <p:nvPr/>
        </p:nvSpPr>
        <p:spPr>
          <a:xfrm>
            <a:off x="3390768" y="1740982"/>
            <a:ext cx="770718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Suina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C617282-CCB7-07CB-B7E1-6E31FFA44B55}"/>
              </a:ext>
            </a:extLst>
          </p:cNvPr>
          <p:cNvCxnSpPr>
            <a:cxnSpLocks/>
          </p:cNvCxnSpPr>
          <p:nvPr/>
        </p:nvCxnSpPr>
        <p:spPr>
          <a:xfrm flipV="1">
            <a:off x="2149262" y="597774"/>
            <a:ext cx="3111424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47850A57-A0B1-ED1C-E54C-49CD70468E18}"/>
              </a:ext>
            </a:extLst>
          </p:cNvPr>
          <p:cNvSpPr/>
          <p:nvPr/>
        </p:nvSpPr>
        <p:spPr>
          <a:xfrm>
            <a:off x="7845801" y="1755369"/>
            <a:ext cx="1295682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521ABB-A74F-F8B1-21FF-D56502D62789}"/>
              </a:ext>
            </a:extLst>
          </p:cNvPr>
          <p:cNvSpPr txBox="1"/>
          <p:nvPr/>
        </p:nvSpPr>
        <p:spPr>
          <a:xfrm>
            <a:off x="7848906" y="1776016"/>
            <a:ext cx="14276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Cetruminantia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66DE3DF-C129-EC61-1AF6-DBA27CBE3982}"/>
              </a:ext>
            </a:extLst>
          </p:cNvPr>
          <p:cNvCxnSpPr>
            <a:cxnSpLocks/>
          </p:cNvCxnSpPr>
          <p:nvPr/>
        </p:nvCxnSpPr>
        <p:spPr>
          <a:xfrm flipH="1">
            <a:off x="8376879" y="1529328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48279-47B0-FE47-2D08-BE0486E52797}"/>
              </a:ext>
            </a:extLst>
          </p:cNvPr>
          <p:cNvSpPr/>
          <p:nvPr/>
        </p:nvSpPr>
        <p:spPr>
          <a:xfrm>
            <a:off x="5883868" y="2631232"/>
            <a:ext cx="1032924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05B5B9-48FA-FD96-A4BA-F39654D576AE}"/>
              </a:ext>
            </a:extLst>
          </p:cNvPr>
          <p:cNvSpPr txBox="1"/>
          <p:nvPr/>
        </p:nvSpPr>
        <p:spPr>
          <a:xfrm>
            <a:off x="5895732" y="2634361"/>
            <a:ext cx="11123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Ruminantia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F956D1A-C149-4AFE-62F0-FE72462FF6B8}"/>
              </a:ext>
            </a:extLst>
          </p:cNvPr>
          <p:cNvSpPr/>
          <p:nvPr/>
        </p:nvSpPr>
        <p:spPr>
          <a:xfrm>
            <a:off x="9063248" y="2613714"/>
            <a:ext cx="1567199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51030B-7516-78DE-DE63-95672FA0147C}"/>
              </a:ext>
            </a:extLst>
          </p:cNvPr>
          <p:cNvSpPr txBox="1"/>
          <p:nvPr/>
        </p:nvSpPr>
        <p:spPr>
          <a:xfrm>
            <a:off x="9136422" y="2625601"/>
            <a:ext cx="142761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Whippomorpha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0A0A6E3-9372-AE3A-F9CE-447FCDD69C61}"/>
              </a:ext>
            </a:extLst>
          </p:cNvPr>
          <p:cNvSpPr/>
          <p:nvPr/>
        </p:nvSpPr>
        <p:spPr>
          <a:xfrm>
            <a:off x="8310008" y="3612198"/>
            <a:ext cx="1567199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4EA93D-8C8C-41F5-ADDD-ED0AF7E291A0}"/>
              </a:ext>
            </a:extLst>
          </p:cNvPr>
          <p:cNvSpPr txBox="1"/>
          <p:nvPr/>
        </p:nvSpPr>
        <p:spPr>
          <a:xfrm>
            <a:off x="8348148" y="3615325"/>
            <a:ext cx="155899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Hippopotamidae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FD0A520-D63E-7337-E079-53E6AA54F368}"/>
              </a:ext>
            </a:extLst>
          </p:cNvPr>
          <p:cNvSpPr/>
          <p:nvPr/>
        </p:nvSpPr>
        <p:spPr>
          <a:xfrm>
            <a:off x="10639801" y="3612197"/>
            <a:ext cx="86651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CF5CF1-C10B-891E-F904-FA7A5CA90986}"/>
              </a:ext>
            </a:extLst>
          </p:cNvPr>
          <p:cNvSpPr txBox="1"/>
          <p:nvPr/>
        </p:nvSpPr>
        <p:spPr>
          <a:xfrm>
            <a:off x="10651665" y="3615326"/>
            <a:ext cx="86706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Cetacia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A4C4441-C9E5-1C33-6E39-38D53D200BDE}"/>
              </a:ext>
            </a:extLst>
          </p:cNvPr>
          <p:cNvSpPr/>
          <p:nvPr/>
        </p:nvSpPr>
        <p:spPr>
          <a:xfrm>
            <a:off x="6330558" y="3472060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D61FC1-3A38-5139-9D61-EB383987DA3A}"/>
              </a:ext>
            </a:extLst>
          </p:cNvPr>
          <p:cNvSpPr txBox="1"/>
          <p:nvPr/>
        </p:nvSpPr>
        <p:spPr>
          <a:xfrm>
            <a:off x="6333664" y="3475188"/>
            <a:ext cx="9196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Tragulina</a:t>
            </a:r>
          </a:p>
        </p:txBody>
      </p:sp>
      <p:sp>
        <p:nvSpPr>
          <p:cNvPr id="51" name="Parallelogram 50">
            <a:extLst>
              <a:ext uri="{FF2B5EF4-FFF2-40B4-BE49-F238E27FC236}">
                <a16:creationId xmlns:a16="http://schemas.microsoft.com/office/drawing/2014/main" id="{23C1EC8C-22BE-046B-7E08-4BFB9E92C05C}"/>
              </a:ext>
            </a:extLst>
          </p:cNvPr>
          <p:cNvSpPr/>
          <p:nvPr/>
        </p:nvSpPr>
        <p:spPr>
          <a:xfrm rot="19560000" flipV="1">
            <a:off x="7162125" y="1528988"/>
            <a:ext cx="350344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Parallelogram 52">
            <a:extLst>
              <a:ext uri="{FF2B5EF4-FFF2-40B4-BE49-F238E27FC236}">
                <a16:creationId xmlns:a16="http://schemas.microsoft.com/office/drawing/2014/main" id="{B80DB70E-1893-8E6B-95C1-82E145207A6C}"/>
              </a:ext>
            </a:extLst>
          </p:cNvPr>
          <p:cNvSpPr/>
          <p:nvPr/>
        </p:nvSpPr>
        <p:spPr>
          <a:xfrm rot="2760000" flipV="1">
            <a:off x="7126411" y="1525897"/>
            <a:ext cx="411656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8A2C48-5E01-6FAA-CAB8-C663AE57DA80}"/>
              </a:ext>
            </a:extLst>
          </p:cNvPr>
          <p:cNvSpPr txBox="1"/>
          <p:nvPr/>
        </p:nvSpPr>
        <p:spPr>
          <a:xfrm>
            <a:off x="7484104" y="973704"/>
            <a:ext cx="173089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6212723-7A0C-9701-834A-C9A1F59E9A3E}"/>
              </a:ext>
            </a:extLst>
          </p:cNvPr>
          <p:cNvCxnSpPr>
            <a:cxnSpLocks/>
          </p:cNvCxnSpPr>
          <p:nvPr/>
        </p:nvCxnSpPr>
        <p:spPr>
          <a:xfrm flipH="1">
            <a:off x="8438188" y="2186223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674DEFF-30F8-DB6B-F3F4-9CB09EE4CB27}"/>
              </a:ext>
            </a:extLst>
          </p:cNvPr>
          <p:cNvCxnSpPr>
            <a:cxnSpLocks/>
          </p:cNvCxnSpPr>
          <p:nvPr/>
        </p:nvCxnSpPr>
        <p:spPr>
          <a:xfrm flipV="1">
            <a:off x="6099402" y="2384533"/>
            <a:ext cx="3724525" cy="42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34E90E6-0541-2059-F4B5-AFEAD941156C}"/>
              </a:ext>
            </a:extLst>
          </p:cNvPr>
          <p:cNvCxnSpPr>
            <a:cxnSpLocks/>
          </p:cNvCxnSpPr>
          <p:nvPr/>
        </p:nvCxnSpPr>
        <p:spPr>
          <a:xfrm flipH="1">
            <a:off x="6099635" y="2413946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740CF12-3567-FF81-5339-A8315D9E59F6}"/>
              </a:ext>
            </a:extLst>
          </p:cNvPr>
          <p:cNvCxnSpPr>
            <a:cxnSpLocks/>
          </p:cNvCxnSpPr>
          <p:nvPr/>
        </p:nvCxnSpPr>
        <p:spPr>
          <a:xfrm flipH="1">
            <a:off x="9830808" y="2405188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75FE9AE0-D0C3-D759-E53D-96CA22F8DD1F}"/>
              </a:ext>
            </a:extLst>
          </p:cNvPr>
          <p:cNvSpPr/>
          <p:nvPr/>
        </p:nvSpPr>
        <p:spPr>
          <a:xfrm>
            <a:off x="5025523" y="3472060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F2A00A-8F11-A012-CADC-A5B90DA14958}"/>
              </a:ext>
            </a:extLst>
          </p:cNvPr>
          <p:cNvSpPr txBox="1"/>
          <p:nvPr/>
        </p:nvSpPr>
        <p:spPr>
          <a:xfrm>
            <a:off x="5028630" y="3475188"/>
            <a:ext cx="9196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Pecora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970C5D5-6F76-00E0-AC3D-342511842B6A}"/>
              </a:ext>
            </a:extLst>
          </p:cNvPr>
          <p:cNvSpPr/>
          <p:nvPr/>
        </p:nvSpPr>
        <p:spPr>
          <a:xfrm>
            <a:off x="365936" y="1904267"/>
            <a:ext cx="1111751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F147A0B-DC3D-37E9-C843-4924FF1D4C0A}"/>
              </a:ext>
            </a:extLst>
          </p:cNvPr>
          <p:cNvSpPr txBox="1"/>
          <p:nvPr/>
        </p:nvSpPr>
        <p:spPr>
          <a:xfrm>
            <a:off x="369042" y="1907395"/>
            <a:ext cx="11123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Camelidae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F7F5B8-0171-02F3-B2E5-0DEC1A9C1C41}"/>
              </a:ext>
            </a:extLst>
          </p:cNvPr>
          <p:cNvSpPr/>
          <p:nvPr/>
        </p:nvSpPr>
        <p:spPr>
          <a:xfrm>
            <a:off x="1583384" y="3086680"/>
            <a:ext cx="111175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F5929FA-F01B-C692-B9DB-6F56F1099E68}"/>
              </a:ext>
            </a:extLst>
          </p:cNvPr>
          <p:cNvSpPr txBox="1"/>
          <p:nvPr/>
        </p:nvSpPr>
        <p:spPr>
          <a:xfrm>
            <a:off x="1586490" y="3089807"/>
            <a:ext cx="1199890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Tayassuidae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BBC8B38-3E54-1C6C-4AD1-A1D4AEE32623}"/>
              </a:ext>
            </a:extLst>
          </p:cNvPr>
          <p:cNvSpPr/>
          <p:nvPr/>
        </p:nvSpPr>
        <p:spPr>
          <a:xfrm>
            <a:off x="3352626" y="2675025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2D0361A-4F44-6E67-2764-E6A5B7BE5252}"/>
              </a:ext>
            </a:extLst>
          </p:cNvPr>
          <p:cNvSpPr txBox="1"/>
          <p:nvPr/>
        </p:nvSpPr>
        <p:spPr>
          <a:xfrm>
            <a:off x="3355732" y="2678153"/>
            <a:ext cx="9196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Suidae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28DB3AD-DB3B-D690-8D63-255EF01D688B}"/>
              </a:ext>
            </a:extLst>
          </p:cNvPr>
          <p:cNvSpPr/>
          <p:nvPr/>
        </p:nvSpPr>
        <p:spPr>
          <a:xfrm>
            <a:off x="1460765" y="3612198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E2A8289-AF32-AAAE-9F32-915328DD7ED1}"/>
              </a:ext>
            </a:extLst>
          </p:cNvPr>
          <p:cNvSpPr txBox="1"/>
          <p:nvPr/>
        </p:nvSpPr>
        <p:spPr>
          <a:xfrm>
            <a:off x="1507665" y="3641604"/>
            <a:ext cx="90209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Peccaries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4735058-9096-E4CD-9C60-C706824F0F37}"/>
              </a:ext>
            </a:extLst>
          </p:cNvPr>
          <p:cNvSpPr/>
          <p:nvPr/>
        </p:nvSpPr>
        <p:spPr>
          <a:xfrm>
            <a:off x="3247522" y="3270613"/>
            <a:ext cx="1032924" cy="532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2EBD291-3478-265F-5610-0296B3B6A460}"/>
              </a:ext>
            </a:extLst>
          </p:cNvPr>
          <p:cNvSpPr txBox="1"/>
          <p:nvPr/>
        </p:nvSpPr>
        <p:spPr>
          <a:xfrm>
            <a:off x="3259387" y="3256224"/>
            <a:ext cx="118237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Pig, Hogs, Warthogs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9C6006C-A019-97D9-613E-22AA1F1B65B7}"/>
              </a:ext>
            </a:extLst>
          </p:cNvPr>
          <p:cNvCxnSpPr>
            <a:cxnSpLocks/>
          </p:cNvCxnSpPr>
          <p:nvPr/>
        </p:nvCxnSpPr>
        <p:spPr>
          <a:xfrm flipV="1">
            <a:off x="2245608" y="2226878"/>
            <a:ext cx="1639975" cy="42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D7C9065-CE7B-92E6-AAE2-2393E74AE789}"/>
              </a:ext>
            </a:extLst>
          </p:cNvPr>
          <p:cNvCxnSpPr>
            <a:cxnSpLocks/>
          </p:cNvCxnSpPr>
          <p:nvPr/>
        </p:nvCxnSpPr>
        <p:spPr>
          <a:xfrm>
            <a:off x="2219566" y="2238775"/>
            <a:ext cx="1" cy="78004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D1C39A1-6833-72D0-ABEE-2448C93142E4}"/>
              </a:ext>
            </a:extLst>
          </p:cNvPr>
          <p:cNvCxnSpPr>
            <a:cxnSpLocks/>
          </p:cNvCxnSpPr>
          <p:nvPr/>
        </p:nvCxnSpPr>
        <p:spPr>
          <a:xfrm flipH="1">
            <a:off x="3892463" y="2212500"/>
            <a:ext cx="0" cy="429698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6BBDFD0-D602-3D06-8C04-299D8AD6C39B}"/>
              </a:ext>
            </a:extLst>
          </p:cNvPr>
          <p:cNvCxnSpPr>
            <a:cxnSpLocks/>
          </p:cNvCxnSpPr>
          <p:nvPr/>
        </p:nvCxnSpPr>
        <p:spPr>
          <a:xfrm flipH="1">
            <a:off x="3734807" y="2037326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A8275775-CB90-5C4B-EBAD-F9FB6035B3AB}"/>
              </a:ext>
            </a:extLst>
          </p:cNvPr>
          <p:cNvCxnSpPr>
            <a:cxnSpLocks/>
          </p:cNvCxnSpPr>
          <p:nvPr/>
        </p:nvCxnSpPr>
        <p:spPr>
          <a:xfrm>
            <a:off x="5118436" y="3164476"/>
            <a:ext cx="1806389" cy="833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BCC5820-9FE5-62FD-0333-AA6F6FE1B3D4}"/>
              </a:ext>
            </a:extLst>
          </p:cNvPr>
          <p:cNvCxnSpPr>
            <a:cxnSpLocks/>
          </p:cNvCxnSpPr>
          <p:nvPr/>
        </p:nvCxnSpPr>
        <p:spPr>
          <a:xfrm flipH="1">
            <a:off x="5109912" y="3184706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0F2DEF7-72C9-255F-6304-8C5074D6D543}"/>
              </a:ext>
            </a:extLst>
          </p:cNvPr>
          <p:cNvCxnSpPr>
            <a:cxnSpLocks/>
          </p:cNvCxnSpPr>
          <p:nvPr/>
        </p:nvCxnSpPr>
        <p:spPr>
          <a:xfrm flipH="1">
            <a:off x="6922946" y="3167189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8B83283-9D13-FCDB-5CF4-C16F5E7342A9}"/>
              </a:ext>
            </a:extLst>
          </p:cNvPr>
          <p:cNvCxnSpPr>
            <a:cxnSpLocks/>
          </p:cNvCxnSpPr>
          <p:nvPr/>
        </p:nvCxnSpPr>
        <p:spPr>
          <a:xfrm flipH="1">
            <a:off x="6765290" y="2983257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3649790-F689-9416-69A2-3152FD223694}"/>
              </a:ext>
            </a:extLst>
          </p:cNvPr>
          <p:cNvSpPr/>
          <p:nvPr/>
        </p:nvSpPr>
        <p:spPr>
          <a:xfrm>
            <a:off x="3256281" y="1159783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C58D2E-753D-A093-FAA7-A9EF9B5B1F0F}"/>
              </a:ext>
            </a:extLst>
          </p:cNvPr>
          <p:cNvSpPr txBox="1"/>
          <p:nvPr/>
        </p:nvSpPr>
        <p:spPr>
          <a:xfrm>
            <a:off x="3259387" y="1162911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57.3 MYA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F33A1-EF9C-00C5-1A49-6C66BAF218B3}"/>
              </a:ext>
            </a:extLst>
          </p:cNvPr>
          <p:cNvSpPr txBox="1"/>
          <p:nvPr/>
        </p:nvSpPr>
        <p:spPr>
          <a:xfrm>
            <a:off x="118557" y="5414251"/>
            <a:ext cx="4583871" cy="12772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>
                <a:ea typeface="+mn-lt"/>
                <a:cs typeface="+mn-lt"/>
              </a:rPr>
              <a:t>Estimated evolutionary divergence dates from:</a:t>
            </a:r>
          </a:p>
          <a:p>
            <a:r>
              <a:rPr lang="en-GB" sz="1100">
                <a:ea typeface="+mn-lt"/>
                <a:cs typeface="+mn-lt"/>
              </a:rPr>
              <a:t>Hassanin A, </a:t>
            </a:r>
            <a:r>
              <a:rPr lang="en-GB" sz="1100" err="1">
                <a:ea typeface="+mn-lt"/>
                <a:cs typeface="+mn-lt"/>
              </a:rPr>
              <a:t>Delsuc</a:t>
            </a:r>
            <a:r>
              <a:rPr lang="en-GB" sz="1100">
                <a:ea typeface="+mn-lt"/>
                <a:cs typeface="+mn-lt"/>
              </a:rPr>
              <a:t> F, </a:t>
            </a:r>
            <a:r>
              <a:rPr lang="en-GB" sz="1100" err="1">
                <a:ea typeface="+mn-lt"/>
                <a:cs typeface="+mn-lt"/>
              </a:rPr>
              <a:t>Ropiquet</a:t>
            </a:r>
            <a:r>
              <a:rPr lang="en-GB" sz="1100">
                <a:ea typeface="+mn-lt"/>
                <a:cs typeface="+mn-lt"/>
              </a:rPr>
              <a:t> A, Hammer C, Jansen van Vuuren B, </a:t>
            </a:r>
            <a:endParaRPr lang="en-US"/>
          </a:p>
          <a:p>
            <a:r>
              <a:rPr lang="en-GB" sz="1100">
                <a:ea typeface="+mn-lt"/>
                <a:cs typeface="+mn-lt"/>
              </a:rPr>
              <a:t>Matthee C, Ruiz-Garcia M, </a:t>
            </a:r>
            <a:r>
              <a:rPr lang="en-GB" sz="1100" err="1">
                <a:ea typeface="+mn-lt"/>
                <a:cs typeface="+mn-lt"/>
              </a:rPr>
              <a:t>Catzeflis</a:t>
            </a:r>
            <a:r>
              <a:rPr lang="en-GB" sz="1100">
                <a:ea typeface="+mn-lt"/>
                <a:cs typeface="+mn-lt"/>
              </a:rPr>
              <a:t> F, </a:t>
            </a:r>
            <a:r>
              <a:rPr lang="en-GB" sz="1100" err="1">
                <a:ea typeface="+mn-lt"/>
                <a:cs typeface="+mn-lt"/>
              </a:rPr>
              <a:t>Areskoug</a:t>
            </a:r>
            <a:r>
              <a:rPr lang="en-GB" sz="1100">
                <a:ea typeface="+mn-lt"/>
                <a:cs typeface="+mn-lt"/>
              </a:rPr>
              <a:t> V, Nguyen TT, </a:t>
            </a:r>
            <a:r>
              <a:rPr lang="en-GB" sz="1100" err="1">
                <a:ea typeface="+mn-lt"/>
                <a:cs typeface="+mn-lt"/>
              </a:rPr>
              <a:t>Couloux</a:t>
            </a:r>
            <a:r>
              <a:rPr lang="en-GB" sz="1100">
                <a:ea typeface="+mn-lt"/>
                <a:cs typeface="+mn-lt"/>
              </a:rPr>
              <a:t> A.</a:t>
            </a:r>
            <a:endParaRPr lang="en-GB"/>
          </a:p>
          <a:p>
            <a:r>
              <a:rPr lang="en-GB" sz="110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Pattern and timing of diversification of Cetartiodactyla (Mammalia,</a:t>
            </a:r>
            <a:endParaRPr lang="en-GB" sz="1100">
              <a:ea typeface="+mn-lt"/>
              <a:cs typeface="+mn-lt"/>
            </a:endParaRPr>
          </a:p>
          <a:p>
            <a:r>
              <a:rPr lang="en-GB" sz="110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Laurasiatheria), </a:t>
            </a:r>
            <a:endParaRPr lang="en-GB" sz="1100">
              <a:ea typeface="+mn-lt"/>
              <a:cs typeface="+mn-lt"/>
            </a:endParaRPr>
          </a:p>
          <a:p>
            <a:r>
              <a:rPr lang="en-GB" sz="110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 revealed by a comprehensive analysis </a:t>
            </a:r>
            <a:endParaRPr lang="en-GB" sz="1100">
              <a:ea typeface="+mn-lt"/>
              <a:cs typeface="+mn-lt"/>
            </a:endParaRPr>
          </a:p>
          <a:p>
            <a:r>
              <a:rPr lang="en-GB" sz="110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 mitoc</a:t>
            </a:r>
            <a:r>
              <a:rPr lang="en-GB" sz="1100" u="sng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hondrial genomes.</a:t>
            </a:r>
            <a:r>
              <a:rPr lang="en-GB" sz="1100">
                <a:ea typeface="+mn-lt"/>
                <a:cs typeface="+mn-lt"/>
              </a:rPr>
              <a:t> C R Biol. 2012;335:32-50. </a:t>
            </a:r>
            <a:endParaRPr lang="en-GB" sz="11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E563D-D8A0-8FBF-6883-F98638682C49}"/>
              </a:ext>
            </a:extLst>
          </p:cNvPr>
          <p:cNvSpPr/>
          <p:nvPr/>
        </p:nvSpPr>
        <p:spPr>
          <a:xfrm>
            <a:off x="6111591" y="1221093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C25013-6F77-A69B-A1D3-C62A8822F0D2}"/>
              </a:ext>
            </a:extLst>
          </p:cNvPr>
          <p:cNvSpPr txBox="1"/>
          <p:nvPr/>
        </p:nvSpPr>
        <p:spPr>
          <a:xfrm>
            <a:off x="6114697" y="1224221"/>
            <a:ext cx="91961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55.1 MYA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C5817F-552E-E4E1-46AA-EACE7CB17C5A}"/>
              </a:ext>
            </a:extLst>
          </p:cNvPr>
          <p:cNvSpPr/>
          <p:nvPr/>
        </p:nvSpPr>
        <p:spPr>
          <a:xfrm>
            <a:off x="2214004" y="1851713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2ECE4B-85D7-E784-9123-43C9D2A5ABDD}"/>
              </a:ext>
            </a:extLst>
          </p:cNvPr>
          <p:cNvSpPr txBox="1"/>
          <p:nvPr/>
        </p:nvSpPr>
        <p:spPr>
          <a:xfrm>
            <a:off x="2217111" y="1854841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45.8 MYA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EE5CBE-2D67-FA89-389F-6035DC916CFA}"/>
              </a:ext>
            </a:extLst>
          </p:cNvPr>
          <p:cNvSpPr/>
          <p:nvPr/>
        </p:nvSpPr>
        <p:spPr>
          <a:xfrm>
            <a:off x="6847315" y="2000610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223E18-B384-72DC-6394-865BBDA2E3B0}"/>
              </a:ext>
            </a:extLst>
          </p:cNvPr>
          <p:cNvSpPr txBox="1"/>
          <p:nvPr/>
        </p:nvSpPr>
        <p:spPr>
          <a:xfrm>
            <a:off x="6850421" y="2003738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46.8 MYA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214D3B0-28A8-7D38-1906-3649C2F31F6D}"/>
              </a:ext>
            </a:extLst>
          </p:cNvPr>
          <p:cNvSpPr/>
          <p:nvPr/>
        </p:nvSpPr>
        <p:spPr>
          <a:xfrm>
            <a:off x="9019453" y="2079437"/>
            <a:ext cx="919062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BAF825-75BF-B8A9-82C4-05CEAD81223F}"/>
              </a:ext>
            </a:extLst>
          </p:cNvPr>
          <p:cNvSpPr txBox="1"/>
          <p:nvPr/>
        </p:nvSpPr>
        <p:spPr>
          <a:xfrm>
            <a:off x="9022559" y="2082565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52.1 MYA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E760F1-6411-AE27-5DCB-30AB87F62329}"/>
              </a:ext>
            </a:extLst>
          </p:cNvPr>
          <p:cNvSpPr txBox="1"/>
          <p:nvPr/>
        </p:nvSpPr>
        <p:spPr>
          <a:xfrm>
            <a:off x="10730490" y="3247462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34.5 MYA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DBEFAF0-BFDE-502C-CD92-97E0624A982D}"/>
              </a:ext>
            </a:extLst>
          </p:cNvPr>
          <p:cNvCxnSpPr>
            <a:cxnSpLocks/>
          </p:cNvCxnSpPr>
          <p:nvPr/>
        </p:nvCxnSpPr>
        <p:spPr>
          <a:xfrm>
            <a:off x="9918392" y="2992016"/>
            <a:ext cx="8759" cy="25452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1035C78-D9B0-4467-BFC5-8517B71C81E6}"/>
              </a:ext>
            </a:extLst>
          </p:cNvPr>
          <p:cNvCxnSpPr>
            <a:cxnSpLocks/>
          </p:cNvCxnSpPr>
          <p:nvPr/>
        </p:nvCxnSpPr>
        <p:spPr>
          <a:xfrm>
            <a:off x="8726987" y="3234544"/>
            <a:ext cx="1806389" cy="833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EBDCE69-F9D3-3F1A-9396-B260F1DE1692}"/>
              </a:ext>
            </a:extLst>
          </p:cNvPr>
          <p:cNvCxnSpPr>
            <a:cxnSpLocks/>
          </p:cNvCxnSpPr>
          <p:nvPr/>
        </p:nvCxnSpPr>
        <p:spPr>
          <a:xfrm flipH="1">
            <a:off x="8718463" y="3254774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67BB610-49DB-C314-D04D-89BFFC875603}"/>
              </a:ext>
            </a:extLst>
          </p:cNvPr>
          <p:cNvCxnSpPr>
            <a:cxnSpLocks/>
          </p:cNvCxnSpPr>
          <p:nvPr/>
        </p:nvCxnSpPr>
        <p:spPr>
          <a:xfrm flipH="1">
            <a:off x="10531497" y="3237257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AC08BE1-6E78-D5F9-9551-25253CE6CDE0}"/>
              </a:ext>
            </a:extLst>
          </p:cNvPr>
          <p:cNvSpPr txBox="1"/>
          <p:nvPr/>
        </p:nvSpPr>
        <p:spPr>
          <a:xfrm>
            <a:off x="4967316" y="2879599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29.9 MYA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092A9AA-18EE-E556-C041-EEBF10F1C8EA}"/>
              </a:ext>
            </a:extLst>
          </p:cNvPr>
          <p:cNvSpPr txBox="1"/>
          <p:nvPr/>
        </p:nvSpPr>
        <p:spPr>
          <a:xfrm>
            <a:off x="3968834" y="2354082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18.6 MYA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A6C3C71-8E8F-A0F7-9A2A-E185DE9EA608}"/>
              </a:ext>
            </a:extLst>
          </p:cNvPr>
          <p:cNvSpPr/>
          <p:nvPr/>
        </p:nvSpPr>
        <p:spPr>
          <a:xfrm>
            <a:off x="4027039" y="2342197"/>
            <a:ext cx="84023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428A8AE-1C23-AE3C-2D17-8386C7DAFA65}"/>
              </a:ext>
            </a:extLst>
          </p:cNvPr>
          <p:cNvSpPr/>
          <p:nvPr/>
        </p:nvSpPr>
        <p:spPr>
          <a:xfrm>
            <a:off x="4999244" y="2850196"/>
            <a:ext cx="84023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EA6C184-46AD-83D6-009B-59BD671712A4}"/>
              </a:ext>
            </a:extLst>
          </p:cNvPr>
          <p:cNvSpPr/>
          <p:nvPr/>
        </p:nvSpPr>
        <p:spPr>
          <a:xfrm>
            <a:off x="10736141" y="3235574"/>
            <a:ext cx="84023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7032817-8FF3-F3D1-6CEA-23B83BD4005D}"/>
              </a:ext>
            </a:extLst>
          </p:cNvPr>
          <p:cNvCxnSpPr>
            <a:cxnSpLocks/>
          </p:cNvCxnSpPr>
          <p:nvPr/>
        </p:nvCxnSpPr>
        <p:spPr>
          <a:xfrm flipV="1">
            <a:off x="4356434" y="308738"/>
            <a:ext cx="623977" cy="427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E82E7745-8B14-2A23-DB40-496B702F47EE}"/>
              </a:ext>
            </a:extLst>
          </p:cNvPr>
          <p:cNvCxnSpPr>
            <a:cxnSpLocks/>
          </p:cNvCxnSpPr>
          <p:nvPr/>
        </p:nvCxnSpPr>
        <p:spPr>
          <a:xfrm flipH="1">
            <a:off x="4382944" y="31187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65B5EDA-1D00-FFBC-39DA-BFC50947E251}"/>
              </a:ext>
            </a:extLst>
          </p:cNvPr>
          <p:cNvCxnSpPr>
            <a:cxnSpLocks/>
          </p:cNvCxnSpPr>
          <p:nvPr/>
        </p:nvCxnSpPr>
        <p:spPr>
          <a:xfrm>
            <a:off x="2140735" y="1161463"/>
            <a:ext cx="8759" cy="25452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A6B80CC-E175-4E8B-025F-23F3B865851F}"/>
              </a:ext>
            </a:extLst>
          </p:cNvPr>
          <p:cNvCxnSpPr>
            <a:cxnSpLocks/>
          </p:cNvCxnSpPr>
          <p:nvPr/>
        </p:nvCxnSpPr>
        <p:spPr>
          <a:xfrm flipV="1">
            <a:off x="914298" y="1403565"/>
            <a:ext cx="1245837" cy="42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E087042-916B-6092-DC15-881F915F6403}"/>
              </a:ext>
            </a:extLst>
          </p:cNvPr>
          <p:cNvCxnSpPr>
            <a:cxnSpLocks/>
          </p:cNvCxnSpPr>
          <p:nvPr/>
        </p:nvCxnSpPr>
        <p:spPr>
          <a:xfrm>
            <a:off x="923286" y="1424221"/>
            <a:ext cx="1" cy="34211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1E8FDBE9-56E8-5F2F-D180-81616D908870}"/>
              </a:ext>
            </a:extLst>
          </p:cNvPr>
          <p:cNvSpPr txBox="1"/>
          <p:nvPr/>
        </p:nvSpPr>
        <p:spPr>
          <a:xfrm>
            <a:off x="1244901" y="2739460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12.3 MYA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35C138E-5D77-5042-00D2-9CB409DB5147}"/>
              </a:ext>
            </a:extLst>
          </p:cNvPr>
          <p:cNvSpPr/>
          <p:nvPr/>
        </p:nvSpPr>
        <p:spPr>
          <a:xfrm>
            <a:off x="1268071" y="2745092"/>
            <a:ext cx="84023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9E70CCB-FA06-BAD6-ABA6-CFF361C3282E}"/>
              </a:ext>
            </a:extLst>
          </p:cNvPr>
          <p:cNvCxnSpPr>
            <a:cxnSpLocks/>
          </p:cNvCxnSpPr>
          <p:nvPr/>
        </p:nvCxnSpPr>
        <p:spPr>
          <a:xfrm flipH="1">
            <a:off x="3839910" y="3027050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25147354-2151-A8D2-A553-4E87C443F89D}"/>
              </a:ext>
            </a:extLst>
          </p:cNvPr>
          <p:cNvCxnSpPr>
            <a:cxnSpLocks/>
          </p:cNvCxnSpPr>
          <p:nvPr/>
        </p:nvCxnSpPr>
        <p:spPr>
          <a:xfrm flipH="1">
            <a:off x="2131979" y="3412429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D39FCAD8-A85E-9C43-7046-CB951C53B113}"/>
              </a:ext>
            </a:extLst>
          </p:cNvPr>
          <p:cNvSpPr txBox="1"/>
          <p:nvPr/>
        </p:nvSpPr>
        <p:spPr>
          <a:xfrm>
            <a:off x="964624" y="1592081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16.0 MYA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DA04A8B2-F66C-6A6C-859E-F1639E86C7C2}"/>
              </a:ext>
            </a:extLst>
          </p:cNvPr>
          <p:cNvSpPr/>
          <p:nvPr/>
        </p:nvSpPr>
        <p:spPr>
          <a:xfrm>
            <a:off x="1014070" y="1562678"/>
            <a:ext cx="84023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61038AA-58DC-72C8-DFD6-13104E33AC82}"/>
              </a:ext>
            </a:extLst>
          </p:cNvPr>
          <p:cNvSpPr txBox="1"/>
          <p:nvPr/>
        </p:nvSpPr>
        <p:spPr>
          <a:xfrm>
            <a:off x="6964281" y="2914633"/>
            <a:ext cx="10334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24.3 MYA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BEE63FF-5AE7-BF97-8C36-E5B7E255CA31}"/>
              </a:ext>
            </a:extLst>
          </p:cNvPr>
          <p:cNvSpPr/>
          <p:nvPr/>
        </p:nvSpPr>
        <p:spPr>
          <a:xfrm>
            <a:off x="7004968" y="2867712"/>
            <a:ext cx="840236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69">
            <a:extLst>
              <a:ext uri="{FF2B5EF4-FFF2-40B4-BE49-F238E27FC236}">
                <a16:creationId xmlns:a16="http://schemas.microsoft.com/office/drawing/2014/main" id="{CD3297D3-AED3-E5B0-8F8D-B4736088DBD1}"/>
              </a:ext>
            </a:extLst>
          </p:cNvPr>
          <p:cNvSpPr/>
          <p:nvPr/>
        </p:nvSpPr>
        <p:spPr>
          <a:xfrm>
            <a:off x="111936" y="2517371"/>
            <a:ext cx="805200" cy="10139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7F9E5BC-6053-9478-115C-054021C993E3}"/>
              </a:ext>
            </a:extLst>
          </p:cNvPr>
          <p:cNvSpPr txBox="1"/>
          <p:nvPr/>
        </p:nvSpPr>
        <p:spPr>
          <a:xfrm>
            <a:off x="115043" y="2520499"/>
            <a:ext cx="91085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Camels, alpacas, </a:t>
            </a:r>
            <a:endParaRPr lang="en-GB" sz="1400"/>
          </a:p>
          <a:p>
            <a:r>
              <a:rPr lang="en-GB" sz="1200"/>
              <a:t>Llamas, </a:t>
            </a:r>
            <a:r>
              <a:rPr lang="en-GB" sz="1200" err="1"/>
              <a:t>Vicugnas</a:t>
            </a:r>
            <a:endParaRPr lang="en-GB" sz="1400" err="1"/>
          </a:p>
          <a:p>
            <a:r>
              <a:rPr lang="en-GB" sz="1200"/>
              <a:t>Guanacos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14BEB48C-0391-BC38-4ACD-749D2EE120CC}"/>
              </a:ext>
            </a:extLst>
          </p:cNvPr>
          <p:cNvCxnSpPr>
            <a:cxnSpLocks/>
          </p:cNvCxnSpPr>
          <p:nvPr/>
        </p:nvCxnSpPr>
        <p:spPr>
          <a:xfrm flipH="1">
            <a:off x="616738" y="2221257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8F48470-907C-BF37-5865-ED75E3979C00}"/>
              </a:ext>
            </a:extLst>
          </p:cNvPr>
          <p:cNvSpPr/>
          <p:nvPr/>
        </p:nvSpPr>
        <p:spPr>
          <a:xfrm>
            <a:off x="3378902" y="4277854"/>
            <a:ext cx="1173061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E0EE39A-98A7-7CB6-5A31-D5AA860F307D}"/>
              </a:ext>
            </a:extLst>
          </p:cNvPr>
          <p:cNvSpPr txBox="1"/>
          <p:nvPr/>
        </p:nvSpPr>
        <p:spPr>
          <a:xfrm>
            <a:off x="3373251" y="4280982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Antilocapridae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0EDB4B3-2836-20DA-7E29-FA3C5C9BCAB1}"/>
              </a:ext>
            </a:extLst>
          </p:cNvPr>
          <p:cNvSpPr/>
          <p:nvPr/>
        </p:nvSpPr>
        <p:spPr>
          <a:xfrm>
            <a:off x="4946695" y="4286611"/>
            <a:ext cx="1006648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3133AB7-BF1F-0B89-A3DE-BC3E0A6026F3}"/>
              </a:ext>
            </a:extLst>
          </p:cNvPr>
          <p:cNvSpPr txBox="1"/>
          <p:nvPr/>
        </p:nvSpPr>
        <p:spPr>
          <a:xfrm>
            <a:off x="4949802" y="4280980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Bovimorpha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F9EFFA26-9BF4-DE6C-1D6A-CA0751F34C51}"/>
              </a:ext>
            </a:extLst>
          </p:cNvPr>
          <p:cNvSpPr/>
          <p:nvPr/>
        </p:nvSpPr>
        <p:spPr>
          <a:xfrm>
            <a:off x="6120351" y="4295369"/>
            <a:ext cx="1173061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AD0B136-A057-7295-E0E4-C883C564B382}"/>
              </a:ext>
            </a:extLst>
          </p:cNvPr>
          <p:cNvSpPr txBox="1"/>
          <p:nvPr/>
        </p:nvSpPr>
        <p:spPr>
          <a:xfrm>
            <a:off x="6167250" y="4289739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Bovoidea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CE37CA2-E592-4C40-5F4D-89B302FCF539}"/>
              </a:ext>
            </a:extLst>
          </p:cNvPr>
          <p:cNvSpPr/>
          <p:nvPr/>
        </p:nvSpPr>
        <p:spPr>
          <a:xfrm>
            <a:off x="7425385" y="4304129"/>
            <a:ext cx="1173061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C5BF100-01CE-FA5E-B162-358FA4703F04}"/>
              </a:ext>
            </a:extLst>
          </p:cNvPr>
          <p:cNvSpPr txBox="1"/>
          <p:nvPr/>
        </p:nvSpPr>
        <p:spPr>
          <a:xfrm>
            <a:off x="7419734" y="4307258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Giraffomorpha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8C826A6-3BDC-3B35-6AD0-B0FD74452D89}"/>
              </a:ext>
            </a:extLst>
          </p:cNvPr>
          <p:cNvSpPr/>
          <p:nvPr/>
        </p:nvSpPr>
        <p:spPr>
          <a:xfrm>
            <a:off x="4946696" y="5013577"/>
            <a:ext cx="997889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BC9070C-EA6D-536B-43B9-45912E21A1CC}"/>
              </a:ext>
            </a:extLst>
          </p:cNvPr>
          <p:cNvSpPr txBox="1"/>
          <p:nvPr/>
        </p:nvSpPr>
        <p:spPr>
          <a:xfrm>
            <a:off x="4941045" y="5016705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Cervidae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A11C3AB-6595-9F5C-6BDE-923036F858F1}"/>
              </a:ext>
            </a:extLst>
          </p:cNvPr>
          <p:cNvSpPr/>
          <p:nvPr/>
        </p:nvSpPr>
        <p:spPr>
          <a:xfrm>
            <a:off x="6164144" y="5022336"/>
            <a:ext cx="1173061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C4B510D-5AC7-C7F7-76B6-F48CCF33C956}"/>
              </a:ext>
            </a:extLst>
          </p:cNvPr>
          <p:cNvSpPr txBox="1"/>
          <p:nvPr/>
        </p:nvSpPr>
        <p:spPr>
          <a:xfrm>
            <a:off x="6140975" y="5025464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Bovidae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60C73EF-1FB0-04C9-874B-5359C6169CF1}"/>
              </a:ext>
            </a:extLst>
          </p:cNvPr>
          <p:cNvSpPr/>
          <p:nvPr/>
        </p:nvSpPr>
        <p:spPr>
          <a:xfrm>
            <a:off x="7495453" y="5013577"/>
            <a:ext cx="1173061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C4D3E2D-E5D0-B2DC-2ACA-F096F9AC7EF3}"/>
              </a:ext>
            </a:extLst>
          </p:cNvPr>
          <p:cNvSpPr txBox="1"/>
          <p:nvPr/>
        </p:nvSpPr>
        <p:spPr>
          <a:xfrm>
            <a:off x="7542355" y="5016706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Moschidae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27DAB4A9-D645-813E-AE60-D4024CBA3951}"/>
              </a:ext>
            </a:extLst>
          </p:cNvPr>
          <p:cNvCxnSpPr>
            <a:cxnSpLocks/>
          </p:cNvCxnSpPr>
          <p:nvPr/>
        </p:nvCxnSpPr>
        <p:spPr>
          <a:xfrm flipH="1">
            <a:off x="5433979" y="3762773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B3D68441-E519-F250-2F12-7FDCE1119770}"/>
              </a:ext>
            </a:extLst>
          </p:cNvPr>
          <p:cNvCxnSpPr>
            <a:cxnSpLocks/>
          </p:cNvCxnSpPr>
          <p:nvPr/>
        </p:nvCxnSpPr>
        <p:spPr>
          <a:xfrm flipH="1">
            <a:off x="7798806" y="3972980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D54F1A0-11CE-040D-86D4-8C548670F191}"/>
              </a:ext>
            </a:extLst>
          </p:cNvPr>
          <p:cNvCxnSpPr>
            <a:cxnSpLocks/>
          </p:cNvCxnSpPr>
          <p:nvPr/>
        </p:nvCxnSpPr>
        <p:spPr>
          <a:xfrm>
            <a:off x="4382711" y="3970268"/>
            <a:ext cx="3400456" cy="8332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936D8D0B-7964-536C-28C8-9783BECAE4C3}"/>
              </a:ext>
            </a:extLst>
          </p:cNvPr>
          <p:cNvCxnSpPr>
            <a:cxnSpLocks/>
          </p:cNvCxnSpPr>
          <p:nvPr/>
        </p:nvCxnSpPr>
        <p:spPr>
          <a:xfrm flipH="1">
            <a:off x="4347910" y="3964221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90778D6C-39F6-53B9-DE33-962F876AA107}"/>
              </a:ext>
            </a:extLst>
          </p:cNvPr>
          <p:cNvCxnSpPr>
            <a:cxnSpLocks/>
          </p:cNvCxnSpPr>
          <p:nvPr/>
        </p:nvCxnSpPr>
        <p:spPr>
          <a:xfrm flipH="1">
            <a:off x="5144945" y="3964221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19675C92-61AD-DDFA-D630-3BF3165221A1}"/>
              </a:ext>
            </a:extLst>
          </p:cNvPr>
          <p:cNvCxnSpPr>
            <a:cxnSpLocks/>
          </p:cNvCxnSpPr>
          <p:nvPr/>
        </p:nvCxnSpPr>
        <p:spPr>
          <a:xfrm flipH="1">
            <a:off x="6642668" y="3964220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1DD4F32-E491-5938-F7D1-D8CFA8F40781}"/>
              </a:ext>
            </a:extLst>
          </p:cNvPr>
          <p:cNvCxnSpPr>
            <a:cxnSpLocks/>
          </p:cNvCxnSpPr>
          <p:nvPr/>
        </p:nvCxnSpPr>
        <p:spPr>
          <a:xfrm flipH="1">
            <a:off x="7702460" y="4787531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85812D5C-81A4-08C2-184A-2BFF2CADECD4}"/>
              </a:ext>
            </a:extLst>
          </p:cNvPr>
          <p:cNvCxnSpPr>
            <a:cxnSpLocks/>
          </p:cNvCxnSpPr>
          <p:nvPr/>
        </p:nvCxnSpPr>
        <p:spPr>
          <a:xfrm flipV="1">
            <a:off x="6309607" y="4775633"/>
            <a:ext cx="1394732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ED40A04C-5D4E-D0DB-5894-D2771BC9CAE8}"/>
              </a:ext>
            </a:extLst>
          </p:cNvPr>
          <p:cNvCxnSpPr>
            <a:cxnSpLocks/>
          </p:cNvCxnSpPr>
          <p:nvPr/>
        </p:nvCxnSpPr>
        <p:spPr>
          <a:xfrm flipH="1">
            <a:off x="5188737" y="4586082"/>
            <a:ext cx="0" cy="35087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530E6363-29AD-C368-004C-253F71A06E54}"/>
              </a:ext>
            </a:extLst>
          </p:cNvPr>
          <p:cNvCxnSpPr>
            <a:cxnSpLocks/>
          </p:cNvCxnSpPr>
          <p:nvPr/>
        </p:nvCxnSpPr>
        <p:spPr>
          <a:xfrm flipH="1">
            <a:off x="6721494" y="4586081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45707A7E-3F04-13A1-BBD0-B435EF7F56F4}"/>
              </a:ext>
            </a:extLst>
          </p:cNvPr>
          <p:cNvCxnSpPr>
            <a:cxnSpLocks/>
          </p:cNvCxnSpPr>
          <p:nvPr/>
        </p:nvCxnSpPr>
        <p:spPr>
          <a:xfrm flipH="1">
            <a:off x="6301080" y="4796288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ectangle 69">
            <a:extLst>
              <a:ext uri="{FF2B5EF4-FFF2-40B4-BE49-F238E27FC236}">
                <a16:creationId xmlns:a16="http://schemas.microsoft.com/office/drawing/2014/main" id="{D2F7757B-DAA1-F8BD-4E9F-A0BA6DC40C3A}"/>
              </a:ext>
            </a:extLst>
          </p:cNvPr>
          <p:cNvSpPr/>
          <p:nvPr/>
        </p:nvSpPr>
        <p:spPr>
          <a:xfrm>
            <a:off x="6654625" y="5442749"/>
            <a:ext cx="840233" cy="11978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C378168-D8E9-5820-9EC9-D76B5216D4C9}"/>
              </a:ext>
            </a:extLst>
          </p:cNvPr>
          <p:cNvSpPr txBox="1"/>
          <p:nvPr/>
        </p:nvSpPr>
        <p:spPr>
          <a:xfrm>
            <a:off x="6657732" y="5445877"/>
            <a:ext cx="103347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Cattle,</a:t>
            </a:r>
          </a:p>
          <a:p>
            <a:r>
              <a:rPr lang="en-GB" sz="1200"/>
              <a:t>Yak, Bison,</a:t>
            </a:r>
          </a:p>
          <a:p>
            <a:r>
              <a:rPr lang="en-GB" sz="1200"/>
              <a:t>Buffalo,</a:t>
            </a:r>
          </a:p>
          <a:p>
            <a:r>
              <a:rPr lang="en-GB" sz="1200"/>
              <a:t>Antelope,</a:t>
            </a:r>
          </a:p>
          <a:p>
            <a:r>
              <a:rPr lang="en-GB" sz="1200"/>
              <a:t>Sheep,</a:t>
            </a:r>
          </a:p>
          <a:p>
            <a:r>
              <a:rPr lang="en-GB" sz="1200"/>
              <a:t>Goat</a:t>
            </a:r>
          </a:p>
        </p:txBody>
      </p:sp>
      <p:sp>
        <p:nvSpPr>
          <p:cNvPr id="132" name="Rectangle 69">
            <a:extLst>
              <a:ext uri="{FF2B5EF4-FFF2-40B4-BE49-F238E27FC236}">
                <a16:creationId xmlns:a16="http://schemas.microsoft.com/office/drawing/2014/main" id="{FE85F2CC-5471-CF4F-8276-FBA0D2E46D47}"/>
              </a:ext>
            </a:extLst>
          </p:cNvPr>
          <p:cNvSpPr/>
          <p:nvPr/>
        </p:nvSpPr>
        <p:spPr>
          <a:xfrm>
            <a:off x="4955453" y="5442749"/>
            <a:ext cx="551200" cy="278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F3B04BB-1281-4FD2-C4EF-2D194BB25A37}"/>
              </a:ext>
            </a:extLst>
          </p:cNvPr>
          <p:cNvSpPr txBox="1"/>
          <p:nvPr/>
        </p:nvSpPr>
        <p:spPr>
          <a:xfrm>
            <a:off x="4984836" y="5454636"/>
            <a:ext cx="55175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Deer</a:t>
            </a:r>
          </a:p>
        </p:txBody>
      </p:sp>
      <p:sp>
        <p:nvSpPr>
          <p:cNvPr id="134" name="Rectangle 69">
            <a:extLst>
              <a:ext uri="{FF2B5EF4-FFF2-40B4-BE49-F238E27FC236}">
                <a16:creationId xmlns:a16="http://schemas.microsoft.com/office/drawing/2014/main" id="{DD378AE3-2ED8-EA3B-C2CB-81FD9C12D417}"/>
              </a:ext>
            </a:extLst>
          </p:cNvPr>
          <p:cNvSpPr/>
          <p:nvPr/>
        </p:nvSpPr>
        <p:spPr>
          <a:xfrm>
            <a:off x="7889591" y="5433990"/>
            <a:ext cx="892785" cy="2694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93D51E3-DBC1-97C8-D0A5-CA6DA342A646}"/>
              </a:ext>
            </a:extLst>
          </p:cNvPr>
          <p:cNvSpPr txBox="1"/>
          <p:nvPr/>
        </p:nvSpPr>
        <p:spPr>
          <a:xfrm>
            <a:off x="7875179" y="5454635"/>
            <a:ext cx="95464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Musk deer</a:t>
            </a:r>
          </a:p>
        </p:txBody>
      </p:sp>
      <p:sp>
        <p:nvSpPr>
          <p:cNvPr id="136" name="Rectangle 69">
            <a:extLst>
              <a:ext uri="{FF2B5EF4-FFF2-40B4-BE49-F238E27FC236}">
                <a16:creationId xmlns:a16="http://schemas.microsoft.com/office/drawing/2014/main" id="{A7BB7923-2127-8887-2BC6-5DD2708226DB}"/>
              </a:ext>
            </a:extLst>
          </p:cNvPr>
          <p:cNvSpPr/>
          <p:nvPr/>
        </p:nvSpPr>
        <p:spPr>
          <a:xfrm>
            <a:off x="2599384" y="4689508"/>
            <a:ext cx="2066440" cy="260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C9E7042-7BE3-89F3-131F-3F961DC4C464}"/>
              </a:ext>
            </a:extLst>
          </p:cNvPr>
          <p:cNvSpPr txBox="1"/>
          <p:nvPr/>
        </p:nvSpPr>
        <p:spPr>
          <a:xfrm>
            <a:off x="2611248" y="4692635"/>
            <a:ext cx="208451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North American Pronghorn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8CAF978F-6DD3-8DA0-EDBF-93C97DA5ABB3}"/>
              </a:ext>
            </a:extLst>
          </p:cNvPr>
          <p:cNvCxnSpPr>
            <a:cxnSpLocks/>
          </p:cNvCxnSpPr>
          <p:nvPr/>
        </p:nvCxnSpPr>
        <p:spPr>
          <a:xfrm>
            <a:off x="7045563" y="5304287"/>
            <a:ext cx="8758" cy="10563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2EF3AB1D-1B77-6697-43E4-B67A66BB5ABA}"/>
              </a:ext>
            </a:extLst>
          </p:cNvPr>
          <p:cNvCxnSpPr>
            <a:cxnSpLocks/>
          </p:cNvCxnSpPr>
          <p:nvPr/>
        </p:nvCxnSpPr>
        <p:spPr>
          <a:xfrm>
            <a:off x="8271769" y="5313045"/>
            <a:ext cx="8758" cy="10563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144785DD-724C-1709-D57A-7ABA39307B12}"/>
              </a:ext>
            </a:extLst>
          </p:cNvPr>
          <p:cNvCxnSpPr>
            <a:cxnSpLocks/>
          </p:cNvCxnSpPr>
          <p:nvPr/>
        </p:nvCxnSpPr>
        <p:spPr>
          <a:xfrm>
            <a:off x="5153701" y="5278012"/>
            <a:ext cx="52551" cy="16694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9901106-70C8-C277-DC71-197E4EE5A3B5}"/>
              </a:ext>
            </a:extLst>
          </p:cNvPr>
          <p:cNvCxnSpPr>
            <a:cxnSpLocks/>
          </p:cNvCxnSpPr>
          <p:nvPr/>
        </p:nvCxnSpPr>
        <p:spPr>
          <a:xfrm flipH="1">
            <a:off x="3787355" y="4568563"/>
            <a:ext cx="43793" cy="105631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7534E3DD-A915-1F7C-CD38-31CBE7F83FEA}"/>
              </a:ext>
            </a:extLst>
          </p:cNvPr>
          <p:cNvSpPr/>
          <p:nvPr/>
        </p:nvSpPr>
        <p:spPr>
          <a:xfrm>
            <a:off x="4927672" y="1744336"/>
            <a:ext cx="6814209" cy="4931102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CD99F04-14B5-17B2-335A-D73BC6302A5E}"/>
              </a:ext>
            </a:extLst>
          </p:cNvPr>
          <p:cNvSpPr/>
          <p:nvPr/>
        </p:nvSpPr>
        <p:spPr>
          <a:xfrm>
            <a:off x="2475255" y="3916474"/>
            <a:ext cx="2461176" cy="1401378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7CDDB-BCAD-0569-43B5-801BD3236514}"/>
              </a:ext>
            </a:extLst>
          </p:cNvPr>
          <p:cNvSpPr/>
          <p:nvPr/>
        </p:nvSpPr>
        <p:spPr>
          <a:xfrm rot="5400000" flipV="1">
            <a:off x="227511" y="2207226"/>
            <a:ext cx="603404" cy="904250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FB6AE2D-608E-5204-8C01-D0240E916787}"/>
              </a:ext>
            </a:extLst>
          </p:cNvPr>
          <p:cNvSpPr/>
          <p:nvPr/>
        </p:nvSpPr>
        <p:spPr>
          <a:xfrm rot="5400000" flipV="1">
            <a:off x="3384995" y="2850985"/>
            <a:ext cx="752299" cy="1272111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649D6EA-6D33-7042-E7BB-43ADF0EDA221}"/>
              </a:ext>
            </a:extLst>
          </p:cNvPr>
          <p:cNvSpPr/>
          <p:nvPr/>
        </p:nvSpPr>
        <p:spPr>
          <a:xfrm rot="5400000" flipV="1">
            <a:off x="1716476" y="3258260"/>
            <a:ext cx="410715" cy="1044387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535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F2B85C4-CD86-5907-67AB-96EAF56803D7}"/>
              </a:ext>
            </a:extLst>
          </p:cNvPr>
          <p:cNvSpPr/>
          <p:nvPr/>
        </p:nvSpPr>
        <p:spPr>
          <a:xfrm>
            <a:off x="4108194" y="1113248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2226B6-EAF3-D02A-5065-6CFEAB932B44}"/>
              </a:ext>
            </a:extLst>
          </p:cNvPr>
          <p:cNvSpPr txBox="1"/>
          <p:nvPr/>
        </p:nvSpPr>
        <p:spPr>
          <a:xfrm>
            <a:off x="4083755" y="1116376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Feliformia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AB8ED2-A247-A52B-51FD-6E3D35A333C4}"/>
              </a:ext>
            </a:extLst>
          </p:cNvPr>
          <p:cNvSpPr/>
          <p:nvPr/>
        </p:nvSpPr>
        <p:spPr>
          <a:xfrm>
            <a:off x="819490" y="1994596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76207B-18B2-2889-ADDA-F150F12DF468}"/>
              </a:ext>
            </a:extLst>
          </p:cNvPr>
          <p:cNvSpPr txBox="1"/>
          <p:nvPr/>
        </p:nvSpPr>
        <p:spPr>
          <a:xfrm>
            <a:off x="822592" y="2006904"/>
            <a:ext cx="9346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Felidae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2C322F-0D2C-4CF6-6BFD-7B2E690D655E}"/>
              </a:ext>
            </a:extLst>
          </p:cNvPr>
          <p:cNvSpPr/>
          <p:nvPr/>
        </p:nvSpPr>
        <p:spPr>
          <a:xfrm>
            <a:off x="3794044" y="1939513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7ADFF5-2DA7-1D72-8ECC-CFB5307F61CF}"/>
              </a:ext>
            </a:extLst>
          </p:cNvPr>
          <p:cNvSpPr txBox="1"/>
          <p:nvPr/>
        </p:nvSpPr>
        <p:spPr>
          <a:xfrm>
            <a:off x="3797147" y="1942641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Viverridae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5FFCDC-B352-26CE-0DAD-16EA0F96FD06}"/>
              </a:ext>
            </a:extLst>
          </p:cNvPr>
          <p:cNvSpPr/>
          <p:nvPr/>
        </p:nvSpPr>
        <p:spPr>
          <a:xfrm>
            <a:off x="7741754" y="1948693"/>
            <a:ext cx="964543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8134E-2116-C8A4-E711-FDC334CDECD8}"/>
              </a:ext>
            </a:extLst>
          </p:cNvPr>
          <p:cNvSpPr txBox="1"/>
          <p:nvPr/>
        </p:nvSpPr>
        <p:spPr>
          <a:xfrm>
            <a:off x="7744856" y="1951821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Hyaenidae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AC375F-0A55-4CCA-0A95-B0F8490975DB}"/>
              </a:ext>
            </a:extLst>
          </p:cNvPr>
          <p:cNvSpPr/>
          <p:nvPr/>
        </p:nvSpPr>
        <p:spPr>
          <a:xfrm>
            <a:off x="9935948" y="1939513"/>
            <a:ext cx="1148158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A79360-70B4-6D7F-CD2D-259A4541BFD8}"/>
              </a:ext>
            </a:extLst>
          </p:cNvPr>
          <p:cNvSpPr txBox="1"/>
          <p:nvPr/>
        </p:nvSpPr>
        <p:spPr>
          <a:xfrm>
            <a:off x="9939051" y="1951821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Herpestidae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1BFD13-524F-65CC-84E3-15445A0960E6}"/>
              </a:ext>
            </a:extLst>
          </p:cNvPr>
          <p:cNvSpPr/>
          <p:nvPr/>
        </p:nvSpPr>
        <p:spPr>
          <a:xfrm>
            <a:off x="5058028" y="149271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BB69CD-12EA-F60A-7BD9-BE18FC672B9B}"/>
              </a:ext>
            </a:extLst>
          </p:cNvPr>
          <p:cNvSpPr txBox="1"/>
          <p:nvPr/>
        </p:nvSpPr>
        <p:spPr>
          <a:xfrm>
            <a:off x="5061131" y="152399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Carnivora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93C614-9927-F1E8-6A6B-470EF38F6137}"/>
              </a:ext>
            </a:extLst>
          </p:cNvPr>
          <p:cNvSpPr/>
          <p:nvPr/>
        </p:nvSpPr>
        <p:spPr>
          <a:xfrm>
            <a:off x="617514" y="3977633"/>
            <a:ext cx="1166519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0D072F-7710-5353-B3C1-354B5BBF7C1C}"/>
              </a:ext>
            </a:extLst>
          </p:cNvPr>
          <p:cNvSpPr txBox="1"/>
          <p:nvPr/>
        </p:nvSpPr>
        <p:spPr>
          <a:xfrm>
            <a:off x="620617" y="3980761"/>
            <a:ext cx="117329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Pantherinae</a:t>
            </a:r>
            <a:endParaRPr lang="en-GB" sz="12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36F6C-346E-9088-5E6E-DC3E514D0B13}"/>
              </a:ext>
            </a:extLst>
          </p:cNvPr>
          <p:cNvSpPr/>
          <p:nvPr/>
        </p:nvSpPr>
        <p:spPr>
          <a:xfrm>
            <a:off x="2040524" y="2940213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339C2-7FE7-138E-094E-41E2C3EFD348}"/>
              </a:ext>
            </a:extLst>
          </p:cNvPr>
          <p:cNvSpPr txBox="1"/>
          <p:nvPr/>
        </p:nvSpPr>
        <p:spPr>
          <a:xfrm>
            <a:off x="2043628" y="2943338"/>
            <a:ext cx="98968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Felinae</a:t>
            </a:r>
            <a:endParaRPr lang="en-GB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2C36C0-C356-0EDE-3644-BB8CD38337D3}"/>
              </a:ext>
            </a:extLst>
          </p:cNvPr>
          <p:cNvSpPr txBox="1"/>
          <p:nvPr/>
        </p:nvSpPr>
        <p:spPr>
          <a:xfrm>
            <a:off x="244207" y="4412255"/>
            <a:ext cx="98968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u="sng"/>
              <a:t>Panthera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82A2BC-ACF9-3B32-BD97-3E9686D16E0D}"/>
              </a:ext>
            </a:extLst>
          </p:cNvPr>
          <p:cNvSpPr txBox="1"/>
          <p:nvPr/>
        </p:nvSpPr>
        <p:spPr>
          <a:xfrm>
            <a:off x="1125557" y="4412254"/>
            <a:ext cx="8519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u="sng" err="1"/>
              <a:t>Neofelis</a:t>
            </a:r>
            <a:endParaRPr lang="en-GB" sz="1200" u="sng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961983-361D-C6FE-6B3E-48E9DB8DBC57}"/>
              </a:ext>
            </a:extLst>
          </p:cNvPr>
          <p:cNvSpPr txBox="1"/>
          <p:nvPr/>
        </p:nvSpPr>
        <p:spPr>
          <a:xfrm>
            <a:off x="290111" y="4687677"/>
            <a:ext cx="98968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Leopard</a:t>
            </a:r>
          </a:p>
          <a:p>
            <a:r>
              <a:rPr lang="en-GB" sz="1200"/>
              <a:t>Lion</a:t>
            </a:r>
          </a:p>
          <a:p>
            <a:r>
              <a:rPr lang="en-GB" sz="1200"/>
              <a:t>Tiger</a:t>
            </a:r>
          </a:p>
          <a:p>
            <a:r>
              <a:rPr lang="en-GB" sz="1200"/>
              <a:t>Snow Leopard</a:t>
            </a:r>
          </a:p>
          <a:p>
            <a:r>
              <a:rPr lang="en-GB" sz="1200"/>
              <a:t>Jaguar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8C2E2D-D331-C451-20AC-354D929F0590}"/>
              </a:ext>
            </a:extLst>
          </p:cNvPr>
          <p:cNvSpPr txBox="1"/>
          <p:nvPr/>
        </p:nvSpPr>
        <p:spPr>
          <a:xfrm>
            <a:off x="1061291" y="4669314"/>
            <a:ext cx="98968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Clouded</a:t>
            </a:r>
            <a:endParaRPr lang="en-US" sz="1200"/>
          </a:p>
          <a:p>
            <a:r>
              <a:rPr lang="en-GB" sz="1200"/>
              <a:t>Leopard</a:t>
            </a:r>
          </a:p>
          <a:p>
            <a:endParaRPr lang="en-GB" sz="1200"/>
          </a:p>
          <a:p>
            <a:r>
              <a:rPr lang="en-GB" sz="1200"/>
              <a:t>Sunda</a:t>
            </a:r>
          </a:p>
          <a:p>
            <a:r>
              <a:rPr lang="en-GB" sz="1200"/>
              <a:t>Clouded </a:t>
            </a:r>
          </a:p>
          <a:p>
            <a:r>
              <a:rPr lang="en-GB" sz="1200"/>
              <a:t>Leopard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123301-5072-A841-81E6-6902B97176EA}"/>
              </a:ext>
            </a:extLst>
          </p:cNvPr>
          <p:cNvSpPr txBox="1"/>
          <p:nvPr/>
        </p:nvSpPr>
        <p:spPr>
          <a:xfrm>
            <a:off x="9571822" y="2521026"/>
            <a:ext cx="11365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Herpestinae</a:t>
            </a:r>
            <a:endParaRPr lang="en-GB" sz="12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D33790-31CE-C725-B357-234753AA41C9}"/>
              </a:ext>
            </a:extLst>
          </p:cNvPr>
          <p:cNvSpPr txBox="1"/>
          <p:nvPr/>
        </p:nvSpPr>
        <p:spPr>
          <a:xfrm>
            <a:off x="10829581" y="2511845"/>
            <a:ext cx="11365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Mungotinae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7F74866-FCCC-553C-C411-9A5478075356}"/>
              </a:ext>
            </a:extLst>
          </p:cNvPr>
          <p:cNvCxnSpPr/>
          <p:nvPr/>
        </p:nvCxnSpPr>
        <p:spPr>
          <a:xfrm flipH="1">
            <a:off x="4514329" y="91221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ACD4E2C-42E6-BC67-3C39-DF1BE651988D}"/>
              </a:ext>
            </a:extLst>
          </p:cNvPr>
          <p:cNvCxnSpPr>
            <a:cxnSpLocks/>
          </p:cNvCxnSpPr>
          <p:nvPr/>
        </p:nvCxnSpPr>
        <p:spPr>
          <a:xfrm flipH="1">
            <a:off x="4642015" y="146432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2967D98-B61B-CFF1-050C-CCF6657063C2}"/>
              </a:ext>
            </a:extLst>
          </p:cNvPr>
          <p:cNvCxnSpPr/>
          <p:nvPr/>
        </p:nvCxnSpPr>
        <p:spPr>
          <a:xfrm flipV="1">
            <a:off x="1255464" y="1654825"/>
            <a:ext cx="9437781" cy="918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8B2C9BB-AD4B-83AF-1201-19FA263AD23B}"/>
              </a:ext>
            </a:extLst>
          </p:cNvPr>
          <p:cNvCxnSpPr>
            <a:cxnSpLocks/>
          </p:cNvCxnSpPr>
          <p:nvPr/>
        </p:nvCxnSpPr>
        <p:spPr>
          <a:xfrm flipH="1">
            <a:off x="1271527" y="169384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DF08175-696B-CEBE-0675-6D9EDA854610}"/>
              </a:ext>
            </a:extLst>
          </p:cNvPr>
          <p:cNvCxnSpPr>
            <a:cxnSpLocks/>
          </p:cNvCxnSpPr>
          <p:nvPr/>
        </p:nvCxnSpPr>
        <p:spPr>
          <a:xfrm flipH="1">
            <a:off x="4246081" y="166630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85DB16-4071-C4A5-B179-1E1B5C4B0FFE}"/>
              </a:ext>
            </a:extLst>
          </p:cNvPr>
          <p:cNvCxnSpPr>
            <a:cxnSpLocks/>
          </p:cNvCxnSpPr>
          <p:nvPr/>
        </p:nvCxnSpPr>
        <p:spPr>
          <a:xfrm flipH="1">
            <a:off x="8138707" y="166630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1B56343-BBC3-7398-2B9D-90A5ABA04D1D}"/>
              </a:ext>
            </a:extLst>
          </p:cNvPr>
          <p:cNvCxnSpPr>
            <a:cxnSpLocks/>
          </p:cNvCxnSpPr>
          <p:nvPr/>
        </p:nvCxnSpPr>
        <p:spPr>
          <a:xfrm flipH="1">
            <a:off x="10672587" y="1675480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88A863D-5BEF-8965-E2BA-7E3F65592F61}"/>
              </a:ext>
            </a:extLst>
          </p:cNvPr>
          <p:cNvCxnSpPr>
            <a:cxnSpLocks/>
          </p:cNvCxnSpPr>
          <p:nvPr/>
        </p:nvCxnSpPr>
        <p:spPr>
          <a:xfrm flipH="1">
            <a:off x="1262347" y="229058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48A7753-BE53-723F-544A-522AFBDB8F13}"/>
              </a:ext>
            </a:extLst>
          </p:cNvPr>
          <p:cNvCxnSpPr>
            <a:cxnSpLocks/>
          </p:cNvCxnSpPr>
          <p:nvPr/>
        </p:nvCxnSpPr>
        <p:spPr>
          <a:xfrm flipH="1">
            <a:off x="4255262" y="223550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B5C47FD-443C-C263-B520-CC0E902C3359}"/>
              </a:ext>
            </a:extLst>
          </p:cNvPr>
          <p:cNvCxnSpPr>
            <a:cxnSpLocks/>
          </p:cNvCxnSpPr>
          <p:nvPr/>
        </p:nvCxnSpPr>
        <p:spPr>
          <a:xfrm flipH="1">
            <a:off x="8000995" y="225386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D219BD5-4BD5-E1F8-9B2D-269311FD0F35}"/>
              </a:ext>
            </a:extLst>
          </p:cNvPr>
          <p:cNvCxnSpPr>
            <a:cxnSpLocks/>
          </p:cNvCxnSpPr>
          <p:nvPr/>
        </p:nvCxnSpPr>
        <p:spPr>
          <a:xfrm flipH="1">
            <a:off x="10149285" y="225386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383EACA5-4CCB-09A0-0738-64EBA91E67E1}"/>
              </a:ext>
            </a:extLst>
          </p:cNvPr>
          <p:cNvSpPr/>
          <p:nvPr/>
        </p:nvSpPr>
        <p:spPr>
          <a:xfrm>
            <a:off x="9568718" y="2517898"/>
            <a:ext cx="1148158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893265D-9902-F94D-A443-EFC99A6E5422}"/>
              </a:ext>
            </a:extLst>
          </p:cNvPr>
          <p:cNvSpPr/>
          <p:nvPr/>
        </p:nvSpPr>
        <p:spPr>
          <a:xfrm>
            <a:off x="10808117" y="2508718"/>
            <a:ext cx="1148158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6A1E524-C1BC-BA4F-E9E1-277FD0BCDABA}"/>
              </a:ext>
            </a:extLst>
          </p:cNvPr>
          <p:cNvCxnSpPr>
            <a:cxnSpLocks/>
          </p:cNvCxnSpPr>
          <p:nvPr/>
        </p:nvCxnSpPr>
        <p:spPr>
          <a:xfrm flipH="1">
            <a:off x="823969" y="2536174"/>
            <a:ext cx="9180" cy="124857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9FC0223-6CC8-7B98-E9DC-9371F51D8F38}"/>
              </a:ext>
            </a:extLst>
          </p:cNvPr>
          <p:cNvCxnSpPr>
            <a:cxnSpLocks/>
          </p:cNvCxnSpPr>
          <p:nvPr/>
        </p:nvCxnSpPr>
        <p:spPr>
          <a:xfrm flipV="1">
            <a:off x="823970" y="2545355"/>
            <a:ext cx="1441374" cy="918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07B363E-0DEC-2506-5382-2242BBC820E3}"/>
              </a:ext>
            </a:extLst>
          </p:cNvPr>
          <p:cNvCxnSpPr>
            <a:cxnSpLocks/>
          </p:cNvCxnSpPr>
          <p:nvPr/>
        </p:nvCxnSpPr>
        <p:spPr>
          <a:xfrm flipH="1">
            <a:off x="2272225" y="254764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9E90BE21-D3B1-BC8F-5CB2-7A7856B849A6}"/>
              </a:ext>
            </a:extLst>
          </p:cNvPr>
          <p:cNvSpPr/>
          <p:nvPr/>
        </p:nvSpPr>
        <p:spPr>
          <a:xfrm>
            <a:off x="3784860" y="2517899"/>
            <a:ext cx="1019627" cy="268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3819C7-9879-EED2-82E9-E5037A73AA2D}"/>
              </a:ext>
            </a:extLst>
          </p:cNvPr>
          <p:cNvSpPr txBox="1"/>
          <p:nvPr/>
        </p:nvSpPr>
        <p:spPr>
          <a:xfrm>
            <a:off x="3787964" y="2521024"/>
            <a:ext cx="112739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Genettinae</a:t>
            </a:r>
            <a:endParaRPr lang="en-GB" sz="12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D11016D-CE20-81E2-5425-2393B56EE13A}"/>
              </a:ext>
            </a:extLst>
          </p:cNvPr>
          <p:cNvSpPr/>
          <p:nvPr/>
        </p:nvSpPr>
        <p:spPr>
          <a:xfrm>
            <a:off x="4124546" y="3261536"/>
            <a:ext cx="1138976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722E6C-D048-407F-6309-BD7AC5DE6CDF}"/>
              </a:ext>
            </a:extLst>
          </p:cNvPr>
          <p:cNvSpPr txBox="1"/>
          <p:nvPr/>
        </p:nvSpPr>
        <p:spPr>
          <a:xfrm>
            <a:off x="4127650" y="3273842"/>
            <a:ext cx="126510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Hemigalinae</a:t>
            </a:r>
            <a:endParaRPr lang="en-GB" sz="120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BB3F437-46A7-8636-2217-7BFBC2A132C9}"/>
              </a:ext>
            </a:extLst>
          </p:cNvPr>
          <p:cNvSpPr/>
          <p:nvPr/>
        </p:nvSpPr>
        <p:spPr>
          <a:xfrm>
            <a:off x="4335704" y="4243874"/>
            <a:ext cx="1469482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15197F-753C-8098-2929-287C107394FD}"/>
              </a:ext>
            </a:extLst>
          </p:cNvPr>
          <p:cNvSpPr txBox="1"/>
          <p:nvPr/>
        </p:nvSpPr>
        <p:spPr>
          <a:xfrm>
            <a:off x="4366350" y="4256178"/>
            <a:ext cx="146708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Paradoxurinae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6532832-4CE3-3CB2-64A2-1549038CDCA0}"/>
              </a:ext>
            </a:extLst>
          </p:cNvPr>
          <p:cNvSpPr/>
          <p:nvPr/>
        </p:nvSpPr>
        <p:spPr>
          <a:xfrm>
            <a:off x="4813103" y="5097682"/>
            <a:ext cx="1019627" cy="268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0F11109-5A40-33DF-1FC2-6703034CD537}"/>
              </a:ext>
            </a:extLst>
          </p:cNvPr>
          <p:cNvSpPr txBox="1"/>
          <p:nvPr/>
        </p:nvSpPr>
        <p:spPr>
          <a:xfrm>
            <a:off x="4816207" y="5100806"/>
            <a:ext cx="112739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Viverrinae</a:t>
            </a:r>
            <a:endParaRPr lang="en-GB"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A8A6A63-DCAC-E9B3-3835-1F9D233703D6}"/>
              </a:ext>
            </a:extLst>
          </p:cNvPr>
          <p:cNvSpPr txBox="1"/>
          <p:nvPr/>
        </p:nvSpPr>
        <p:spPr>
          <a:xfrm>
            <a:off x="3824688" y="2823990"/>
            <a:ext cx="98968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Genets</a:t>
            </a:r>
          </a:p>
          <a:p>
            <a:r>
              <a:rPr lang="en-GB" sz="1200"/>
              <a:t>Oyans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C093253-4EDB-CC83-65CE-0530B1853DDC}"/>
              </a:ext>
            </a:extLst>
          </p:cNvPr>
          <p:cNvSpPr txBox="1"/>
          <p:nvPr/>
        </p:nvSpPr>
        <p:spPr>
          <a:xfrm>
            <a:off x="4054206" y="3604350"/>
            <a:ext cx="111821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Banded civet</a:t>
            </a:r>
          </a:p>
          <a:p>
            <a:r>
              <a:rPr lang="en-GB" sz="1200"/>
              <a:t>Otter civet</a:t>
            </a:r>
          </a:p>
          <a:p>
            <a:r>
              <a:rPr lang="en-GB" sz="1200"/>
              <a:t>Palm civets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4BCBCF7-959E-761C-2A97-CB6598C6499F}"/>
              </a:ext>
            </a:extLst>
          </p:cNvPr>
          <p:cNvSpPr txBox="1"/>
          <p:nvPr/>
        </p:nvSpPr>
        <p:spPr>
          <a:xfrm>
            <a:off x="4320448" y="4595868"/>
            <a:ext cx="98968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Bearcats</a:t>
            </a:r>
          </a:p>
          <a:p>
            <a:r>
              <a:rPr lang="en-GB" sz="1200"/>
              <a:t>Palm civets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78A5359-8C13-C560-7CE0-751732BFB60D}"/>
              </a:ext>
            </a:extLst>
          </p:cNvPr>
          <p:cNvSpPr txBox="1"/>
          <p:nvPr/>
        </p:nvSpPr>
        <p:spPr>
          <a:xfrm>
            <a:off x="4742762" y="5440495"/>
            <a:ext cx="1127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African civet</a:t>
            </a:r>
          </a:p>
          <a:p>
            <a:r>
              <a:rPr lang="en-GB" sz="1200"/>
              <a:t>Indian civets</a:t>
            </a:r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3C18781-BBA9-F62B-0720-1F56EE41F529}"/>
              </a:ext>
            </a:extLst>
          </p:cNvPr>
          <p:cNvSpPr txBox="1"/>
          <p:nvPr/>
        </p:nvSpPr>
        <p:spPr>
          <a:xfrm>
            <a:off x="4935556" y="2521025"/>
            <a:ext cx="11365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Striped hyena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067714-1A5E-4B24-58C8-D2C2A227ACB9}"/>
              </a:ext>
            </a:extLst>
          </p:cNvPr>
          <p:cNvSpPr/>
          <p:nvPr/>
        </p:nvSpPr>
        <p:spPr>
          <a:xfrm>
            <a:off x="4932452" y="2517897"/>
            <a:ext cx="1148158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F42327C-9928-90A5-8044-451EE5247004}"/>
              </a:ext>
            </a:extLst>
          </p:cNvPr>
          <p:cNvSpPr txBox="1"/>
          <p:nvPr/>
        </p:nvSpPr>
        <p:spPr>
          <a:xfrm>
            <a:off x="6174953" y="2521024"/>
            <a:ext cx="11365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Spotted hyena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F2CBFCC-90FC-52EF-D588-E50A9CD88C6F}"/>
              </a:ext>
            </a:extLst>
          </p:cNvPr>
          <p:cNvSpPr/>
          <p:nvPr/>
        </p:nvSpPr>
        <p:spPr>
          <a:xfrm>
            <a:off x="6171849" y="2517896"/>
            <a:ext cx="1148158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73CDD62-22CC-522A-A0F3-DBDDC38C3873}"/>
              </a:ext>
            </a:extLst>
          </p:cNvPr>
          <p:cNvSpPr txBox="1"/>
          <p:nvPr/>
        </p:nvSpPr>
        <p:spPr>
          <a:xfrm>
            <a:off x="7432712" y="2521025"/>
            <a:ext cx="113657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Brown hyena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AEFB71C-3367-4B7F-5E48-CCEF170E2019}"/>
              </a:ext>
            </a:extLst>
          </p:cNvPr>
          <p:cNvSpPr/>
          <p:nvPr/>
        </p:nvSpPr>
        <p:spPr>
          <a:xfrm>
            <a:off x="7429608" y="2517897"/>
            <a:ext cx="1148158" cy="3048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77892F5-20C3-2939-74DC-A2F48E80219D}"/>
              </a:ext>
            </a:extLst>
          </p:cNvPr>
          <p:cNvSpPr txBox="1"/>
          <p:nvPr/>
        </p:nvSpPr>
        <p:spPr>
          <a:xfrm>
            <a:off x="8626205" y="2530205"/>
            <a:ext cx="80607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Aardwolf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E140AAA-E5A7-E3D8-F124-CDB91342A200}"/>
              </a:ext>
            </a:extLst>
          </p:cNvPr>
          <p:cNvSpPr/>
          <p:nvPr/>
        </p:nvSpPr>
        <p:spPr>
          <a:xfrm>
            <a:off x="8623102" y="2517896"/>
            <a:ext cx="79929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84D3F4-8D91-D4BF-55CB-EF9733FC4110}"/>
              </a:ext>
            </a:extLst>
          </p:cNvPr>
          <p:cNvSpPr txBox="1"/>
          <p:nvPr/>
        </p:nvSpPr>
        <p:spPr>
          <a:xfrm>
            <a:off x="10838761" y="2909253"/>
            <a:ext cx="1127394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Meerkat</a:t>
            </a:r>
            <a:endParaRPr lang="en-US"/>
          </a:p>
          <a:p>
            <a:endParaRPr lang="en-GB" sz="1200"/>
          </a:p>
          <a:p>
            <a:r>
              <a:rPr lang="en-GB" sz="1200"/>
              <a:t>6 species of</a:t>
            </a:r>
          </a:p>
          <a:p>
            <a:r>
              <a:rPr lang="en-GB" sz="1200"/>
              <a:t>Mongoose</a:t>
            </a:r>
          </a:p>
          <a:p>
            <a:endParaRPr lang="en-GB" sz="1200"/>
          </a:p>
          <a:p>
            <a:r>
              <a:rPr lang="en-GB" sz="1200"/>
              <a:t>4 species of</a:t>
            </a:r>
          </a:p>
          <a:p>
            <a:r>
              <a:rPr lang="en-GB" sz="1200" err="1"/>
              <a:t>kusimanse</a:t>
            </a:r>
          </a:p>
          <a:p>
            <a:endParaRPr lang="en-GB" sz="1200"/>
          </a:p>
          <a:p>
            <a:endParaRPr lang="en-GB" sz="12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47D5B3-CCDC-72A3-76D5-D0F581507566}"/>
              </a:ext>
            </a:extLst>
          </p:cNvPr>
          <p:cNvSpPr txBox="1"/>
          <p:nvPr/>
        </p:nvSpPr>
        <p:spPr>
          <a:xfrm>
            <a:off x="9595037" y="2909253"/>
            <a:ext cx="11273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24 species of</a:t>
            </a:r>
          </a:p>
          <a:p>
            <a:r>
              <a:rPr lang="en-GB" sz="1200"/>
              <a:t>mongoose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F6AA70-8734-CD88-6A95-84649B2232F5}"/>
              </a:ext>
            </a:extLst>
          </p:cNvPr>
          <p:cNvSpPr/>
          <p:nvPr/>
        </p:nvSpPr>
        <p:spPr>
          <a:xfrm>
            <a:off x="6231579" y="1150393"/>
            <a:ext cx="1190579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2C9BA9-1889-09F2-BDD1-4A196C80CD34}"/>
              </a:ext>
            </a:extLst>
          </p:cNvPr>
          <p:cNvSpPr txBox="1"/>
          <p:nvPr/>
        </p:nvSpPr>
        <p:spPr>
          <a:xfrm>
            <a:off x="6303907" y="1153522"/>
            <a:ext cx="120864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Caniformia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7A9B0DE-DD2C-8BBB-E815-1322B007E43A}"/>
              </a:ext>
            </a:extLst>
          </p:cNvPr>
          <p:cNvCxnSpPr>
            <a:cxnSpLocks/>
          </p:cNvCxnSpPr>
          <p:nvPr/>
        </p:nvCxnSpPr>
        <p:spPr>
          <a:xfrm flipH="1">
            <a:off x="6362291" y="91221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5F01C7D-8629-A9ED-0961-25919238DFCB}"/>
              </a:ext>
            </a:extLst>
          </p:cNvPr>
          <p:cNvSpPr txBox="1"/>
          <p:nvPr/>
        </p:nvSpPr>
        <p:spPr>
          <a:xfrm>
            <a:off x="2070959" y="965789"/>
            <a:ext cx="173089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11B54E3-64DD-78CF-2396-56E447D4B32A}"/>
              </a:ext>
            </a:extLst>
          </p:cNvPr>
          <p:cNvSpPr/>
          <p:nvPr/>
        </p:nvSpPr>
        <p:spPr>
          <a:xfrm rot="5400000" flipV="1">
            <a:off x="5202408" y="2032053"/>
            <a:ext cx="594645" cy="1263354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Parallelogram 80">
            <a:extLst>
              <a:ext uri="{FF2B5EF4-FFF2-40B4-BE49-F238E27FC236}">
                <a16:creationId xmlns:a16="http://schemas.microsoft.com/office/drawing/2014/main" id="{19DE4EEC-19DE-AA96-1486-2164ED5AFC8E}"/>
              </a:ext>
            </a:extLst>
          </p:cNvPr>
          <p:cNvSpPr/>
          <p:nvPr/>
        </p:nvSpPr>
        <p:spPr>
          <a:xfrm rot="19560000" flipV="1">
            <a:off x="3370487" y="1648337"/>
            <a:ext cx="350344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Parallelogram 82">
            <a:extLst>
              <a:ext uri="{FF2B5EF4-FFF2-40B4-BE49-F238E27FC236}">
                <a16:creationId xmlns:a16="http://schemas.microsoft.com/office/drawing/2014/main" id="{D3A1A7A9-EA14-CBDB-699C-AF67A5BAE4E1}"/>
              </a:ext>
            </a:extLst>
          </p:cNvPr>
          <p:cNvSpPr/>
          <p:nvPr/>
        </p:nvSpPr>
        <p:spPr>
          <a:xfrm rot="2760000" flipV="1">
            <a:off x="3334773" y="1645246"/>
            <a:ext cx="411656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D61EE27-C455-352B-985A-F428F604E6BC}"/>
              </a:ext>
            </a:extLst>
          </p:cNvPr>
          <p:cNvSpPr txBox="1"/>
          <p:nvPr/>
        </p:nvSpPr>
        <p:spPr>
          <a:xfrm>
            <a:off x="2181340" y="3283025"/>
            <a:ext cx="112739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Cat</a:t>
            </a:r>
          </a:p>
          <a:p>
            <a:r>
              <a:rPr lang="en-GB" sz="1200"/>
              <a:t>Cheetah</a:t>
            </a:r>
          </a:p>
          <a:p>
            <a:r>
              <a:rPr lang="en-GB" sz="1200"/>
              <a:t>Caracal</a:t>
            </a:r>
          </a:p>
          <a:p>
            <a:r>
              <a:rPr lang="en-GB" sz="1200"/>
              <a:t>Jaguarundi</a:t>
            </a:r>
          </a:p>
          <a:p>
            <a:r>
              <a:rPr lang="en-GB" sz="1200"/>
              <a:t>Ocelot</a:t>
            </a:r>
          </a:p>
          <a:p>
            <a:r>
              <a:rPr lang="en-GB" sz="1200"/>
              <a:t>Geoffroy's cat</a:t>
            </a:r>
          </a:p>
          <a:p>
            <a:r>
              <a:rPr lang="en-GB" sz="1200"/>
              <a:t>Serval</a:t>
            </a:r>
          </a:p>
          <a:p>
            <a:r>
              <a:rPr lang="en-GB" sz="1200" err="1"/>
              <a:t>Bocat</a:t>
            </a:r>
          </a:p>
          <a:p>
            <a:r>
              <a:rPr lang="en-GB" sz="1200"/>
              <a:t>Lynx</a:t>
            </a:r>
          </a:p>
          <a:p>
            <a:r>
              <a:rPr lang="en-GB" sz="1200"/>
              <a:t>Leopard cat</a:t>
            </a:r>
          </a:p>
          <a:p>
            <a:r>
              <a:rPr lang="en-GB" sz="1200"/>
              <a:t>Cougar</a:t>
            </a:r>
          </a:p>
          <a:p>
            <a:endParaRPr lang="en-GB" sz="1200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67BC97C-3086-5AB5-4508-616D7DFED7A7}"/>
              </a:ext>
            </a:extLst>
          </p:cNvPr>
          <p:cNvCxnSpPr>
            <a:cxnSpLocks/>
          </p:cNvCxnSpPr>
          <p:nvPr/>
        </p:nvCxnSpPr>
        <p:spPr>
          <a:xfrm flipV="1">
            <a:off x="4512321" y="922658"/>
            <a:ext cx="1845321" cy="3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CE0D410-96B6-B560-D920-E7CD20A3B8A0}"/>
              </a:ext>
            </a:extLst>
          </p:cNvPr>
          <p:cNvCxnSpPr>
            <a:cxnSpLocks/>
          </p:cNvCxnSpPr>
          <p:nvPr/>
        </p:nvCxnSpPr>
        <p:spPr>
          <a:xfrm flipV="1">
            <a:off x="5558922" y="454445"/>
            <a:ext cx="1" cy="46821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11B54E3-64DD-78CF-2396-56E447D4B32A}"/>
              </a:ext>
            </a:extLst>
          </p:cNvPr>
          <p:cNvSpPr/>
          <p:nvPr/>
        </p:nvSpPr>
        <p:spPr>
          <a:xfrm>
            <a:off x="236322" y="1496457"/>
            <a:ext cx="3068478" cy="4536332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51488C5-93FD-FDDC-8585-1DE0D272F003}"/>
              </a:ext>
            </a:extLst>
          </p:cNvPr>
          <p:cNvSpPr/>
          <p:nvPr/>
        </p:nvSpPr>
        <p:spPr>
          <a:xfrm rot="5400000" flipV="1">
            <a:off x="11210822" y="2452468"/>
            <a:ext cx="244300" cy="1210801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796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BA77C92-82E8-49E7-37D6-0E2348A430D6}"/>
              </a:ext>
            </a:extLst>
          </p:cNvPr>
          <p:cNvSpPr/>
          <p:nvPr/>
        </p:nvSpPr>
        <p:spPr>
          <a:xfrm>
            <a:off x="4438700" y="1030621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7FC982-B59A-27B9-F418-51CC095EA90A}"/>
              </a:ext>
            </a:extLst>
          </p:cNvPr>
          <p:cNvSpPr txBox="1"/>
          <p:nvPr/>
        </p:nvSpPr>
        <p:spPr>
          <a:xfrm>
            <a:off x="4441803" y="1033749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Feliformia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47CC73-C0D5-BE4C-9C6A-27ECF897FA10}"/>
              </a:ext>
            </a:extLst>
          </p:cNvPr>
          <p:cNvSpPr/>
          <p:nvPr/>
        </p:nvSpPr>
        <p:spPr>
          <a:xfrm>
            <a:off x="4957040" y="231898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162860-438E-E606-163A-E617A7EC7C9C}"/>
              </a:ext>
            </a:extLst>
          </p:cNvPr>
          <p:cNvSpPr txBox="1"/>
          <p:nvPr/>
        </p:nvSpPr>
        <p:spPr>
          <a:xfrm>
            <a:off x="4960143" y="235025"/>
            <a:ext cx="98968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Carnivora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0559A66-7709-D29C-E290-1A0E57B1B857}"/>
              </a:ext>
            </a:extLst>
          </p:cNvPr>
          <p:cNvCxnSpPr/>
          <p:nvPr/>
        </p:nvCxnSpPr>
        <p:spPr>
          <a:xfrm flipH="1">
            <a:off x="4872377" y="76532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9082EBD-C0A9-59A0-8D14-A8DA9B027A45}"/>
              </a:ext>
            </a:extLst>
          </p:cNvPr>
          <p:cNvSpPr/>
          <p:nvPr/>
        </p:nvSpPr>
        <p:spPr>
          <a:xfrm>
            <a:off x="5761251" y="1021862"/>
            <a:ext cx="1190579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0ACFC-59C3-BC47-739B-CC868C5AD4EE}"/>
              </a:ext>
            </a:extLst>
          </p:cNvPr>
          <p:cNvSpPr txBox="1"/>
          <p:nvPr/>
        </p:nvSpPr>
        <p:spPr>
          <a:xfrm>
            <a:off x="5808148" y="1024991"/>
            <a:ext cx="120864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Caniformia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90716F-7B80-8613-3BF7-E996EB627061}"/>
              </a:ext>
            </a:extLst>
          </p:cNvPr>
          <p:cNvCxnSpPr>
            <a:cxnSpLocks/>
          </p:cNvCxnSpPr>
          <p:nvPr/>
        </p:nvCxnSpPr>
        <p:spPr>
          <a:xfrm flipH="1">
            <a:off x="6151135" y="76532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726CA46-0636-2C16-95E9-48E4CA26189C}"/>
              </a:ext>
            </a:extLst>
          </p:cNvPr>
          <p:cNvCxnSpPr>
            <a:cxnSpLocks/>
          </p:cNvCxnSpPr>
          <p:nvPr/>
        </p:nvCxnSpPr>
        <p:spPr>
          <a:xfrm flipH="1">
            <a:off x="6176568" y="134371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AC1B06-5B25-5730-9511-29E76520EA21}"/>
              </a:ext>
            </a:extLst>
          </p:cNvPr>
          <p:cNvCxnSpPr/>
          <p:nvPr/>
        </p:nvCxnSpPr>
        <p:spPr>
          <a:xfrm>
            <a:off x="1939058" y="1543814"/>
            <a:ext cx="7499490" cy="833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C9C8B8F-E9C9-6998-300B-7F99CFA02147}"/>
              </a:ext>
            </a:extLst>
          </p:cNvPr>
          <p:cNvCxnSpPr>
            <a:cxnSpLocks/>
          </p:cNvCxnSpPr>
          <p:nvPr/>
        </p:nvCxnSpPr>
        <p:spPr>
          <a:xfrm flipH="1">
            <a:off x="9445430" y="1546528"/>
            <a:ext cx="0" cy="20197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5F0D77C-AE17-BC81-DAC9-F1CC8456A91C}"/>
              </a:ext>
            </a:extLst>
          </p:cNvPr>
          <p:cNvCxnSpPr>
            <a:cxnSpLocks/>
          </p:cNvCxnSpPr>
          <p:nvPr/>
        </p:nvCxnSpPr>
        <p:spPr>
          <a:xfrm flipH="1">
            <a:off x="1925046" y="154610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93797F4-5C9D-A470-EDBD-900E6302CECD}"/>
              </a:ext>
            </a:extLst>
          </p:cNvPr>
          <p:cNvSpPr/>
          <p:nvPr/>
        </p:nvSpPr>
        <p:spPr>
          <a:xfrm>
            <a:off x="1399457" y="1772570"/>
            <a:ext cx="1190579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56AB70-DA76-EC5B-771F-491ADF30E553}"/>
              </a:ext>
            </a:extLst>
          </p:cNvPr>
          <p:cNvSpPr txBox="1"/>
          <p:nvPr/>
        </p:nvSpPr>
        <p:spPr>
          <a:xfrm>
            <a:off x="1446354" y="1775699"/>
            <a:ext cx="120864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Arctoida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DF2EB9A-EECA-6E0D-8303-287272128C28}"/>
              </a:ext>
            </a:extLst>
          </p:cNvPr>
          <p:cNvSpPr/>
          <p:nvPr/>
        </p:nvSpPr>
        <p:spPr>
          <a:xfrm>
            <a:off x="8599043" y="1763812"/>
            <a:ext cx="1190579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B197565-7111-F4CA-CF21-ED036463BB55}"/>
              </a:ext>
            </a:extLst>
          </p:cNvPr>
          <p:cNvSpPr txBox="1"/>
          <p:nvPr/>
        </p:nvSpPr>
        <p:spPr>
          <a:xfrm>
            <a:off x="8645940" y="1766941"/>
            <a:ext cx="120864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Cynoidea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E26BC-0F18-F5D3-8B6A-D5F46E5B64C2}"/>
              </a:ext>
            </a:extLst>
          </p:cNvPr>
          <p:cNvSpPr/>
          <p:nvPr/>
        </p:nvSpPr>
        <p:spPr>
          <a:xfrm>
            <a:off x="819490" y="2723989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38D607-7363-C137-6CB2-660067B06BFF}"/>
              </a:ext>
            </a:extLst>
          </p:cNvPr>
          <p:cNvSpPr txBox="1"/>
          <p:nvPr/>
        </p:nvSpPr>
        <p:spPr>
          <a:xfrm>
            <a:off x="822592" y="2736297"/>
            <a:ext cx="9346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Ursidae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2D1762F-6A6B-0C05-0517-7E3301592DD1}"/>
              </a:ext>
            </a:extLst>
          </p:cNvPr>
          <p:cNvSpPr/>
          <p:nvPr/>
        </p:nvSpPr>
        <p:spPr>
          <a:xfrm>
            <a:off x="3316225" y="2957940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5D102A-2FD4-2D3F-290D-261B811580EB}"/>
              </a:ext>
            </a:extLst>
          </p:cNvPr>
          <p:cNvSpPr txBox="1"/>
          <p:nvPr/>
        </p:nvSpPr>
        <p:spPr>
          <a:xfrm>
            <a:off x="3319328" y="2961069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Mustelida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22CACFE-AB9F-477E-5D4B-3727FDF9F487}"/>
              </a:ext>
            </a:extLst>
          </p:cNvPr>
          <p:cNvCxnSpPr/>
          <p:nvPr/>
        </p:nvCxnSpPr>
        <p:spPr>
          <a:xfrm>
            <a:off x="1282582" y="2377149"/>
            <a:ext cx="2503066" cy="833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4804C47-B8DD-DE8F-DDD0-8F2B6D486F9C}"/>
              </a:ext>
            </a:extLst>
          </p:cNvPr>
          <p:cNvCxnSpPr>
            <a:cxnSpLocks/>
          </p:cNvCxnSpPr>
          <p:nvPr/>
        </p:nvCxnSpPr>
        <p:spPr>
          <a:xfrm flipH="1">
            <a:off x="1262769" y="2380711"/>
            <a:ext cx="0" cy="25536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24381C2-1273-B4BE-853A-0CD97A55C4E8}"/>
              </a:ext>
            </a:extLst>
          </p:cNvPr>
          <p:cNvCxnSpPr>
            <a:cxnSpLocks/>
          </p:cNvCxnSpPr>
          <p:nvPr/>
        </p:nvCxnSpPr>
        <p:spPr>
          <a:xfrm>
            <a:off x="3777020" y="2388622"/>
            <a:ext cx="0" cy="5006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8B6A574-8296-26EC-320E-2E8FCF21A55C}"/>
              </a:ext>
            </a:extLst>
          </p:cNvPr>
          <p:cNvCxnSpPr>
            <a:cxnSpLocks/>
          </p:cNvCxnSpPr>
          <p:nvPr/>
        </p:nvCxnSpPr>
        <p:spPr>
          <a:xfrm flipH="1">
            <a:off x="1262347" y="305501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6D4CA52-57B1-A53D-E8C4-B55D70545929}"/>
              </a:ext>
            </a:extLst>
          </p:cNvPr>
          <p:cNvCxnSpPr>
            <a:cxnSpLocks/>
          </p:cNvCxnSpPr>
          <p:nvPr/>
        </p:nvCxnSpPr>
        <p:spPr>
          <a:xfrm flipH="1">
            <a:off x="3502021" y="325393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5CE77A7-5F43-4787-E144-1A647F5D6601}"/>
              </a:ext>
            </a:extLst>
          </p:cNvPr>
          <p:cNvCxnSpPr>
            <a:cxnSpLocks/>
          </p:cNvCxnSpPr>
          <p:nvPr/>
        </p:nvCxnSpPr>
        <p:spPr>
          <a:xfrm>
            <a:off x="2482091" y="3453194"/>
            <a:ext cx="2848662" cy="17094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96782DA5-202C-1407-CD26-AA01289233A9}"/>
              </a:ext>
            </a:extLst>
          </p:cNvPr>
          <p:cNvSpPr/>
          <p:nvPr/>
        </p:nvSpPr>
        <p:spPr>
          <a:xfrm>
            <a:off x="2016044" y="4096560"/>
            <a:ext cx="1278165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F569BE7-9345-34E5-39FB-A5FB44328C39}"/>
              </a:ext>
            </a:extLst>
          </p:cNvPr>
          <p:cNvSpPr txBox="1"/>
          <p:nvPr/>
        </p:nvSpPr>
        <p:spPr>
          <a:xfrm>
            <a:off x="2054181" y="4099689"/>
            <a:ext cx="12942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Musteloidea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17B21FA-45DA-6BAB-45AF-67276BEF5478}"/>
              </a:ext>
            </a:extLst>
          </p:cNvPr>
          <p:cNvCxnSpPr>
            <a:cxnSpLocks/>
          </p:cNvCxnSpPr>
          <p:nvPr/>
        </p:nvCxnSpPr>
        <p:spPr>
          <a:xfrm>
            <a:off x="2485597" y="3490519"/>
            <a:ext cx="0" cy="5006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BD91F5A2-CB1D-49F2-EAEC-728DFF81C9B2}"/>
              </a:ext>
            </a:extLst>
          </p:cNvPr>
          <p:cNvSpPr/>
          <p:nvPr/>
        </p:nvSpPr>
        <p:spPr>
          <a:xfrm>
            <a:off x="4818801" y="4114079"/>
            <a:ext cx="1138028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717B63-6782-3050-AF47-62404DBD360A}"/>
              </a:ext>
            </a:extLst>
          </p:cNvPr>
          <p:cNvSpPr txBox="1"/>
          <p:nvPr/>
        </p:nvSpPr>
        <p:spPr>
          <a:xfrm>
            <a:off x="4865698" y="4108449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Pinnipedia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FA3527D-8C36-DCA1-1733-F3B5B8FC602B}"/>
              </a:ext>
            </a:extLst>
          </p:cNvPr>
          <p:cNvCxnSpPr>
            <a:cxnSpLocks/>
          </p:cNvCxnSpPr>
          <p:nvPr/>
        </p:nvCxnSpPr>
        <p:spPr>
          <a:xfrm>
            <a:off x="5323390" y="3473002"/>
            <a:ext cx="0" cy="5006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689C331B-30B6-F0DF-CE72-FF14C7567C67}"/>
              </a:ext>
            </a:extLst>
          </p:cNvPr>
          <p:cNvSpPr/>
          <p:nvPr/>
        </p:nvSpPr>
        <p:spPr>
          <a:xfrm>
            <a:off x="4871355" y="5033733"/>
            <a:ext cx="1567199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32FAB57-9B3B-C5F2-B155-0265470C663A}"/>
              </a:ext>
            </a:extLst>
          </p:cNvPr>
          <p:cNvSpPr txBox="1"/>
          <p:nvPr/>
        </p:nvSpPr>
        <p:spPr>
          <a:xfrm>
            <a:off x="4918251" y="5036861"/>
            <a:ext cx="157450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Pinnipedimorpha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08E6380-94D9-45EC-406B-B56C247D5362}"/>
              </a:ext>
            </a:extLst>
          </p:cNvPr>
          <p:cNvCxnSpPr>
            <a:cxnSpLocks/>
          </p:cNvCxnSpPr>
          <p:nvPr/>
        </p:nvCxnSpPr>
        <p:spPr>
          <a:xfrm>
            <a:off x="5340908" y="4471484"/>
            <a:ext cx="0" cy="5006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2948C6B6-565A-0B5D-B292-2AC2C0C4999D}"/>
              </a:ext>
            </a:extLst>
          </p:cNvPr>
          <p:cNvSpPr/>
          <p:nvPr/>
        </p:nvSpPr>
        <p:spPr>
          <a:xfrm>
            <a:off x="8987906" y="2738973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F1E4942-A57E-64F8-FBFD-04B30FB8B7F6}"/>
              </a:ext>
            </a:extLst>
          </p:cNvPr>
          <p:cNvSpPr txBox="1"/>
          <p:nvPr/>
        </p:nvSpPr>
        <p:spPr>
          <a:xfrm>
            <a:off x="8991009" y="2742102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Canidae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6C4FB4D-97CC-E7A1-8A44-39B6305AFC5F}"/>
              </a:ext>
            </a:extLst>
          </p:cNvPr>
          <p:cNvCxnSpPr>
            <a:cxnSpLocks/>
          </p:cNvCxnSpPr>
          <p:nvPr/>
        </p:nvCxnSpPr>
        <p:spPr>
          <a:xfrm>
            <a:off x="9448701" y="2132932"/>
            <a:ext cx="0" cy="5006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4EC74A3E-E312-9C69-A5FD-BD1CB0E2206C}"/>
              </a:ext>
            </a:extLst>
          </p:cNvPr>
          <p:cNvSpPr/>
          <p:nvPr/>
        </p:nvSpPr>
        <p:spPr>
          <a:xfrm>
            <a:off x="8996664" y="3693663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C954049-91D4-5560-24A4-F685B4D4CE77}"/>
              </a:ext>
            </a:extLst>
          </p:cNvPr>
          <p:cNvSpPr txBox="1"/>
          <p:nvPr/>
        </p:nvSpPr>
        <p:spPr>
          <a:xfrm>
            <a:off x="8999768" y="3696792"/>
            <a:ext cx="11365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err="1"/>
              <a:t>Caninae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3FBD2B9-7FC6-67B7-1DCF-30DE74124481}"/>
              </a:ext>
            </a:extLst>
          </p:cNvPr>
          <p:cNvCxnSpPr>
            <a:cxnSpLocks/>
          </p:cNvCxnSpPr>
          <p:nvPr/>
        </p:nvCxnSpPr>
        <p:spPr>
          <a:xfrm>
            <a:off x="9457459" y="3087622"/>
            <a:ext cx="0" cy="500610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E3036462-059C-5D32-E273-F63F7A6036DA}"/>
              </a:ext>
            </a:extLst>
          </p:cNvPr>
          <p:cNvSpPr txBox="1"/>
          <p:nvPr/>
        </p:nvSpPr>
        <p:spPr>
          <a:xfrm>
            <a:off x="8990692" y="4181681"/>
            <a:ext cx="155656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Dog</a:t>
            </a:r>
          </a:p>
          <a:p>
            <a:r>
              <a:rPr lang="en-GB" sz="1200"/>
              <a:t>Dingo</a:t>
            </a:r>
          </a:p>
          <a:p>
            <a:r>
              <a:rPr lang="en-GB" sz="1200"/>
              <a:t>Wolves</a:t>
            </a:r>
          </a:p>
          <a:p>
            <a:r>
              <a:rPr lang="en-GB" sz="1200"/>
              <a:t>Coyotes</a:t>
            </a:r>
          </a:p>
          <a:p>
            <a:r>
              <a:rPr lang="en-GB" sz="1200"/>
              <a:t>Foxes</a:t>
            </a:r>
          </a:p>
          <a:p>
            <a:r>
              <a:rPr lang="en-GB" sz="1200"/>
              <a:t>Jackals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B3AFB05-6367-79E4-657F-A62947767E63}"/>
              </a:ext>
            </a:extLst>
          </p:cNvPr>
          <p:cNvSpPr txBox="1"/>
          <p:nvPr/>
        </p:nvSpPr>
        <p:spPr>
          <a:xfrm>
            <a:off x="337174" y="5188922"/>
            <a:ext cx="93470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Red panda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203D33-40A4-BE9C-49B2-359D0A913FAB}"/>
              </a:ext>
            </a:extLst>
          </p:cNvPr>
          <p:cNvSpPr txBox="1"/>
          <p:nvPr/>
        </p:nvSpPr>
        <p:spPr>
          <a:xfrm>
            <a:off x="959036" y="3270784"/>
            <a:ext cx="80332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Bears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A1B6336-FFD7-2AE4-8D35-ABCA0DF5D150}"/>
              </a:ext>
            </a:extLst>
          </p:cNvPr>
          <p:cNvSpPr txBox="1"/>
          <p:nvPr/>
        </p:nvSpPr>
        <p:spPr>
          <a:xfrm>
            <a:off x="4926691" y="5469198"/>
            <a:ext cx="155656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Seals</a:t>
            </a:r>
          </a:p>
          <a:p>
            <a:endParaRPr lang="en-GB" sz="1200"/>
          </a:p>
          <a:p>
            <a:r>
              <a:rPr lang="en-GB" sz="1200"/>
              <a:t>Sea lions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D7B9012-EFCF-ED13-0111-DA2F05FA27D9}"/>
              </a:ext>
            </a:extLst>
          </p:cNvPr>
          <p:cNvCxnSpPr>
            <a:cxnSpLocks/>
          </p:cNvCxnSpPr>
          <p:nvPr/>
        </p:nvCxnSpPr>
        <p:spPr>
          <a:xfrm flipH="1">
            <a:off x="1937182" y="2125444"/>
            <a:ext cx="0" cy="25536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178CED7E-CA53-951C-F8B8-9C555C47D96E}"/>
              </a:ext>
            </a:extLst>
          </p:cNvPr>
          <p:cNvCxnSpPr>
            <a:cxnSpLocks/>
          </p:cNvCxnSpPr>
          <p:nvPr/>
        </p:nvCxnSpPr>
        <p:spPr>
          <a:xfrm flipH="1">
            <a:off x="2506493" y="4446479"/>
            <a:ext cx="0" cy="25536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5E9CC9EF-EAA4-AF1C-5F70-E10EA13B4BF7}"/>
              </a:ext>
            </a:extLst>
          </p:cNvPr>
          <p:cNvSpPr/>
          <p:nvPr/>
        </p:nvSpPr>
        <p:spPr>
          <a:xfrm>
            <a:off x="351906" y="4797249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A59BD9A-74CD-BB0D-D6CE-0E2732792EBE}"/>
              </a:ext>
            </a:extLst>
          </p:cNvPr>
          <p:cNvSpPr txBox="1"/>
          <p:nvPr/>
        </p:nvSpPr>
        <p:spPr>
          <a:xfrm>
            <a:off x="355009" y="4800378"/>
            <a:ext cx="93512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Ailuridae</a:t>
            </a:r>
            <a:endParaRPr lang="en-GB" sz="1400" err="1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72D0ED5-6581-FCF0-C648-77ECDCD12393}"/>
              </a:ext>
            </a:extLst>
          </p:cNvPr>
          <p:cNvSpPr/>
          <p:nvPr/>
        </p:nvSpPr>
        <p:spPr>
          <a:xfrm>
            <a:off x="1376665" y="4797249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C9E5249-B516-6505-9CB4-C22DFDD7F30C}"/>
              </a:ext>
            </a:extLst>
          </p:cNvPr>
          <p:cNvSpPr txBox="1"/>
          <p:nvPr/>
        </p:nvSpPr>
        <p:spPr>
          <a:xfrm>
            <a:off x="1379768" y="4800378"/>
            <a:ext cx="93512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Mephitdae</a:t>
            </a:r>
            <a:endParaRPr lang="en-GB" sz="1400" err="1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BA29D30-97E2-4829-89C7-6B671838925F}"/>
              </a:ext>
            </a:extLst>
          </p:cNvPr>
          <p:cNvSpPr/>
          <p:nvPr/>
        </p:nvSpPr>
        <p:spPr>
          <a:xfrm>
            <a:off x="2375147" y="4788490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985D2AA-5EE4-CD3E-6731-2C1D4F05494A}"/>
              </a:ext>
            </a:extLst>
          </p:cNvPr>
          <p:cNvSpPr txBox="1"/>
          <p:nvPr/>
        </p:nvSpPr>
        <p:spPr>
          <a:xfrm>
            <a:off x="2378250" y="4791619"/>
            <a:ext cx="93512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Mustelidae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35C1B7BD-BD26-297F-B42D-1AA55F00A834}"/>
              </a:ext>
            </a:extLst>
          </p:cNvPr>
          <p:cNvSpPr/>
          <p:nvPr/>
        </p:nvSpPr>
        <p:spPr>
          <a:xfrm>
            <a:off x="3399906" y="4770973"/>
            <a:ext cx="927821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AEA889F-34EE-49F7-4D6D-A62B0304D773}"/>
              </a:ext>
            </a:extLst>
          </p:cNvPr>
          <p:cNvSpPr txBox="1"/>
          <p:nvPr/>
        </p:nvSpPr>
        <p:spPr>
          <a:xfrm>
            <a:off x="3341699" y="4800378"/>
            <a:ext cx="104023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Procyonidae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0C1899D-CBC2-E3B1-5895-7DC20D38F347}"/>
              </a:ext>
            </a:extLst>
          </p:cNvPr>
          <p:cNvSpPr txBox="1"/>
          <p:nvPr/>
        </p:nvSpPr>
        <p:spPr>
          <a:xfrm>
            <a:off x="1283105" y="5188921"/>
            <a:ext cx="110111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Skunks</a:t>
            </a:r>
          </a:p>
          <a:p>
            <a:r>
              <a:rPr lang="en-GB" sz="1200"/>
              <a:t>Stink badgers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59E12B6-4271-7499-6A73-81ECAEA81F6D}"/>
              </a:ext>
            </a:extLst>
          </p:cNvPr>
          <p:cNvSpPr txBox="1"/>
          <p:nvPr/>
        </p:nvSpPr>
        <p:spPr>
          <a:xfrm>
            <a:off x="2377933" y="5206439"/>
            <a:ext cx="934705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/>
              <a:t>Weasels</a:t>
            </a:r>
          </a:p>
          <a:p>
            <a:r>
              <a:rPr lang="en-GB" sz="1200"/>
              <a:t>Stoats</a:t>
            </a:r>
          </a:p>
          <a:p>
            <a:r>
              <a:rPr lang="en-GB" sz="1200"/>
              <a:t>Badgers</a:t>
            </a:r>
          </a:p>
          <a:p>
            <a:r>
              <a:rPr lang="en-GB" sz="1200"/>
              <a:t>Otters</a:t>
            </a:r>
          </a:p>
          <a:p>
            <a:r>
              <a:rPr lang="en-GB" sz="1200"/>
              <a:t>Martens</a:t>
            </a:r>
          </a:p>
          <a:p>
            <a:r>
              <a:rPr lang="en-GB" sz="1200"/>
              <a:t>Grisons</a:t>
            </a:r>
          </a:p>
          <a:p>
            <a:r>
              <a:rPr lang="en-GB" sz="1200"/>
              <a:t>Wolverines</a:t>
            </a:r>
          </a:p>
          <a:p>
            <a:endParaRPr lang="en-GB" sz="1200"/>
          </a:p>
          <a:p>
            <a:endParaRPr lang="en-GB" sz="1200"/>
          </a:p>
        </p:txBody>
      </p:sp>
      <p:sp>
        <p:nvSpPr>
          <p:cNvPr id="4" name="TextBox 76">
            <a:extLst>
              <a:ext uri="{FF2B5EF4-FFF2-40B4-BE49-F238E27FC236}">
                <a16:creationId xmlns:a16="http://schemas.microsoft.com/office/drawing/2014/main" id="{FB3AFB05-6367-79E4-657F-A62947767E63}"/>
              </a:ext>
            </a:extLst>
          </p:cNvPr>
          <p:cNvSpPr txBox="1"/>
          <p:nvPr/>
        </p:nvSpPr>
        <p:spPr>
          <a:xfrm>
            <a:off x="3440464" y="5182900"/>
            <a:ext cx="934705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/>
              <a:t>Raccoons</a:t>
            </a:r>
          </a:p>
          <a:p>
            <a:r>
              <a:rPr lang="en-GB" sz="1200"/>
              <a:t>Coatis</a:t>
            </a:r>
          </a:p>
          <a:p>
            <a:r>
              <a:rPr lang="en-GB" sz="1200"/>
              <a:t>Ringtails</a:t>
            </a:r>
          </a:p>
          <a:p>
            <a:endParaRPr lang="en-GB" sz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E0DD70-881D-603A-A0CD-E94B89A0D702}"/>
              </a:ext>
            </a:extLst>
          </p:cNvPr>
          <p:cNvSpPr txBox="1"/>
          <p:nvPr/>
        </p:nvSpPr>
        <p:spPr>
          <a:xfrm>
            <a:off x="3861200" y="2076656"/>
            <a:ext cx="173089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  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4D93C9-4B11-15F5-C9A9-A97E6B0A549C}"/>
              </a:ext>
            </a:extLst>
          </p:cNvPr>
          <p:cNvSpPr txBox="1"/>
          <p:nvPr/>
        </p:nvSpPr>
        <p:spPr>
          <a:xfrm>
            <a:off x="8058689" y="1079333"/>
            <a:ext cx="173089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  </a:t>
            </a:r>
            <a:r>
              <a:rPr lang="en-GB" sz="1400">
                <a:solidFill>
                  <a:srgbClr val="000000"/>
                </a:solidFill>
              </a:rPr>
              <a:t>   </a:t>
            </a:r>
            <a:r>
              <a:rPr lang="en-GB" sz="1200">
                <a:solidFill>
                  <a:srgbClr val="FF0000"/>
                </a:solidFill>
              </a:rPr>
              <a:t>GnRH2 GnRHR2</a:t>
            </a:r>
          </a:p>
          <a:p>
            <a:r>
              <a:rPr lang="en-GB" sz="1200">
                <a:solidFill>
                  <a:srgbClr val="FF0000"/>
                </a:solidFill>
              </a:rPr>
              <a:t>     genes inactivated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CE6F2F-D6F1-EEB4-8B0D-F688A234B8BA}"/>
              </a:ext>
            </a:extLst>
          </p:cNvPr>
          <p:cNvSpPr/>
          <p:nvPr/>
        </p:nvSpPr>
        <p:spPr>
          <a:xfrm>
            <a:off x="2306576" y="2722084"/>
            <a:ext cx="4206886" cy="1258814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EA578A-DFA5-D355-1A85-9D71E42B9F5A}"/>
              </a:ext>
            </a:extLst>
          </p:cNvPr>
          <p:cNvSpPr/>
          <p:nvPr/>
        </p:nvSpPr>
        <p:spPr>
          <a:xfrm rot="5400000">
            <a:off x="1943937" y="2148289"/>
            <a:ext cx="2728792" cy="6400019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80AC3A5-317A-CF23-271E-D5724AC3FFFB}"/>
              </a:ext>
            </a:extLst>
          </p:cNvPr>
          <p:cNvSpPr/>
          <p:nvPr/>
        </p:nvSpPr>
        <p:spPr>
          <a:xfrm>
            <a:off x="8462249" y="1541938"/>
            <a:ext cx="1948431" cy="3930404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18DA5A5E-150B-9519-C19F-BE9E8DD56CB2}"/>
              </a:ext>
            </a:extLst>
          </p:cNvPr>
          <p:cNvSpPr/>
          <p:nvPr/>
        </p:nvSpPr>
        <p:spPr>
          <a:xfrm rot="19560000" flipV="1">
            <a:off x="3352125" y="2382795"/>
            <a:ext cx="350344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5" name="Parallelogram 34">
            <a:extLst>
              <a:ext uri="{FF2B5EF4-FFF2-40B4-BE49-F238E27FC236}">
                <a16:creationId xmlns:a16="http://schemas.microsoft.com/office/drawing/2014/main" id="{682146F0-9CD7-C353-1CED-1E24AADE3284}"/>
              </a:ext>
            </a:extLst>
          </p:cNvPr>
          <p:cNvSpPr/>
          <p:nvPr/>
        </p:nvSpPr>
        <p:spPr>
          <a:xfrm rot="2760000" flipV="1">
            <a:off x="3316411" y="2379704"/>
            <a:ext cx="411656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7" name="Parallelogram 36">
            <a:extLst>
              <a:ext uri="{FF2B5EF4-FFF2-40B4-BE49-F238E27FC236}">
                <a16:creationId xmlns:a16="http://schemas.microsoft.com/office/drawing/2014/main" id="{18DA5A5E-150B-9519-C19F-BE9E8DD56CB2}"/>
              </a:ext>
            </a:extLst>
          </p:cNvPr>
          <p:cNvSpPr/>
          <p:nvPr/>
        </p:nvSpPr>
        <p:spPr>
          <a:xfrm rot="19560000" flipV="1">
            <a:off x="7791578" y="1534153"/>
            <a:ext cx="350344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682146F0-9CD7-C353-1CED-1E24AADE3284}"/>
              </a:ext>
            </a:extLst>
          </p:cNvPr>
          <p:cNvSpPr/>
          <p:nvPr/>
        </p:nvSpPr>
        <p:spPr>
          <a:xfrm rot="2760000" flipV="1">
            <a:off x="7755864" y="1531061"/>
            <a:ext cx="411656" cy="2627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5CF5F1A-204B-8B22-28C5-AD8FA4ACF8D8}"/>
              </a:ext>
            </a:extLst>
          </p:cNvPr>
          <p:cNvCxnSpPr/>
          <p:nvPr/>
        </p:nvCxnSpPr>
        <p:spPr>
          <a:xfrm>
            <a:off x="5386497" y="517444"/>
            <a:ext cx="9181" cy="266239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8B8D05E-A414-70B6-0E63-3C834B1AA0D3}"/>
              </a:ext>
            </a:extLst>
          </p:cNvPr>
          <p:cNvCxnSpPr>
            <a:cxnSpLocks/>
          </p:cNvCxnSpPr>
          <p:nvPr/>
        </p:nvCxnSpPr>
        <p:spPr>
          <a:xfrm flipV="1">
            <a:off x="4870369" y="784947"/>
            <a:ext cx="1276117" cy="2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DF2EB7B-D5B0-9C6E-98E9-BB39458C860D}"/>
              </a:ext>
            </a:extLst>
          </p:cNvPr>
          <p:cNvSpPr/>
          <p:nvPr/>
        </p:nvSpPr>
        <p:spPr>
          <a:xfrm rot="5400000" flipV="1">
            <a:off x="1007028" y="3196949"/>
            <a:ext cx="524577" cy="615218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94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285619E-4B6A-2048-9A77-2495A4DDFC61}"/>
              </a:ext>
            </a:extLst>
          </p:cNvPr>
          <p:cNvSpPr/>
          <p:nvPr/>
        </p:nvSpPr>
        <p:spPr>
          <a:xfrm>
            <a:off x="1493269" y="1244099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3D6A6D-3415-4B17-02D0-3A6E1B9934C0}"/>
              </a:ext>
            </a:extLst>
          </p:cNvPr>
          <p:cNvSpPr txBox="1"/>
          <p:nvPr/>
        </p:nvSpPr>
        <p:spPr>
          <a:xfrm>
            <a:off x="1505131" y="1238468"/>
            <a:ext cx="1191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Scandentia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4B95336-230F-4078-2040-76403C1A2698}"/>
              </a:ext>
            </a:extLst>
          </p:cNvPr>
          <p:cNvCxnSpPr>
            <a:cxnSpLocks/>
          </p:cNvCxnSpPr>
          <p:nvPr/>
        </p:nvCxnSpPr>
        <p:spPr>
          <a:xfrm flipH="1">
            <a:off x="1939289" y="1555601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B0A539E-D6DE-2376-D15D-29875D2DE7B5}"/>
              </a:ext>
            </a:extLst>
          </p:cNvPr>
          <p:cNvCxnSpPr/>
          <p:nvPr/>
        </p:nvCxnSpPr>
        <p:spPr>
          <a:xfrm flipH="1">
            <a:off x="957273" y="1814142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AC7C88-20B7-736D-1023-9D4B575B429A}"/>
              </a:ext>
            </a:extLst>
          </p:cNvPr>
          <p:cNvCxnSpPr>
            <a:cxnSpLocks/>
          </p:cNvCxnSpPr>
          <p:nvPr/>
        </p:nvCxnSpPr>
        <p:spPr>
          <a:xfrm flipH="1">
            <a:off x="4075343" y="182290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0A8DB-BE7B-450E-4845-5E074F8237AA}"/>
              </a:ext>
            </a:extLst>
          </p:cNvPr>
          <p:cNvCxnSpPr>
            <a:cxnSpLocks/>
          </p:cNvCxnSpPr>
          <p:nvPr/>
        </p:nvCxnSpPr>
        <p:spPr>
          <a:xfrm flipV="1">
            <a:off x="949331" y="1815222"/>
            <a:ext cx="3111424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CEADCAF-4232-512E-D7E3-DB5854CB4558}"/>
              </a:ext>
            </a:extLst>
          </p:cNvPr>
          <p:cNvSpPr/>
          <p:nvPr/>
        </p:nvSpPr>
        <p:spPr>
          <a:xfrm>
            <a:off x="188233" y="2916995"/>
            <a:ext cx="717614" cy="269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BFD9FC-8906-8863-6CE7-F064E1C7840F}"/>
              </a:ext>
            </a:extLst>
          </p:cNvPr>
          <p:cNvSpPr txBox="1"/>
          <p:nvPr/>
        </p:nvSpPr>
        <p:spPr>
          <a:xfrm>
            <a:off x="191337" y="2911365"/>
            <a:ext cx="71816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Tupaia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1801F5-2EA1-9557-E4D1-4381A04C7C16}"/>
              </a:ext>
            </a:extLst>
          </p:cNvPr>
          <p:cNvSpPr/>
          <p:nvPr/>
        </p:nvSpPr>
        <p:spPr>
          <a:xfrm>
            <a:off x="1037820" y="2934512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73B48E-14E2-E9A9-0B49-8D41B6E99C66}"/>
              </a:ext>
            </a:extLst>
          </p:cNvPr>
          <p:cNvSpPr txBox="1"/>
          <p:nvPr/>
        </p:nvSpPr>
        <p:spPr>
          <a:xfrm>
            <a:off x="1040923" y="2928881"/>
            <a:ext cx="103347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Anathana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BA716C-5CF6-BEB8-40E9-B0123E66664E}"/>
              </a:ext>
            </a:extLst>
          </p:cNvPr>
          <p:cNvSpPr/>
          <p:nvPr/>
        </p:nvSpPr>
        <p:spPr>
          <a:xfrm>
            <a:off x="2158923" y="2943271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EFC291-5FC6-7BD4-9E94-4200B5EA5287}"/>
              </a:ext>
            </a:extLst>
          </p:cNvPr>
          <p:cNvSpPr txBox="1"/>
          <p:nvPr/>
        </p:nvSpPr>
        <p:spPr>
          <a:xfrm>
            <a:off x="2153268" y="2920122"/>
            <a:ext cx="1191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Dendrogale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C899AB-3573-1B62-D4B1-5819B2EE3B52}"/>
              </a:ext>
            </a:extLst>
          </p:cNvPr>
          <p:cNvSpPr/>
          <p:nvPr/>
        </p:nvSpPr>
        <p:spPr>
          <a:xfrm>
            <a:off x="661199" y="2128719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6D8E30-AC27-3A31-0C15-4790B2CCFA24}"/>
              </a:ext>
            </a:extLst>
          </p:cNvPr>
          <p:cNvSpPr txBox="1"/>
          <p:nvPr/>
        </p:nvSpPr>
        <p:spPr>
          <a:xfrm>
            <a:off x="673061" y="2123088"/>
            <a:ext cx="1191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Tupaiidae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6D7927-0D20-007F-A8AA-7E12BDEC8062}"/>
              </a:ext>
            </a:extLst>
          </p:cNvPr>
          <p:cNvSpPr/>
          <p:nvPr/>
        </p:nvSpPr>
        <p:spPr>
          <a:xfrm>
            <a:off x="3358855" y="2128719"/>
            <a:ext cx="1313199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5A1E9B-1DC4-1208-30AD-991FB49331A9}"/>
              </a:ext>
            </a:extLst>
          </p:cNvPr>
          <p:cNvSpPr txBox="1"/>
          <p:nvPr/>
        </p:nvSpPr>
        <p:spPr>
          <a:xfrm>
            <a:off x="3440786" y="2123087"/>
            <a:ext cx="132251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Ptilocercidae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F7F396-C090-839F-EF0F-6C8A96D45E13}"/>
              </a:ext>
            </a:extLst>
          </p:cNvPr>
          <p:cNvSpPr txBox="1"/>
          <p:nvPr/>
        </p:nvSpPr>
        <p:spPr>
          <a:xfrm>
            <a:off x="1075959" y="3349296"/>
            <a:ext cx="10247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Indian </a:t>
            </a:r>
            <a:endParaRPr lang="en-US"/>
          </a:p>
          <a:p>
            <a:r>
              <a:rPr lang="en-GB" sz="1200" dirty="0"/>
              <a:t>tree shrews</a:t>
            </a:r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E6C9E9-53CD-C353-51AC-F13109F241C3}"/>
              </a:ext>
            </a:extLst>
          </p:cNvPr>
          <p:cNvSpPr txBox="1"/>
          <p:nvPr/>
        </p:nvSpPr>
        <p:spPr>
          <a:xfrm>
            <a:off x="3589682" y="2482192"/>
            <a:ext cx="10247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Pen tailed tree shrew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45463F-7400-AC94-26D8-758C8EE5933D}"/>
              </a:ext>
            </a:extLst>
          </p:cNvPr>
          <p:cNvSpPr txBox="1"/>
          <p:nvPr/>
        </p:nvSpPr>
        <p:spPr>
          <a:xfrm>
            <a:off x="2232096" y="3349295"/>
            <a:ext cx="102471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SE Asia, Borneo</a:t>
            </a:r>
          </a:p>
          <a:p>
            <a:r>
              <a:rPr lang="en-GB" sz="1200" dirty="0"/>
              <a:t>tree shrews</a:t>
            </a:r>
            <a:endParaRPr lang="en-GB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E521622-062B-2D85-854D-F9AB41255C4B}"/>
              </a:ext>
            </a:extLst>
          </p:cNvPr>
          <p:cNvCxnSpPr>
            <a:cxnSpLocks/>
          </p:cNvCxnSpPr>
          <p:nvPr/>
        </p:nvCxnSpPr>
        <p:spPr>
          <a:xfrm flipH="1">
            <a:off x="1317427" y="2413945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20249EA-E253-1211-EF36-91D609205A8C}"/>
              </a:ext>
            </a:extLst>
          </p:cNvPr>
          <p:cNvCxnSpPr>
            <a:cxnSpLocks/>
          </p:cNvCxnSpPr>
          <p:nvPr/>
        </p:nvCxnSpPr>
        <p:spPr>
          <a:xfrm flipH="1">
            <a:off x="335411" y="266372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5BB2199-099E-28DC-949A-EDFB5689C646}"/>
              </a:ext>
            </a:extLst>
          </p:cNvPr>
          <p:cNvCxnSpPr>
            <a:cxnSpLocks/>
          </p:cNvCxnSpPr>
          <p:nvPr/>
        </p:nvCxnSpPr>
        <p:spPr>
          <a:xfrm flipH="1">
            <a:off x="2840378" y="267248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EB92782-E6C8-09EE-927C-C58D94428416}"/>
              </a:ext>
            </a:extLst>
          </p:cNvPr>
          <p:cNvCxnSpPr>
            <a:cxnSpLocks/>
          </p:cNvCxnSpPr>
          <p:nvPr/>
        </p:nvCxnSpPr>
        <p:spPr>
          <a:xfrm flipV="1">
            <a:off x="336227" y="2656050"/>
            <a:ext cx="2498322" cy="17944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BA6600D-FE39-7AAC-A28D-F0B4EE083FB2}"/>
              </a:ext>
            </a:extLst>
          </p:cNvPr>
          <p:cNvCxnSpPr>
            <a:cxnSpLocks/>
          </p:cNvCxnSpPr>
          <p:nvPr/>
        </p:nvCxnSpPr>
        <p:spPr>
          <a:xfrm flipH="1">
            <a:off x="1500308" y="267248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E4A621A1-820B-A95F-8C28-61E20C335777}"/>
              </a:ext>
            </a:extLst>
          </p:cNvPr>
          <p:cNvSpPr/>
          <p:nvPr/>
        </p:nvSpPr>
        <p:spPr>
          <a:xfrm>
            <a:off x="5968923" y="1016374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9C476A-6D29-DF4F-845D-6BB2005AF6E8}"/>
              </a:ext>
            </a:extLst>
          </p:cNvPr>
          <p:cNvSpPr txBox="1"/>
          <p:nvPr/>
        </p:nvSpPr>
        <p:spPr>
          <a:xfrm>
            <a:off x="5980785" y="1010743"/>
            <a:ext cx="1191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Pholidota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64D4BB0-BD0E-7347-7A19-667E6EB7C586}"/>
              </a:ext>
            </a:extLst>
          </p:cNvPr>
          <p:cNvCxnSpPr>
            <a:cxnSpLocks/>
          </p:cNvCxnSpPr>
          <p:nvPr/>
        </p:nvCxnSpPr>
        <p:spPr>
          <a:xfrm flipH="1">
            <a:off x="6835357" y="131911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708B249-B5D4-86D9-9F58-45059D23EBF7}"/>
              </a:ext>
            </a:extLst>
          </p:cNvPr>
          <p:cNvCxnSpPr>
            <a:cxnSpLocks/>
          </p:cNvCxnSpPr>
          <p:nvPr/>
        </p:nvCxnSpPr>
        <p:spPr>
          <a:xfrm flipH="1">
            <a:off x="8191894" y="157765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250EC22-4ABC-ABD8-38CF-678D0413FF12}"/>
              </a:ext>
            </a:extLst>
          </p:cNvPr>
          <p:cNvCxnSpPr>
            <a:cxnSpLocks/>
          </p:cNvCxnSpPr>
          <p:nvPr/>
        </p:nvCxnSpPr>
        <p:spPr>
          <a:xfrm flipV="1">
            <a:off x="5862917" y="1569980"/>
            <a:ext cx="2323149" cy="428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AEE4FE9-F79D-8481-90FE-534DF20AF2C8}"/>
              </a:ext>
            </a:extLst>
          </p:cNvPr>
          <p:cNvCxnSpPr>
            <a:cxnSpLocks/>
          </p:cNvCxnSpPr>
          <p:nvPr/>
        </p:nvCxnSpPr>
        <p:spPr>
          <a:xfrm flipH="1">
            <a:off x="7018238" y="157765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5B770B0-39EB-D8B1-803C-B201194CB93D}"/>
              </a:ext>
            </a:extLst>
          </p:cNvPr>
          <p:cNvSpPr txBox="1"/>
          <p:nvPr/>
        </p:nvSpPr>
        <p:spPr>
          <a:xfrm>
            <a:off x="6690233" y="1851570"/>
            <a:ext cx="1191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Phataginus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C80DB7-E485-79A4-730B-DDE80C4FB972}"/>
              </a:ext>
            </a:extLst>
          </p:cNvPr>
          <p:cNvSpPr/>
          <p:nvPr/>
        </p:nvSpPr>
        <p:spPr>
          <a:xfrm>
            <a:off x="5198163" y="1848443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0005D4B-75DB-0645-BE47-E7C71A2619FD}"/>
              </a:ext>
            </a:extLst>
          </p:cNvPr>
          <p:cNvSpPr txBox="1"/>
          <p:nvPr/>
        </p:nvSpPr>
        <p:spPr>
          <a:xfrm>
            <a:off x="5288852" y="2245708"/>
            <a:ext cx="105099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Asian</a:t>
            </a:r>
          </a:p>
          <a:p>
            <a:r>
              <a:rPr lang="en-GB" sz="1200" dirty="0"/>
              <a:t>Pangolins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9CCF1CA-BA08-C078-65C3-E8B730ED6B99}"/>
              </a:ext>
            </a:extLst>
          </p:cNvPr>
          <p:cNvCxnSpPr>
            <a:cxnSpLocks/>
          </p:cNvCxnSpPr>
          <p:nvPr/>
        </p:nvCxnSpPr>
        <p:spPr>
          <a:xfrm flipH="1">
            <a:off x="5879618" y="157765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24B65B8-EF2C-DE34-71AD-FC7297B258B0}"/>
              </a:ext>
            </a:extLst>
          </p:cNvPr>
          <p:cNvSpPr txBox="1"/>
          <p:nvPr/>
        </p:nvSpPr>
        <p:spPr>
          <a:xfrm>
            <a:off x="7872645" y="1842810"/>
            <a:ext cx="105099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Smutsia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CA18FD7-6CFA-54DB-9ACE-3AD1874AF058}"/>
              </a:ext>
            </a:extLst>
          </p:cNvPr>
          <p:cNvSpPr/>
          <p:nvPr/>
        </p:nvSpPr>
        <p:spPr>
          <a:xfrm flipV="1">
            <a:off x="6687127" y="1855119"/>
            <a:ext cx="1015407" cy="299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29D11E6-D790-B8BC-8ACC-D1F4B242528B}"/>
              </a:ext>
            </a:extLst>
          </p:cNvPr>
          <p:cNvSpPr txBox="1"/>
          <p:nvPr/>
        </p:nvSpPr>
        <p:spPr>
          <a:xfrm>
            <a:off x="5385197" y="1860328"/>
            <a:ext cx="85830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Manis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A119C2E-D0FE-43CE-B47D-C41D0FA77C0D}"/>
              </a:ext>
            </a:extLst>
          </p:cNvPr>
          <p:cNvSpPr/>
          <p:nvPr/>
        </p:nvSpPr>
        <p:spPr>
          <a:xfrm flipV="1">
            <a:off x="7773195" y="1881394"/>
            <a:ext cx="1015407" cy="299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E6E199F-8EBC-69B7-1A5C-02A12CEFB55F}"/>
              </a:ext>
            </a:extLst>
          </p:cNvPr>
          <p:cNvSpPr txBox="1"/>
          <p:nvPr/>
        </p:nvSpPr>
        <p:spPr>
          <a:xfrm>
            <a:off x="7066850" y="2245707"/>
            <a:ext cx="145389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African Pangolins</a:t>
            </a:r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31768F5-2F0F-9DF9-B5C9-5759186006BC}"/>
              </a:ext>
            </a:extLst>
          </p:cNvPr>
          <p:cNvSpPr/>
          <p:nvPr/>
        </p:nvSpPr>
        <p:spPr>
          <a:xfrm>
            <a:off x="7606786" y="2881959"/>
            <a:ext cx="1716096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DE5EC49-3F20-CDA6-4D19-5E824C45EC8F}"/>
              </a:ext>
            </a:extLst>
          </p:cNvPr>
          <p:cNvSpPr txBox="1"/>
          <p:nvPr/>
        </p:nvSpPr>
        <p:spPr>
          <a:xfrm>
            <a:off x="7758786" y="2876329"/>
            <a:ext cx="16115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Perissodactyla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4AE09DF-858F-09D6-3AA5-7FEE0AD41C02}"/>
              </a:ext>
            </a:extLst>
          </p:cNvPr>
          <p:cNvSpPr/>
          <p:nvPr/>
        </p:nvSpPr>
        <p:spPr>
          <a:xfrm>
            <a:off x="1904924" y="534651"/>
            <a:ext cx="1032924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95B9327-DC98-86A4-F17E-D769869B4DEF}"/>
              </a:ext>
            </a:extLst>
          </p:cNvPr>
          <p:cNvSpPr txBox="1"/>
          <p:nvPr/>
        </p:nvSpPr>
        <p:spPr>
          <a:xfrm>
            <a:off x="1855476" y="520261"/>
            <a:ext cx="11911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Euarchonta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BBEAB17-7C9D-FE95-9DC8-624108E0EE22}"/>
              </a:ext>
            </a:extLst>
          </p:cNvPr>
          <p:cNvSpPr/>
          <p:nvPr/>
        </p:nvSpPr>
        <p:spPr>
          <a:xfrm>
            <a:off x="6459405" y="525892"/>
            <a:ext cx="161975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E6D49DA-A1E8-56E8-1084-CD6E1B143F2E}"/>
              </a:ext>
            </a:extLst>
          </p:cNvPr>
          <p:cNvSpPr txBox="1"/>
          <p:nvPr/>
        </p:nvSpPr>
        <p:spPr>
          <a:xfrm>
            <a:off x="6523821" y="537777"/>
            <a:ext cx="162906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Laurasiatheria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9A65021-E5C9-DE50-6724-A1D9C8F82F5F}"/>
              </a:ext>
            </a:extLst>
          </p:cNvPr>
          <p:cNvCxnSpPr>
            <a:cxnSpLocks/>
          </p:cNvCxnSpPr>
          <p:nvPr/>
        </p:nvCxnSpPr>
        <p:spPr>
          <a:xfrm flipH="1">
            <a:off x="7825082" y="3359876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66AE2C9-8A82-B6BD-2683-DCBAFA57D360}"/>
              </a:ext>
            </a:extLst>
          </p:cNvPr>
          <p:cNvCxnSpPr>
            <a:cxnSpLocks/>
          </p:cNvCxnSpPr>
          <p:nvPr/>
        </p:nvCxnSpPr>
        <p:spPr>
          <a:xfrm flipH="1">
            <a:off x="8480928" y="361841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58BCD38-4A32-E01D-A0AC-43EEAC52EEAD}"/>
              </a:ext>
            </a:extLst>
          </p:cNvPr>
          <p:cNvCxnSpPr>
            <a:cxnSpLocks/>
          </p:cNvCxnSpPr>
          <p:nvPr/>
        </p:nvCxnSpPr>
        <p:spPr>
          <a:xfrm flipV="1">
            <a:off x="6370920" y="3610739"/>
            <a:ext cx="2086664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024FC82-448B-EBA3-02A7-CBD18D780A42}"/>
              </a:ext>
            </a:extLst>
          </p:cNvPr>
          <p:cNvCxnSpPr>
            <a:cxnSpLocks/>
          </p:cNvCxnSpPr>
          <p:nvPr/>
        </p:nvCxnSpPr>
        <p:spPr>
          <a:xfrm flipH="1">
            <a:off x="6396375" y="363593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BB3173F3-BDED-B771-255B-9F1D4F5F3EA2}"/>
              </a:ext>
            </a:extLst>
          </p:cNvPr>
          <p:cNvSpPr/>
          <p:nvPr/>
        </p:nvSpPr>
        <p:spPr>
          <a:xfrm>
            <a:off x="5601061" y="3880441"/>
            <a:ext cx="1716096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099F3C7-678B-0176-89AC-A52DA80FD912}"/>
              </a:ext>
            </a:extLst>
          </p:cNvPr>
          <p:cNvSpPr txBox="1"/>
          <p:nvPr/>
        </p:nvSpPr>
        <p:spPr>
          <a:xfrm>
            <a:off x="5753061" y="3874811"/>
            <a:ext cx="16115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Hippomorpha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66616B2-F0F6-94B2-A299-CD845921DEC3}"/>
              </a:ext>
            </a:extLst>
          </p:cNvPr>
          <p:cNvSpPr/>
          <p:nvPr/>
        </p:nvSpPr>
        <p:spPr>
          <a:xfrm>
            <a:off x="7843268" y="3854166"/>
            <a:ext cx="1716096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25FBCE1-0454-6930-BF3D-5D5BA40AAA4A}"/>
              </a:ext>
            </a:extLst>
          </p:cNvPr>
          <p:cNvSpPr txBox="1"/>
          <p:nvPr/>
        </p:nvSpPr>
        <p:spPr>
          <a:xfrm>
            <a:off x="7995268" y="3848535"/>
            <a:ext cx="16115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Ceratomorpha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B9B2638-189B-5D94-408F-4DAFD8856B3A}"/>
              </a:ext>
            </a:extLst>
          </p:cNvPr>
          <p:cNvSpPr/>
          <p:nvPr/>
        </p:nvSpPr>
        <p:spPr>
          <a:xfrm>
            <a:off x="4733958" y="4502303"/>
            <a:ext cx="1094234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B82ABB-3749-666C-020B-5115A0E15C78}"/>
              </a:ext>
            </a:extLst>
          </p:cNvPr>
          <p:cNvSpPr txBox="1"/>
          <p:nvPr/>
        </p:nvSpPr>
        <p:spPr>
          <a:xfrm>
            <a:off x="4885958" y="4496673"/>
            <a:ext cx="101596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Equidae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FC8CCC8-979F-E576-FDBE-E8D29589A20C}"/>
              </a:ext>
            </a:extLst>
          </p:cNvPr>
          <p:cNvSpPr/>
          <p:nvPr/>
        </p:nvSpPr>
        <p:spPr>
          <a:xfrm>
            <a:off x="7081267" y="4896441"/>
            <a:ext cx="1181821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2A922B-8B07-2C8A-F2B9-EDE1EEEEAE81}"/>
              </a:ext>
            </a:extLst>
          </p:cNvPr>
          <p:cNvSpPr txBox="1"/>
          <p:nvPr/>
        </p:nvSpPr>
        <p:spPr>
          <a:xfrm>
            <a:off x="7180717" y="4890811"/>
            <a:ext cx="109478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Tapiroidea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8EB81F5-C915-8AFF-1981-99F83CAB687C}"/>
              </a:ext>
            </a:extLst>
          </p:cNvPr>
          <p:cNvSpPr/>
          <p:nvPr/>
        </p:nvSpPr>
        <p:spPr>
          <a:xfrm>
            <a:off x="8675337" y="4896441"/>
            <a:ext cx="1716096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8E0D00E-D009-DC1E-925A-6C34B65E6FB8}"/>
              </a:ext>
            </a:extLst>
          </p:cNvPr>
          <p:cNvSpPr txBox="1"/>
          <p:nvPr/>
        </p:nvSpPr>
        <p:spPr>
          <a:xfrm>
            <a:off x="8827337" y="4890811"/>
            <a:ext cx="16115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Rhinocerotoidea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D719BCB-0B57-1E2E-E79A-8D00FCF96C41}"/>
              </a:ext>
            </a:extLst>
          </p:cNvPr>
          <p:cNvSpPr/>
          <p:nvPr/>
        </p:nvSpPr>
        <p:spPr>
          <a:xfrm>
            <a:off x="3971957" y="5036579"/>
            <a:ext cx="884029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FC6B8BF-48E7-1C54-B86B-5B257D87E9A4}"/>
              </a:ext>
            </a:extLst>
          </p:cNvPr>
          <p:cNvSpPr txBox="1"/>
          <p:nvPr/>
        </p:nvSpPr>
        <p:spPr>
          <a:xfrm>
            <a:off x="3966303" y="5030949"/>
            <a:ext cx="8845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Equinae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EA0E5A6-05F2-C5C5-7AFF-7BBB67FD9698}"/>
              </a:ext>
            </a:extLst>
          </p:cNvPr>
          <p:cNvSpPr/>
          <p:nvPr/>
        </p:nvSpPr>
        <p:spPr>
          <a:xfrm>
            <a:off x="6187888" y="5308096"/>
            <a:ext cx="1006650" cy="3132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DBC4C26-890E-61CF-B3F1-1944D61414AA}"/>
              </a:ext>
            </a:extLst>
          </p:cNvPr>
          <p:cNvSpPr txBox="1"/>
          <p:nvPr/>
        </p:nvSpPr>
        <p:spPr>
          <a:xfrm>
            <a:off x="6217268" y="5311225"/>
            <a:ext cx="101596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Tapiriidae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3A644D5-6966-FCB2-5E4B-18A8DACACF01}"/>
              </a:ext>
            </a:extLst>
          </p:cNvPr>
          <p:cNvSpPr/>
          <p:nvPr/>
        </p:nvSpPr>
        <p:spPr>
          <a:xfrm>
            <a:off x="9113268" y="5369407"/>
            <a:ext cx="1716096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3A6FC74-A5EC-5867-1F56-CB21F4C8C78E}"/>
              </a:ext>
            </a:extLst>
          </p:cNvPr>
          <p:cNvSpPr txBox="1"/>
          <p:nvPr/>
        </p:nvSpPr>
        <p:spPr>
          <a:xfrm>
            <a:off x="9265268" y="5363777"/>
            <a:ext cx="16115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 err="1"/>
              <a:t>Rhinocerotidae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5A7B68F-DC2B-713B-1917-501301C297DC}"/>
              </a:ext>
            </a:extLst>
          </p:cNvPr>
          <p:cNvSpPr/>
          <p:nvPr/>
        </p:nvSpPr>
        <p:spPr>
          <a:xfrm>
            <a:off x="7265197" y="6183957"/>
            <a:ext cx="1181822" cy="295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97D0094-10C3-DDF8-0989-1625426C3836}"/>
              </a:ext>
            </a:extLst>
          </p:cNvPr>
          <p:cNvSpPr txBox="1"/>
          <p:nvPr/>
        </p:nvSpPr>
        <p:spPr>
          <a:xfrm>
            <a:off x="7259542" y="6178328"/>
            <a:ext cx="118237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Ceratotherium</a:t>
            </a:r>
            <a:endParaRPr lang="en-GB" sz="12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BEAC073D-8829-FDB1-31ED-E6FE8241A7C0}"/>
              </a:ext>
            </a:extLst>
          </p:cNvPr>
          <p:cNvSpPr/>
          <p:nvPr/>
        </p:nvSpPr>
        <p:spPr>
          <a:xfrm>
            <a:off x="10803679" y="6166441"/>
            <a:ext cx="1102994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A334F04-059C-A9A5-5A83-61C0440D3A46}"/>
              </a:ext>
            </a:extLst>
          </p:cNvPr>
          <p:cNvSpPr txBox="1"/>
          <p:nvPr/>
        </p:nvSpPr>
        <p:spPr>
          <a:xfrm>
            <a:off x="10780507" y="6178328"/>
            <a:ext cx="111230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Dicerorhinus</a:t>
            </a:r>
            <a:endParaRPr lang="en-GB" sz="12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E846774-C434-3352-D4AA-461184B64177}"/>
              </a:ext>
            </a:extLst>
          </p:cNvPr>
          <p:cNvSpPr/>
          <p:nvPr/>
        </p:nvSpPr>
        <p:spPr>
          <a:xfrm>
            <a:off x="9717613" y="6183957"/>
            <a:ext cx="989131" cy="278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D600753-0ABF-7620-9591-BCD7067A84CB}"/>
              </a:ext>
            </a:extLst>
          </p:cNvPr>
          <p:cNvSpPr txBox="1"/>
          <p:nvPr/>
        </p:nvSpPr>
        <p:spPr>
          <a:xfrm>
            <a:off x="9711957" y="6187086"/>
            <a:ext cx="98968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Rhinoceros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FEBAC5C-0B23-F2FF-EC94-157B1714C3D5}"/>
              </a:ext>
            </a:extLst>
          </p:cNvPr>
          <p:cNvSpPr/>
          <p:nvPr/>
        </p:nvSpPr>
        <p:spPr>
          <a:xfrm>
            <a:off x="8719128" y="6192716"/>
            <a:ext cx="866511" cy="2694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ABA896A-E107-DB22-1982-92F4F8B5FF0E}"/>
              </a:ext>
            </a:extLst>
          </p:cNvPr>
          <p:cNvSpPr txBox="1"/>
          <p:nvPr/>
        </p:nvSpPr>
        <p:spPr>
          <a:xfrm>
            <a:off x="8774784" y="6178328"/>
            <a:ext cx="75320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err="1"/>
              <a:t>Diceros</a:t>
            </a:r>
            <a:endParaRPr lang="en-GB" sz="120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39DE563-C5B1-6EBC-A288-1629FDB3BBA1}"/>
              </a:ext>
            </a:extLst>
          </p:cNvPr>
          <p:cNvCxnSpPr>
            <a:cxnSpLocks/>
          </p:cNvCxnSpPr>
          <p:nvPr/>
        </p:nvCxnSpPr>
        <p:spPr>
          <a:xfrm flipH="1">
            <a:off x="8963701" y="4183186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C972326E-A1AA-56D6-5974-10927F721B7B}"/>
              </a:ext>
            </a:extLst>
          </p:cNvPr>
          <p:cNvCxnSpPr>
            <a:cxnSpLocks/>
          </p:cNvCxnSpPr>
          <p:nvPr/>
        </p:nvCxnSpPr>
        <p:spPr>
          <a:xfrm flipH="1">
            <a:off x="9619547" y="4441727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0E40DB61-DDC6-6323-9439-830542DE043E}"/>
              </a:ext>
            </a:extLst>
          </p:cNvPr>
          <p:cNvCxnSpPr>
            <a:cxnSpLocks/>
          </p:cNvCxnSpPr>
          <p:nvPr/>
        </p:nvCxnSpPr>
        <p:spPr>
          <a:xfrm flipV="1">
            <a:off x="7509539" y="4434049"/>
            <a:ext cx="2086664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E481575-AF7E-B4F5-F69C-AD14D8BDC060}"/>
              </a:ext>
            </a:extLst>
          </p:cNvPr>
          <p:cNvCxnSpPr>
            <a:cxnSpLocks/>
          </p:cNvCxnSpPr>
          <p:nvPr/>
        </p:nvCxnSpPr>
        <p:spPr>
          <a:xfrm flipH="1">
            <a:off x="7534994" y="447676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B163FD69-E145-8F50-1D10-9CA622755E02}"/>
              </a:ext>
            </a:extLst>
          </p:cNvPr>
          <p:cNvCxnSpPr>
            <a:cxnSpLocks/>
          </p:cNvCxnSpPr>
          <p:nvPr/>
        </p:nvCxnSpPr>
        <p:spPr>
          <a:xfrm flipH="1">
            <a:off x="5696736" y="4218220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600C2C0-C73C-BAC2-38B8-64766447734A}"/>
              </a:ext>
            </a:extLst>
          </p:cNvPr>
          <p:cNvCxnSpPr>
            <a:cxnSpLocks/>
          </p:cNvCxnSpPr>
          <p:nvPr/>
        </p:nvCxnSpPr>
        <p:spPr>
          <a:xfrm flipH="1">
            <a:off x="4854856" y="483586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E1F5326-365E-FD8B-35B4-74FAD21C6405}"/>
              </a:ext>
            </a:extLst>
          </p:cNvPr>
          <p:cNvCxnSpPr>
            <a:cxnSpLocks/>
          </p:cNvCxnSpPr>
          <p:nvPr/>
        </p:nvCxnSpPr>
        <p:spPr>
          <a:xfrm flipH="1">
            <a:off x="9261495" y="5672151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5CA19A11-1C98-7864-01BD-442D3BD2E8D0}"/>
              </a:ext>
            </a:extLst>
          </p:cNvPr>
          <p:cNvCxnSpPr>
            <a:cxnSpLocks/>
          </p:cNvCxnSpPr>
          <p:nvPr/>
        </p:nvCxnSpPr>
        <p:spPr>
          <a:xfrm flipH="1">
            <a:off x="11213617" y="586062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31D3D10C-E951-4855-644C-101F91B62C7F}"/>
              </a:ext>
            </a:extLst>
          </p:cNvPr>
          <p:cNvCxnSpPr>
            <a:cxnSpLocks/>
          </p:cNvCxnSpPr>
          <p:nvPr/>
        </p:nvCxnSpPr>
        <p:spPr>
          <a:xfrm flipV="1">
            <a:off x="7877402" y="5923014"/>
            <a:ext cx="2515836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8F4E20F2-D11A-305C-942A-38FCC0D3928E}"/>
              </a:ext>
            </a:extLst>
          </p:cNvPr>
          <p:cNvCxnSpPr>
            <a:cxnSpLocks/>
          </p:cNvCxnSpPr>
          <p:nvPr/>
        </p:nvCxnSpPr>
        <p:spPr>
          <a:xfrm flipH="1">
            <a:off x="8682374" y="5965725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C986FBB-2E99-7C23-AFDA-B1E8F2719DF2}"/>
              </a:ext>
            </a:extLst>
          </p:cNvPr>
          <p:cNvCxnSpPr>
            <a:cxnSpLocks/>
          </p:cNvCxnSpPr>
          <p:nvPr/>
        </p:nvCxnSpPr>
        <p:spPr>
          <a:xfrm flipH="1">
            <a:off x="7885338" y="593069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3234F381-DBB5-8D29-1E41-7C304F0531CE}"/>
              </a:ext>
            </a:extLst>
          </p:cNvPr>
          <p:cNvCxnSpPr>
            <a:cxnSpLocks/>
          </p:cNvCxnSpPr>
          <p:nvPr/>
        </p:nvCxnSpPr>
        <p:spPr>
          <a:xfrm flipH="1">
            <a:off x="6010993" y="593069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9DC32493-6335-F649-3173-07E172D9A3A4}"/>
              </a:ext>
            </a:extLst>
          </p:cNvPr>
          <p:cNvCxnSpPr>
            <a:cxnSpLocks/>
          </p:cNvCxnSpPr>
          <p:nvPr/>
        </p:nvCxnSpPr>
        <p:spPr>
          <a:xfrm flipH="1">
            <a:off x="6371148" y="5654633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1656738E-3AE6-A21E-8458-32644A25F79B}"/>
              </a:ext>
            </a:extLst>
          </p:cNvPr>
          <p:cNvCxnSpPr>
            <a:cxnSpLocks/>
          </p:cNvCxnSpPr>
          <p:nvPr/>
        </p:nvCxnSpPr>
        <p:spPr>
          <a:xfrm flipH="1">
            <a:off x="6755477" y="5913174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8E4B0C2-EFD3-BD3C-2177-01A7589B5F72}"/>
              </a:ext>
            </a:extLst>
          </p:cNvPr>
          <p:cNvCxnSpPr>
            <a:cxnSpLocks/>
          </p:cNvCxnSpPr>
          <p:nvPr/>
        </p:nvCxnSpPr>
        <p:spPr>
          <a:xfrm>
            <a:off x="5398710" y="5923439"/>
            <a:ext cx="1350940" cy="8332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BA2CCC5A-E1F8-121A-0A9E-EA179CB3A1DA}"/>
              </a:ext>
            </a:extLst>
          </p:cNvPr>
          <p:cNvCxnSpPr>
            <a:cxnSpLocks/>
          </p:cNvCxnSpPr>
          <p:nvPr/>
        </p:nvCxnSpPr>
        <p:spPr>
          <a:xfrm flipH="1">
            <a:off x="5380372" y="591317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1EDED91C-EB52-4130-8710-85DBD26E2474}"/>
              </a:ext>
            </a:extLst>
          </p:cNvPr>
          <p:cNvCxnSpPr>
            <a:cxnSpLocks/>
          </p:cNvCxnSpPr>
          <p:nvPr/>
        </p:nvCxnSpPr>
        <p:spPr>
          <a:xfrm flipH="1">
            <a:off x="3962528" y="5374357"/>
            <a:ext cx="0" cy="26328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D05B16CC-8CA9-05E2-6E68-D46455333855}"/>
              </a:ext>
            </a:extLst>
          </p:cNvPr>
          <p:cNvCxnSpPr>
            <a:cxnSpLocks/>
          </p:cNvCxnSpPr>
          <p:nvPr/>
        </p:nvCxnSpPr>
        <p:spPr>
          <a:xfrm flipH="1">
            <a:off x="4618374" y="5632898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B4D7ABC-EDDC-0B72-6F9C-11E54A051EFC}"/>
              </a:ext>
            </a:extLst>
          </p:cNvPr>
          <p:cNvCxnSpPr>
            <a:cxnSpLocks/>
          </p:cNvCxnSpPr>
          <p:nvPr/>
        </p:nvCxnSpPr>
        <p:spPr>
          <a:xfrm flipV="1">
            <a:off x="1737607" y="5598944"/>
            <a:ext cx="2892456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FD83F7B7-77F5-205E-456C-ACE8CF91930F}"/>
              </a:ext>
            </a:extLst>
          </p:cNvPr>
          <p:cNvCxnSpPr>
            <a:cxnSpLocks/>
          </p:cNvCxnSpPr>
          <p:nvPr/>
        </p:nvCxnSpPr>
        <p:spPr>
          <a:xfrm flipH="1">
            <a:off x="2428718" y="5667931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F2F05B97-7E38-0F1C-AD77-5051A9950925}"/>
              </a:ext>
            </a:extLst>
          </p:cNvPr>
          <p:cNvCxnSpPr>
            <a:cxnSpLocks/>
          </p:cNvCxnSpPr>
          <p:nvPr/>
        </p:nvCxnSpPr>
        <p:spPr>
          <a:xfrm flipH="1">
            <a:off x="1736785" y="563289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DDF64599-2B45-5204-4807-DCE097B00B06}"/>
              </a:ext>
            </a:extLst>
          </p:cNvPr>
          <p:cNvCxnSpPr>
            <a:cxnSpLocks/>
          </p:cNvCxnSpPr>
          <p:nvPr/>
        </p:nvCxnSpPr>
        <p:spPr>
          <a:xfrm flipH="1">
            <a:off x="4101611" y="562413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06B558DE-CBF1-A3D1-459F-60F784AA2895}"/>
              </a:ext>
            </a:extLst>
          </p:cNvPr>
          <p:cNvCxnSpPr>
            <a:cxnSpLocks/>
          </p:cNvCxnSpPr>
          <p:nvPr/>
        </p:nvCxnSpPr>
        <p:spPr>
          <a:xfrm flipH="1">
            <a:off x="3348371" y="5667929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0505D50-A061-ECDD-35C2-551D66455F33}"/>
              </a:ext>
            </a:extLst>
          </p:cNvPr>
          <p:cNvSpPr/>
          <p:nvPr/>
        </p:nvSpPr>
        <p:spPr>
          <a:xfrm>
            <a:off x="161958" y="473341"/>
            <a:ext cx="848992" cy="321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F63C738-67B3-F8D2-AC67-EEC93709715F}"/>
              </a:ext>
            </a:extLst>
          </p:cNvPr>
          <p:cNvSpPr txBox="1"/>
          <p:nvPr/>
        </p:nvSpPr>
        <p:spPr>
          <a:xfrm>
            <a:off x="156302" y="476469"/>
            <a:ext cx="101596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Glires</a:t>
            </a:r>
            <a:endParaRPr lang="en-US" dirty="0" err="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B8B50EC6-87A6-EF38-21C8-A5105BD5F9AD}"/>
              </a:ext>
            </a:extLst>
          </p:cNvPr>
          <p:cNvSpPr/>
          <p:nvPr/>
        </p:nvSpPr>
        <p:spPr>
          <a:xfrm>
            <a:off x="10488371" y="560926"/>
            <a:ext cx="1173061" cy="304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E96E765-C1E2-4C9B-AE48-C17E04B046E3}"/>
              </a:ext>
            </a:extLst>
          </p:cNvPr>
          <p:cNvSpPr txBox="1"/>
          <p:nvPr/>
        </p:nvSpPr>
        <p:spPr>
          <a:xfrm>
            <a:off x="10403887" y="555296"/>
            <a:ext cx="13575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  </a:t>
            </a:r>
            <a:r>
              <a:rPr lang="en-GB" sz="1400" dirty="0" err="1"/>
              <a:t>Eulipotyphla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C1F0AF83-55FA-0BCD-EDDD-082439B290EA}"/>
              </a:ext>
            </a:extLst>
          </p:cNvPr>
          <p:cNvSpPr/>
          <p:nvPr/>
        </p:nvSpPr>
        <p:spPr>
          <a:xfrm rot="5400000" flipV="1">
            <a:off x="3214200" y="5833290"/>
            <a:ext cx="401958" cy="615219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FDAB0799-871A-FB49-EEC8-B5C3A449E889}"/>
              </a:ext>
            </a:extLst>
          </p:cNvPr>
          <p:cNvSpPr/>
          <p:nvPr/>
        </p:nvSpPr>
        <p:spPr>
          <a:xfrm rot="5400000" flipV="1">
            <a:off x="275684" y="2702087"/>
            <a:ext cx="489540" cy="746599"/>
          </a:xfrm>
          <a:prstGeom prst="rect">
            <a:avLst/>
          </a:prstGeom>
          <a:solidFill>
            <a:srgbClr val="151A82">
              <a:alpha val="28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08072044-7561-40C5-BB61-ADB13142626A}"/>
              </a:ext>
            </a:extLst>
          </p:cNvPr>
          <p:cNvSpPr/>
          <p:nvPr/>
        </p:nvSpPr>
        <p:spPr>
          <a:xfrm rot="16200000">
            <a:off x="7647695" y="5684768"/>
            <a:ext cx="354361" cy="1302814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7C1E2E59-286A-AB0C-B434-0AD5AF113E0E}"/>
              </a:ext>
            </a:extLst>
          </p:cNvPr>
          <p:cNvSpPr/>
          <p:nvPr/>
        </p:nvSpPr>
        <p:spPr>
          <a:xfrm rot="16200000">
            <a:off x="8974624" y="5890594"/>
            <a:ext cx="336843" cy="926194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DD70A25-C428-842B-EDA9-AAB753A43121}"/>
              </a:ext>
            </a:extLst>
          </p:cNvPr>
          <p:cNvSpPr txBox="1"/>
          <p:nvPr/>
        </p:nvSpPr>
        <p:spPr>
          <a:xfrm>
            <a:off x="7343228" y="6519917"/>
            <a:ext cx="104403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White rhino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6BDA7AC-081C-DC9E-E2CC-107182078E12}"/>
              </a:ext>
            </a:extLst>
          </p:cNvPr>
          <p:cNvSpPr txBox="1"/>
          <p:nvPr/>
        </p:nvSpPr>
        <p:spPr>
          <a:xfrm>
            <a:off x="8692056" y="6519917"/>
            <a:ext cx="104403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Black rhino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4D64CA34-EFED-AE7A-0A4E-51C76C65CB56}"/>
              </a:ext>
            </a:extLst>
          </p:cNvPr>
          <p:cNvSpPr/>
          <p:nvPr/>
        </p:nvSpPr>
        <p:spPr>
          <a:xfrm rot="16200000">
            <a:off x="5256591" y="1690836"/>
            <a:ext cx="914912" cy="1145161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F207BCF-0389-1EC6-F90C-6BA3106F0EF4}"/>
              </a:ext>
            </a:extLst>
          </p:cNvPr>
          <p:cNvSpPr txBox="1"/>
          <p:nvPr/>
        </p:nvSpPr>
        <p:spPr>
          <a:xfrm>
            <a:off x="3095297" y="5968123"/>
            <a:ext cx="76375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Donkey</a:t>
            </a:r>
          </a:p>
        </p:txBody>
      </p:sp>
      <p:sp>
        <p:nvSpPr>
          <p:cNvPr id="142" name="Arrow: Bent 141">
            <a:extLst>
              <a:ext uri="{FF2B5EF4-FFF2-40B4-BE49-F238E27FC236}">
                <a16:creationId xmlns:a16="http://schemas.microsoft.com/office/drawing/2014/main" id="{EBCC9180-D709-22FB-832C-BB8A881A6BD1}"/>
              </a:ext>
            </a:extLst>
          </p:cNvPr>
          <p:cNvSpPr/>
          <p:nvPr/>
        </p:nvSpPr>
        <p:spPr>
          <a:xfrm rot="10980000">
            <a:off x="197904" y="866089"/>
            <a:ext cx="175172" cy="210206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3" name="Arrow: Bent 142">
            <a:extLst>
              <a:ext uri="{FF2B5EF4-FFF2-40B4-BE49-F238E27FC236}">
                <a16:creationId xmlns:a16="http://schemas.microsoft.com/office/drawing/2014/main" id="{775E9C56-59B0-F596-5430-97919F350687}"/>
              </a:ext>
            </a:extLst>
          </p:cNvPr>
          <p:cNvSpPr/>
          <p:nvPr/>
        </p:nvSpPr>
        <p:spPr>
          <a:xfrm rot="10980000" flipH="1">
            <a:off x="11523482" y="962637"/>
            <a:ext cx="166414" cy="210206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E60DEAF-62B2-6A9F-7552-CC8A4AD67DBA}"/>
              </a:ext>
            </a:extLst>
          </p:cNvPr>
          <p:cNvCxnSpPr>
            <a:cxnSpLocks/>
          </p:cNvCxnSpPr>
          <p:nvPr/>
        </p:nvCxnSpPr>
        <p:spPr>
          <a:xfrm flipV="1">
            <a:off x="476364" y="221152"/>
            <a:ext cx="11248183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415CB35-E626-A479-FDD1-B22B695ECF7B}"/>
              </a:ext>
            </a:extLst>
          </p:cNvPr>
          <p:cNvCxnSpPr>
            <a:cxnSpLocks/>
          </p:cNvCxnSpPr>
          <p:nvPr/>
        </p:nvCxnSpPr>
        <p:spPr>
          <a:xfrm flipH="1">
            <a:off x="458026" y="22882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27286C-1556-7746-5BF7-B6B197B9786B}"/>
              </a:ext>
            </a:extLst>
          </p:cNvPr>
          <p:cNvCxnSpPr>
            <a:cxnSpLocks/>
          </p:cNvCxnSpPr>
          <p:nvPr/>
        </p:nvCxnSpPr>
        <p:spPr>
          <a:xfrm flipH="1">
            <a:off x="2271061" y="841930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C1ADD52-E1EA-D957-3AFE-B8B80327E694}"/>
              </a:ext>
            </a:extLst>
          </p:cNvPr>
          <p:cNvCxnSpPr>
            <a:cxnSpLocks/>
          </p:cNvCxnSpPr>
          <p:nvPr/>
        </p:nvCxnSpPr>
        <p:spPr>
          <a:xfrm flipH="1">
            <a:off x="2454991" y="255102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3815AA8-161A-F8F7-0FE5-97D90C9C4503}"/>
              </a:ext>
            </a:extLst>
          </p:cNvPr>
          <p:cNvCxnSpPr>
            <a:cxnSpLocks/>
          </p:cNvCxnSpPr>
          <p:nvPr/>
        </p:nvCxnSpPr>
        <p:spPr>
          <a:xfrm flipH="1">
            <a:off x="7228440" y="29013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7F8CA37-6E98-29E0-C284-83304F5ACB33}"/>
              </a:ext>
            </a:extLst>
          </p:cNvPr>
          <p:cNvCxnSpPr>
            <a:cxnSpLocks/>
          </p:cNvCxnSpPr>
          <p:nvPr/>
        </p:nvCxnSpPr>
        <p:spPr>
          <a:xfrm flipH="1">
            <a:off x="11073474" y="290136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F81391-2709-ACA2-5856-898433C4DF9C}"/>
              </a:ext>
            </a:extLst>
          </p:cNvPr>
          <p:cNvCxnSpPr>
            <a:cxnSpLocks/>
          </p:cNvCxnSpPr>
          <p:nvPr/>
        </p:nvCxnSpPr>
        <p:spPr>
          <a:xfrm flipV="1">
            <a:off x="7570847" y="1149566"/>
            <a:ext cx="2323149" cy="9186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EBB9E2-6167-75C5-65DF-8083A5230785}"/>
              </a:ext>
            </a:extLst>
          </p:cNvPr>
          <p:cNvCxnSpPr>
            <a:cxnSpLocks/>
          </p:cNvCxnSpPr>
          <p:nvPr/>
        </p:nvCxnSpPr>
        <p:spPr>
          <a:xfrm flipH="1">
            <a:off x="9164095" y="1174758"/>
            <a:ext cx="17517" cy="155164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DF6F85-BDDB-7D55-5EB2-AC7DC5D48CEB}"/>
              </a:ext>
            </a:extLst>
          </p:cNvPr>
          <p:cNvCxnSpPr>
            <a:cxnSpLocks/>
          </p:cNvCxnSpPr>
          <p:nvPr/>
        </p:nvCxnSpPr>
        <p:spPr>
          <a:xfrm flipH="1">
            <a:off x="7499958" y="885722"/>
            <a:ext cx="1" cy="413024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F08AF76-19D6-C4B0-F0F3-795676765246}"/>
              </a:ext>
            </a:extLst>
          </p:cNvPr>
          <p:cNvCxnSpPr>
            <a:cxnSpLocks/>
          </p:cNvCxnSpPr>
          <p:nvPr/>
        </p:nvCxnSpPr>
        <p:spPr>
          <a:xfrm>
            <a:off x="7001536" y="1141231"/>
            <a:ext cx="440044" cy="8333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68DD67A-C86D-EA52-C045-D1C71CFCB235}"/>
              </a:ext>
            </a:extLst>
          </p:cNvPr>
          <p:cNvSpPr txBox="1"/>
          <p:nvPr/>
        </p:nvSpPr>
        <p:spPr>
          <a:xfrm>
            <a:off x="1194675" y="5880536"/>
            <a:ext cx="75499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modern Horse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6AC4E5-6EE4-6D6F-2E2A-4248EC9FEA4F}"/>
              </a:ext>
            </a:extLst>
          </p:cNvPr>
          <p:cNvSpPr txBox="1"/>
          <p:nvPr/>
        </p:nvSpPr>
        <p:spPr>
          <a:xfrm>
            <a:off x="1904123" y="5933088"/>
            <a:ext cx="77251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Zebras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3CE117-D474-5922-2FBC-BAD638DC6EBE}"/>
              </a:ext>
            </a:extLst>
          </p:cNvPr>
          <p:cNvSpPr txBox="1"/>
          <p:nvPr/>
        </p:nvSpPr>
        <p:spPr>
          <a:xfrm>
            <a:off x="3725917" y="5924330"/>
            <a:ext cx="763755" cy="2857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Onager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2B9B27C-0773-CC0E-634C-A9C49D7E4617}"/>
              </a:ext>
            </a:extLst>
          </p:cNvPr>
          <p:cNvSpPr txBox="1"/>
          <p:nvPr/>
        </p:nvSpPr>
        <p:spPr>
          <a:xfrm>
            <a:off x="4321503" y="6073227"/>
            <a:ext cx="64989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Kiang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F893A2-B65B-48DE-9A8C-355016577D59}"/>
              </a:ext>
            </a:extLst>
          </p:cNvPr>
          <p:cNvSpPr txBox="1"/>
          <p:nvPr/>
        </p:nvSpPr>
        <p:spPr>
          <a:xfrm>
            <a:off x="5372538" y="6152054"/>
            <a:ext cx="90389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Malayan Tapir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F122971-54DC-85DF-8C60-DB66FDBF335C}"/>
              </a:ext>
            </a:extLst>
          </p:cNvPr>
          <p:cNvSpPr txBox="1"/>
          <p:nvPr/>
        </p:nvSpPr>
        <p:spPr>
          <a:xfrm>
            <a:off x="6117020" y="6143295"/>
            <a:ext cx="104403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South American Tapir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A334F3B-7C73-FCE8-C319-A16B28A408F1}"/>
              </a:ext>
            </a:extLst>
          </p:cNvPr>
          <p:cNvSpPr txBox="1"/>
          <p:nvPr/>
        </p:nvSpPr>
        <p:spPr>
          <a:xfrm>
            <a:off x="9708055" y="6511158"/>
            <a:ext cx="104403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Indian Rhino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97D27A1-4CA9-FF32-3273-A28F3387E670}"/>
              </a:ext>
            </a:extLst>
          </p:cNvPr>
          <p:cNvSpPr txBox="1"/>
          <p:nvPr/>
        </p:nvSpPr>
        <p:spPr>
          <a:xfrm>
            <a:off x="10767847" y="6493641"/>
            <a:ext cx="121920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Sumatran rhino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AA5DDBB-FF99-1EAD-EBEB-DC8A13765EA5}"/>
              </a:ext>
            </a:extLst>
          </p:cNvPr>
          <p:cNvSpPr txBox="1"/>
          <p:nvPr/>
        </p:nvSpPr>
        <p:spPr>
          <a:xfrm>
            <a:off x="6289870" y="1583325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47 MYA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A66677B-BA59-8DB8-ECD6-DFF43690AB36}"/>
              </a:ext>
            </a:extLst>
          </p:cNvPr>
          <p:cNvSpPr txBox="1"/>
          <p:nvPr/>
        </p:nvSpPr>
        <p:spPr>
          <a:xfrm>
            <a:off x="10353870" y="4999187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44 MYA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9C5527B-9540-F9AA-8AE9-242EC46AED19}"/>
              </a:ext>
            </a:extLst>
          </p:cNvPr>
          <p:cNvSpPr txBox="1"/>
          <p:nvPr/>
        </p:nvSpPr>
        <p:spPr>
          <a:xfrm>
            <a:off x="7656215" y="4473670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50  MYA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65AABAF1-74FD-EB5D-C028-F294CF273556}"/>
              </a:ext>
            </a:extLst>
          </p:cNvPr>
          <p:cNvSpPr/>
          <p:nvPr/>
        </p:nvSpPr>
        <p:spPr>
          <a:xfrm>
            <a:off x="5262004" y="266404"/>
            <a:ext cx="875270" cy="304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CFB36C7-035B-E179-F5CD-88D2913E19BA}"/>
              </a:ext>
            </a:extLst>
          </p:cNvPr>
          <p:cNvSpPr txBox="1"/>
          <p:nvPr/>
        </p:nvSpPr>
        <p:spPr>
          <a:xfrm>
            <a:off x="5238833" y="287048"/>
            <a:ext cx="867064" cy="3165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90 MYA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2616479-4EE5-7020-74F3-8913E72F3FD0}"/>
              </a:ext>
            </a:extLst>
          </p:cNvPr>
          <p:cNvSpPr txBox="1"/>
          <p:nvPr/>
        </p:nvSpPr>
        <p:spPr>
          <a:xfrm>
            <a:off x="3101729" y="5358287"/>
            <a:ext cx="100720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13.5 MYA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562E0B-912C-6C1A-A368-1DE3846D3096}"/>
              </a:ext>
            </a:extLst>
          </p:cNvPr>
          <p:cNvSpPr txBox="1"/>
          <p:nvPr/>
        </p:nvSpPr>
        <p:spPr>
          <a:xfrm>
            <a:off x="5597938" y="3475186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55 MYA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982E5C9-7132-6B87-1D29-F68AB0038C73}"/>
              </a:ext>
            </a:extLst>
          </p:cNvPr>
          <p:cNvSpPr txBox="1"/>
          <p:nvPr/>
        </p:nvSpPr>
        <p:spPr>
          <a:xfrm>
            <a:off x="2103247" y="5305737"/>
            <a:ext cx="726926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4 MYA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5E196A3-51A0-D35D-5DC8-2FA448A4DDC2}"/>
              </a:ext>
            </a:extLst>
          </p:cNvPr>
          <p:cNvSpPr txBox="1"/>
          <p:nvPr/>
        </p:nvSpPr>
        <p:spPr>
          <a:xfrm>
            <a:off x="973385" y="5507185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2 MYA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33B2B4D2-07EF-3A46-5E9F-ED9EB30496C7}"/>
              </a:ext>
            </a:extLst>
          </p:cNvPr>
          <p:cNvSpPr/>
          <p:nvPr/>
        </p:nvSpPr>
        <p:spPr>
          <a:xfrm rot="16200000">
            <a:off x="1280175" y="5781111"/>
            <a:ext cx="459464" cy="707229"/>
          </a:xfrm>
          <a:prstGeom prst="rect">
            <a:avLst/>
          </a:prstGeom>
          <a:solidFill>
            <a:srgbClr val="821539">
              <a:alpha val="1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14873584-A8B0-B3F5-187A-5D50CDED4B91}"/>
              </a:ext>
            </a:extLst>
          </p:cNvPr>
          <p:cNvSpPr txBox="1"/>
          <p:nvPr/>
        </p:nvSpPr>
        <p:spPr>
          <a:xfrm>
            <a:off x="7673728" y="5629805"/>
            <a:ext cx="8933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7 MYA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9CCA586D-340D-AA00-EB18-7AAB0325F753}"/>
              </a:ext>
            </a:extLst>
          </p:cNvPr>
          <p:cNvSpPr txBox="1"/>
          <p:nvPr/>
        </p:nvSpPr>
        <p:spPr>
          <a:xfrm>
            <a:off x="9740762" y="5918839"/>
            <a:ext cx="726926" cy="3165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4 MYA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5157CD90-F991-9C41-A1B2-7F5C872E62C3}"/>
              </a:ext>
            </a:extLst>
          </p:cNvPr>
          <p:cNvCxnSpPr>
            <a:cxnSpLocks/>
          </p:cNvCxnSpPr>
          <p:nvPr/>
        </p:nvCxnSpPr>
        <p:spPr>
          <a:xfrm flipH="1">
            <a:off x="10355270" y="5921933"/>
            <a:ext cx="0" cy="220335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BC08E307-F90C-C403-DA6F-4B1258124978}"/>
              </a:ext>
            </a:extLst>
          </p:cNvPr>
          <p:cNvCxnSpPr>
            <a:cxnSpLocks/>
          </p:cNvCxnSpPr>
          <p:nvPr/>
        </p:nvCxnSpPr>
        <p:spPr>
          <a:xfrm flipV="1">
            <a:off x="9270021" y="5817910"/>
            <a:ext cx="1946527" cy="9185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BCB698D4-8F97-CCAB-47FD-3970EB0F5E50}"/>
              </a:ext>
            </a:extLst>
          </p:cNvPr>
          <p:cNvSpPr txBox="1"/>
          <p:nvPr/>
        </p:nvSpPr>
        <p:spPr>
          <a:xfrm>
            <a:off x="11212213" y="5813737"/>
            <a:ext cx="87582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dirty="0"/>
              <a:t>9.5 MYA</a:t>
            </a:r>
          </a:p>
        </p:txBody>
      </p:sp>
    </p:spTree>
    <p:extLst>
      <p:ext uri="{BB962C8B-B14F-4D97-AF65-F5344CB8AC3E}">
        <p14:creationId xmlns:p14="http://schemas.microsoft.com/office/powerpoint/2010/main" val="518009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633</Words>
  <Application>Microsoft Office PowerPoint</Application>
  <PresentationFormat>Widescreen</PresentationFormat>
  <Paragraphs>551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Mrs. HJ Lotter</dc:creator>
  <cp:lastModifiedBy>Mrs. HJ Lotter</cp:lastModifiedBy>
  <cp:revision>2751</cp:revision>
  <dcterms:created xsi:type="dcterms:W3CDTF">2024-05-07T15:37:53Z</dcterms:created>
  <dcterms:modified xsi:type="dcterms:W3CDTF">2025-07-10T11:58:57Z</dcterms:modified>
</cp:coreProperties>
</file>