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136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860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548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170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0193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8212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039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059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125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90990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3914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920B0-0D2D-4D6B-8F71-DF81F5D68E45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594E0-F751-417C-935E-846012F08E6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826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231">
            <a:extLst>
              <a:ext uri="{FF2B5EF4-FFF2-40B4-BE49-F238E27FC236}">
                <a16:creationId xmlns:a16="http://schemas.microsoft.com/office/drawing/2014/main" id="{2580AE51-A369-446B-A22A-F4CF0AA003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81" t="6977" r="8587" b="5474"/>
          <a:stretch/>
        </p:blipFill>
        <p:spPr>
          <a:xfrm rot="10800000">
            <a:off x="0" y="0"/>
            <a:ext cx="4969163" cy="4400593"/>
          </a:xfrm>
          <a:prstGeom prst="rect">
            <a:avLst/>
          </a:prstGeom>
        </p:spPr>
      </p:pic>
      <p:pic>
        <p:nvPicPr>
          <p:cNvPr id="233" name="Picture 232">
            <a:extLst>
              <a:ext uri="{FF2B5EF4-FFF2-40B4-BE49-F238E27FC236}">
                <a16:creationId xmlns:a16="http://schemas.microsoft.com/office/drawing/2014/main" id="{7BA90308-EB4C-4BE9-9727-81DFF9D9C8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66" t="12451" b="14390"/>
          <a:stretch/>
        </p:blipFill>
        <p:spPr>
          <a:xfrm>
            <a:off x="4969147" y="0"/>
            <a:ext cx="4936853" cy="3615799"/>
          </a:xfrm>
          <a:prstGeom prst="rect">
            <a:avLst/>
          </a:prstGeom>
        </p:spPr>
      </p:pic>
      <p:pic>
        <p:nvPicPr>
          <p:cNvPr id="234" name="Picture 233">
            <a:extLst>
              <a:ext uri="{FF2B5EF4-FFF2-40B4-BE49-F238E27FC236}">
                <a16:creationId xmlns:a16="http://schemas.microsoft.com/office/drawing/2014/main" id="{D4C0BE95-F6D5-45BE-BC00-8C3BFF73E4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270" r="21607"/>
          <a:stretch/>
        </p:blipFill>
        <p:spPr>
          <a:xfrm rot="16200000">
            <a:off x="5692371" y="2612062"/>
            <a:ext cx="3522716" cy="4969160"/>
          </a:xfrm>
          <a:prstGeom prst="rect">
            <a:avLst/>
          </a:prstGeom>
        </p:spPr>
      </p:pic>
      <p:pic>
        <p:nvPicPr>
          <p:cNvPr id="235" name="Picture 234">
            <a:extLst>
              <a:ext uri="{FF2B5EF4-FFF2-40B4-BE49-F238E27FC236}">
                <a16:creationId xmlns:a16="http://schemas.microsoft.com/office/drawing/2014/main" id="{B692687C-41EB-4100-B01B-9574184AA5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21" t="16932" r="41798" b="39099"/>
          <a:stretch/>
        </p:blipFill>
        <p:spPr>
          <a:xfrm>
            <a:off x="0" y="3335283"/>
            <a:ext cx="4969149" cy="352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37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Ricu</dc:creator>
  <cp:lastModifiedBy>Mrs. HJ Lotter</cp:lastModifiedBy>
  <cp:revision>26</cp:revision>
  <dcterms:created xsi:type="dcterms:W3CDTF">2019-12-04T19:28:24Z</dcterms:created>
  <dcterms:modified xsi:type="dcterms:W3CDTF">2023-10-10T05:47:25Z</dcterms:modified>
</cp:coreProperties>
</file>