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D882C-D9C2-A267-9F51-829D1A2AAE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2B2C0E-29C2-9E67-ED5F-672E87884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19D69-10A6-3A9E-2AF2-AD64CDE58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9A005-EE14-28D5-B2D5-E950793D2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FE22B-A728-045A-8D1F-EB01BD0F6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211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CB8A4-AB43-9CE6-D450-D36A8CC61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F7FF86-F8F8-DEDC-9A20-56C64FFF44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54FCE-C0E7-08B6-2D33-5365904F2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E8246-CF67-342E-90F7-AFB4CBE3F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672CB-B548-EE80-E9F8-2FDB67791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096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C88FD1-2EC6-10ED-CC97-C44898CDAB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0E2238-C40D-B6A3-F899-AF06CBAB5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D8C8C-07CC-4457-8C78-E228A4FB9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7D0FB-6EBE-ED9F-3005-DA5E1702C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C6CFE-D830-4C45-55E6-3C1974912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5946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ADCD6-8FDF-4D9C-A6E3-CFDD0C716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D9E62-ACAD-3451-FC19-2B5AA61AC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4130A-78F5-A8A8-8E41-E59C3453F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87EC1-AFE5-B781-7B3F-ED0C7A71B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5FF73-A437-0F79-6DD3-60B824223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5069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A3BEE-0F4A-AABB-4328-14FF340D8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067E8-2FFF-12CC-E487-FF0733821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92DB9-329E-6763-BEE9-605690E6A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445BB-A424-EB28-07F1-336052087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0AAE4-4EE0-5F5B-1EB1-6CD7AAA55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24279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7344-65A1-B3F5-36BC-653A48497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0131E-6823-527D-6252-458DA6E5F2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E70BE-CE95-E4A0-28F1-5ACCB361B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EB2FD-6918-5DA1-D0D4-B457470CD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C9369E-E0CD-9285-4AFD-BF207E5D5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2ECABC-15A1-9DC6-63A1-36ADCA584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54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9E25F-FE9A-65AB-EBC3-E267F1E58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EDB2AE-44FB-E11C-319B-34022937CB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31F5E-F319-C7B2-2A19-8E1D7A42D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5DA8C0-46D6-B392-5186-D098AD948F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0BC59A-49E0-1420-BCFE-3813FFE9C4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FEC8DF-E61D-B9EF-7256-10D349344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F2AE3E-A1AF-A290-37A7-6895FBD22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F0ADC5-3BEC-E996-5699-90304BE7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93171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2D568-2D85-8C05-2A43-1DBBF776D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6FE3C4-26CC-DEE3-7064-4916324D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52B2FE-994C-A97F-5B3C-F4BD08DBA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CF3098-E199-9C7F-DDC8-884C3A3C8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17227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6C8FA8-9B19-D1AC-0291-A8730047B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1843E4-5721-5821-9D51-D33EF7B4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B3DA-2F57-FD64-7D57-470B6898C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05723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7CB55-BA93-898F-1947-75209872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3AE9B-BCE0-9026-5815-88F75D223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5D2B68-BB55-6369-997F-EF9D14A53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9CF44-442E-7A57-0E9A-4DAC3C652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80B5F-3607-2EA6-35EB-F9100A3D8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3AD6C8-2111-9E63-B66F-8613E1ACD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96061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37689-2079-1C5A-22FE-B06A9C90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ADC655-41F7-45D4-96DA-CBE164BD06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7755FF-2CE8-FD6B-6AA1-203FCE69F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33E2D8-EB39-ED26-3159-C8804244D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6DB84-49BD-CDD4-1D7C-16AC211F9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C84C13-CC78-2AA2-EEB7-C5F8403E5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9527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45F2C-CB0D-AFB1-AF81-C14CE2F8E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89507-25FB-4E1A-AD49-6482E1CF8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F7F54-5BA6-A796-A6B5-EDCA981D39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6DDB6D-3B48-4651-B9F8-C2AEF47B20B7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4965B-C47A-C251-DD51-1679B10B4D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5EE3B-F49E-47D8-1B7D-599E584AD0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32E61F-B551-41B0-8627-7F721DF771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9789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dna test&#10;&#10;Description automatically generated">
            <a:extLst>
              <a:ext uri="{FF2B5EF4-FFF2-40B4-BE49-F238E27FC236}">
                <a16:creationId xmlns:a16="http://schemas.microsoft.com/office/drawing/2014/main" id="{51552D00-AE02-C553-3FC0-DEF4FBA3E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162" y="985838"/>
            <a:ext cx="3495675" cy="45200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C4FA13-CFEE-B52C-2D7B-5830C20C08FF}"/>
              </a:ext>
            </a:extLst>
          </p:cNvPr>
          <p:cNvSpPr txBox="1"/>
          <p:nvPr/>
        </p:nvSpPr>
        <p:spPr>
          <a:xfrm>
            <a:off x="4542817" y="661481"/>
            <a:ext cx="350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Z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66551F-E139-A8B4-482F-F039185FEFC8}"/>
              </a:ext>
            </a:extLst>
          </p:cNvPr>
          <p:cNvSpPr txBox="1"/>
          <p:nvPr/>
        </p:nvSpPr>
        <p:spPr>
          <a:xfrm>
            <a:off x="5184842" y="661480"/>
            <a:ext cx="91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Z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51399C-86F5-CF5F-5A60-60D196BD6D7B}"/>
              </a:ext>
            </a:extLst>
          </p:cNvPr>
          <p:cNvSpPr txBox="1"/>
          <p:nvPr/>
        </p:nvSpPr>
        <p:spPr>
          <a:xfrm>
            <a:off x="5768502" y="661480"/>
            <a:ext cx="51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Z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DC4923-2FED-9FF2-DF3A-44B03F2679F6}"/>
              </a:ext>
            </a:extLst>
          </p:cNvPr>
          <p:cNvSpPr txBox="1"/>
          <p:nvPr/>
        </p:nvSpPr>
        <p:spPr>
          <a:xfrm>
            <a:off x="6459166" y="661480"/>
            <a:ext cx="710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Z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53A1F6-A6FF-8C9F-7644-F71B26503400}"/>
              </a:ext>
            </a:extLst>
          </p:cNvPr>
          <p:cNvSpPr txBox="1"/>
          <p:nvPr/>
        </p:nvSpPr>
        <p:spPr>
          <a:xfrm>
            <a:off x="7169284" y="661480"/>
            <a:ext cx="61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en-Z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A22446-00F9-E70B-2C6E-11EEB0165FB1}"/>
              </a:ext>
            </a:extLst>
          </p:cNvPr>
          <p:cNvSpPr txBox="1"/>
          <p:nvPr/>
        </p:nvSpPr>
        <p:spPr>
          <a:xfrm>
            <a:off x="311286" y="5872162"/>
            <a:ext cx="1125490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Fig S4: Gel electrophoresis image illustrating amplification of </a:t>
            </a:r>
            <a:r>
              <a:rPr lang="en-US" sz="1000" i="1" dirty="0" err="1"/>
              <a:t>esxB</a:t>
            </a:r>
            <a:r>
              <a:rPr lang="en-US" sz="1000" i="1" dirty="0"/>
              <a:t> gene fragment  using M. </a:t>
            </a:r>
            <a:r>
              <a:rPr lang="en-US" sz="1000" i="1" dirty="0" err="1"/>
              <a:t>bovis</a:t>
            </a:r>
            <a:r>
              <a:rPr lang="en-US" sz="1000" i="1" dirty="0"/>
              <a:t> derived primers. Lanes 1 is M. </a:t>
            </a:r>
            <a:r>
              <a:rPr lang="en-US" sz="1000" i="1" dirty="0" err="1"/>
              <a:t>bovis</a:t>
            </a:r>
            <a:r>
              <a:rPr lang="en-US" sz="1000" i="1" dirty="0"/>
              <a:t> control, Lane 2, is a negative sample and lane 3 is a positive sample while  lane 4 is a negative control, and lane M, a 100bp Molecular weight marker  (100 bp </a:t>
            </a:r>
            <a:r>
              <a:rPr lang="en-US" sz="1000" i="1" dirty="0" err="1"/>
              <a:t>O’gene</a:t>
            </a:r>
            <a:r>
              <a:rPr lang="en-US" sz="1000" i="1" dirty="0"/>
              <a:t> Ruler from </a:t>
            </a:r>
            <a:r>
              <a:rPr lang="en-US" sz="1000" i="1" dirty="0" err="1"/>
              <a:t>Thermo</a:t>
            </a:r>
            <a:r>
              <a:rPr lang="en-US" sz="1000" i="1" dirty="0"/>
              <a:t> </a:t>
            </a:r>
            <a:r>
              <a:rPr lang="en-US" sz="1000" i="1"/>
              <a:t>Fisher Scientific) </a:t>
            </a:r>
            <a:endParaRPr lang="en-ZA" sz="1000" i="1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8155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Agricultural Research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Nomakorinte Gcebe</dc:creator>
  <cp:lastModifiedBy>Nomakorinte Gcebe</cp:lastModifiedBy>
  <cp:revision>3</cp:revision>
  <dcterms:created xsi:type="dcterms:W3CDTF">2024-05-03T05:54:20Z</dcterms:created>
  <dcterms:modified xsi:type="dcterms:W3CDTF">2024-05-03T06:03:22Z</dcterms:modified>
</cp:coreProperties>
</file>