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C7C6D-1EDF-47B4-9D69-51E3F73CD118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7132F-E237-46C6-BE42-017840DC04F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90559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C7C6D-1EDF-47B4-9D69-51E3F73CD118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7132F-E237-46C6-BE42-017840DC04F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544655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C7C6D-1EDF-47B4-9D69-51E3F73CD118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7132F-E237-46C6-BE42-017840DC04F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3070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C7C6D-1EDF-47B4-9D69-51E3F73CD118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7132F-E237-46C6-BE42-017840DC04F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772886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C7C6D-1EDF-47B4-9D69-51E3F73CD118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7132F-E237-46C6-BE42-017840DC04F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20892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C7C6D-1EDF-47B4-9D69-51E3F73CD118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7132F-E237-46C6-BE42-017840DC04F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389051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C7C6D-1EDF-47B4-9D69-51E3F73CD118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7132F-E237-46C6-BE42-017840DC04F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92230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C7C6D-1EDF-47B4-9D69-51E3F73CD118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7132F-E237-46C6-BE42-017840DC04F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69210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C7C6D-1EDF-47B4-9D69-51E3F73CD118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7132F-E237-46C6-BE42-017840DC04F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86953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C7C6D-1EDF-47B4-9D69-51E3F73CD118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7132F-E237-46C6-BE42-017840DC04F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40229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C7C6D-1EDF-47B4-9D69-51E3F73CD118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7132F-E237-46C6-BE42-017840DC04F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74042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C7C6D-1EDF-47B4-9D69-51E3F73CD118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C7132F-E237-46C6-BE42-017840DC04F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315853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2DBC6AB-9EA4-495E-9447-B41D578039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6862" y="1214437"/>
            <a:ext cx="9058275" cy="442912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956EB4C-569E-47D6-B212-64FC89C87E9D}"/>
              </a:ext>
            </a:extLst>
          </p:cNvPr>
          <p:cNvSpPr txBox="1"/>
          <p:nvPr/>
        </p:nvSpPr>
        <p:spPr>
          <a:xfrm>
            <a:off x="4806388" y="1994704"/>
            <a:ext cx="41168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100" dirty="0">
                <a:latin typeface="Arial" panose="020B0604020202020204" pitchFamily="34" charset="0"/>
                <a:cs typeface="Arial" panose="020B0604020202020204" pitchFamily="34" charset="0"/>
              </a:rPr>
              <a:t>MS/MS fragmentation of epigallocatechin gallate pure standard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197C8E7-33F6-4BC0-86D4-ED54415F2910}"/>
              </a:ext>
            </a:extLst>
          </p:cNvPr>
          <p:cNvSpPr txBox="1"/>
          <p:nvPr/>
        </p:nvSpPr>
        <p:spPr>
          <a:xfrm>
            <a:off x="4806388" y="4036671"/>
            <a:ext cx="21627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100" dirty="0">
                <a:latin typeface="Arial" panose="020B0604020202020204" pitchFamily="34" charset="0"/>
                <a:cs typeface="Arial" panose="020B0604020202020204" pitchFamily="34" charset="0"/>
              </a:rPr>
              <a:t>MS/MS fragmentation of peak 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800E1A9-7E78-46A1-89C6-1B79F6E98D75}"/>
              </a:ext>
            </a:extLst>
          </p:cNvPr>
          <p:cNvSpPr txBox="1"/>
          <p:nvPr/>
        </p:nvSpPr>
        <p:spPr>
          <a:xfrm>
            <a:off x="1766126" y="5823760"/>
            <a:ext cx="7853916" cy="984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100" dirty="0">
                <a:latin typeface="Arial" panose="020B0604020202020204" pitchFamily="34" charset="0"/>
                <a:cs typeface="Arial" panose="020B0604020202020204" pitchFamily="34" charset="0"/>
              </a:rPr>
              <a:t>Additional file 7</a:t>
            </a:r>
          </a:p>
          <a:p>
            <a:r>
              <a:rPr lang="en-ZA" sz="1100" dirty="0">
                <a:latin typeface="Arial" panose="020B0604020202020204" pitchFamily="34" charset="0"/>
                <a:cs typeface="Arial" panose="020B0604020202020204" pitchFamily="34" charset="0"/>
              </a:rPr>
              <a:t>MS/MS fragmentation pattern of epigallocatechin gallate pure standard overlaid with MS/MS fragmentation of peak 4</a:t>
            </a:r>
          </a:p>
          <a:p>
            <a:endParaRPr lang="en-ZA" dirty="0"/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9835572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38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Tino</dc:creator>
  <cp:lastModifiedBy>Tino</cp:lastModifiedBy>
  <cp:revision>5</cp:revision>
  <dcterms:created xsi:type="dcterms:W3CDTF">2017-04-22T13:47:38Z</dcterms:created>
  <dcterms:modified xsi:type="dcterms:W3CDTF">2017-09-21T09:24:48Z</dcterms:modified>
</cp:coreProperties>
</file>