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61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11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73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2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504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39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7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8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81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76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4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40252" y="5288815"/>
            <a:ext cx="86292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kern="0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Supplementary Figure </a:t>
            </a:r>
            <a:r>
              <a:rPr lang="en-US" sz="1200" b="1" kern="0" dirty="0" smtClean="0">
                <a:latin typeface="Times New Roman" panose="02020603050405020304" pitchFamily="18" charset="0"/>
                <a:ea typeface="Arial Unicode MS" panose="020B0604020202020204" pitchFamily="34" charset="-128"/>
              </a:rPr>
              <a:t>S1</a:t>
            </a:r>
            <a:r>
              <a:rPr lang="en-US" sz="1200" kern="0" dirty="0" smtClean="0">
                <a:latin typeface="Times New Roman" panose="02020603050405020304" pitchFamily="18" charset="0"/>
                <a:ea typeface="Arial Unicode MS" panose="020B0604020202020204" pitchFamily="34" charset="-128"/>
              </a:rPr>
              <a:t>: Read </a:t>
            </a:r>
            <a:r>
              <a:rPr lang="en-US" sz="1200" kern="0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counts for the combined </a:t>
            </a:r>
            <a:r>
              <a:rPr lang="en-US" sz="1200" kern="0" dirty="0" smtClean="0">
                <a:latin typeface="Times New Roman" panose="02020603050405020304" pitchFamily="18" charset="0"/>
                <a:ea typeface="Arial Unicode MS" panose="020B0604020202020204" pitchFamily="34" charset="-128"/>
              </a:rPr>
              <a:t>dataset of sequences</a:t>
            </a:r>
            <a:r>
              <a:rPr lang="en-US" sz="1200" kern="0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 downloaded from publicly available databases</a:t>
            </a:r>
            <a:r>
              <a:rPr lang="en-US" sz="1200" kern="0" dirty="0" smtClean="0"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2145819" y="416487"/>
            <a:ext cx="89236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kern="0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Supplementary Figure S1</a:t>
            </a:r>
            <a:r>
              <a:rPr lang="en-US" sz="1400" kern="0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: Combined </a:t>
            </a:r>
            <a:r>
              <a:rPr lang="en-US" sz="1400" kern="0" dirty="0" smtClean="0">
                <a:latin typeface="Times New Roman" panose="02020603050405020304" pitchFamily="18" charset="0"/>
                <a:ea typeface="Arial Unicode MS" panose="020B0604020202020204" pitchFamily="34" charset="-128"/>
              </a:rPr>
              <a:t>Sequence datasets read counts obtained from </a:t>
            </a:r>
            <a:r>
              <a:rPr lang="en-US" sz="1400" kern="0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selected forests around the </a:t>
            </a:r>
            <a:r>
              <a:rPr lang="en-US" sz="1400" kern="0" dirty="0" smtClean="0">
                <a:latin typeface="Times New Roman" panose="02020603050405020304" pitchFamily="18" charset="0"/>
                <a:ea typeface="Arial Unicode MS" panose="020B0604020202020204" pitchFamily="34" charset="-128"/>
              </a:rPr>
              <a:t>globe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022" y="826309"/>
            <a:ext cx="8971553" cy="436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19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 Unicode MS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</dc:creator>
  <cp:lastModifiedBy>Anne</cp:lastModifiedBy>
  <cp:revision>21</cp:revision>
  <dcterms:created xsi:type="dcterms:W3CDTF">2022-12-12T13:17:02Z</dcterms:created>
  <dcterms:modified xsi:type="dcterms:W3CDTF">2023-04-17T09:53:27Z</dcterms:modified>
</cp:coreProperties>
</file>