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98" r:id="rId4"/>
    <p:sldId id="299" r:id="rId5"/>
    <p:sldId id="300" r:id="rId6"/>
    <p:sldId id="302" r:id="rId7"/>
    <p:sldId id="304" r:id="rId8"/>
    <p:sldId id="303" r:id="rId9"/>
    <p:sldId id="305" r:id="rId10"/>
    <p:sldId id="306" r:id="rId11"/>
    <p:sldId id="301" r:id="rId12"/>
    <p:sldId id="307" r:id="rId13"/>
    <p:sldId id="308" r:id="rId14"/>
    <p:sldId id="309" r:id="rId15"/>
    <p:sldId id="315" r:id="rId16"/>
    <p:sldId id="311" r:id="rId17"/>
    <p:sldId id="312" r:id="rId18"/>
    <p:sldId id="313" r:id="rId19"/>
    <p:sldId id="310" r:id="rId20"/>
    <p:sldId id="31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9F1D83-4934-41E0-ABE7-36D977946F8D}">
          <p14:sldIdLst>
            <p14:sldId id="256"/>
            <p14:sldId id="257"/>
            <p14:sldId id="298"/>
            <p14:sldId id="299"/>
            <p14:sldId id="300"/>
            <p14:sldId id="302"/>
            <p14:sldId id="304"/>
            <p14:sldId id="303"/>
            <p14:sldId id="305"/>
            <p14:sldId id="306"/>
            <p14:sldId id="301"/>
            <p14:sldId id="307"/>
            <p14:sldId id="308"/>
            <p14:sldId id="309"/>
            <p14:sldId id="315"/>
            <p14:sldId id="311"/>
            <p14:sldId id="312"/>
            <p14:sldId id="313"/>
          </p14:sldIdLst>
        </p14:section>
        <p14:section name="Untitled Section" id="{E2E5717F-1D79-4176-8995-23C248E68ECC}">
          <p14:sldIdLst>
            <p14:sldId id="310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1058" autoAdjust="0"/>
  </p:normalViewPr>
  <p:slideViewPr>
    <p:cSldViewPr snapToGrid="0">
      <p:cViewPr varScale="1">
        <p:scale>
          <a:sx n="67" d="100"/>
          <a:sy n="67" d="100"/>
        </p:scale>
        <p:origin x="70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DDAFB-BC41-42A0-8F5D-F77ECA299F95}" type="datetimeFigureOut">
              <a:rPr lang="en-ZA" smtClean="0"/>
              <a:t>2024/04/11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F8707-B809-4B0D-A18A-E86BE6813E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9430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1816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105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0159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1355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00643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6627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9131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14776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2377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F8707-B809-4B0D-A18A-E86BE6813EF3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232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12D10-DEF5-8726-F7DC-B9815FA9E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8A0CA-5D3F-1E05-9DC8-CAF41E77A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397A0-4595-2BC7-40F7-725A39CC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8F095-8C10-7017-7415-32110331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77774-DB1F-24F5-EACC-A2CBCB36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5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8FFC5-32E9-C196-37F8-B10CEAB4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262198-ADB3-517A-804E-EFD5B0AD1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C575D-F7A4-3A89-2B72-01267D18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88AC2-9CF9-7927-012B-009F013BF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90E8E-F8EF-32FC-DEC0-EB93BE74A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2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D17071-C187-44D1-D8D5-6B76EDEAD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D20D4-BE17-1F1A-59C0-780ACD45D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5CBC1-137E-5330-58C5-1A056092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BD43C-6546-8306-3B83-E5416A57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6B76D-AC39-6FDC-3CEC-159274BA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4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1B22A-F98E-1D69-DF9F-7C1D05A96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D99B1-608A-2CEF-7FE9-C6509F4FF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D0958-3BD8-DFEC-7A10-9479EAB64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CD7DF-CF96-7CFA-ABF1-32F182951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6A384-0A45-9278-893A-FFA86628E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0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0BEF-FD90-C610-D9D5-31FB5BE72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EB4F4-9A23-609F-6491-58CC44CD2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6EAB0-BE77-0724-B97D-A6727358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C4759-B370-187B-A162-4A0118AE9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B308E-FAE2-80F8-8E71-8764CB70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4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8EE0F-E593-2C6B-CED4-DD156AA3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E0F4B-B145-94F3-D23F-68D7EE0D4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13618-0D8C-B3CA-732A-CDB02F77F0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1C108-8C99-95CD-1D77-95EB716AC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7DC5C-8523-BB59-6DC9-4C4DA653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32F92-4658-DADE-C5E8-E6245AEDF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07669-7E74-B762-F4F0-A888F02D5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6F170-D9D2-2E39-2724-BBCC67E51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7C2CC-58C3-9072-F519-77B6942D7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FC0576-A9EC-AE4B-65AE-8A5BEE30C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A8EF7-ADE9-F7C2-9211-5241F04BB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84E77E-0540-8D54-3A16-B153FB5D2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2EC50D-A664-46BB-144A-64B8B0181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38C9C2-4019-E07B-12B0-72F494EF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7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2BF8-F5E5-90D5-713F-346D0E52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477A7-C64C-4CE3-52E3-027FABDA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79936-524A-8833-81E2-13B18A001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ADDB5-8057-89EE-86F2-873CB962E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1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60B6CA-9C28-A53E-B936-4D20216B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F4B554-C6E5-EC94-EB39-8C4148AB8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85BF8-055F-B1EE-B5C1-094E4D733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5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E1110-8C64-7C2B-7316-4CAC52B94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3F8E4-0F0A-3AB2-2AE8-C768A1D31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61C34-2E75-3D50-6998-2A7D6BD2AF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D4973-F9E4-D311-3C7C-519443261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56CE8-B886-33AE-2A3E-DC6847597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08395-4AE8-BCAD-6A6F-38F9B94A3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9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73834-ACC2-76E2-4823-A2FCCDB98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DA374E-B93D-17ED-2FDB-1486BF7E0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0F0702-ED96-BDA4-B817-75C0CFEFF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613BE-621E-668E-371B-1385EFB0A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5CEBA-A854-0574-555D-2713B118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73036-E6DE-EE45-43A1-AF1D8D04F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5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6326AD-80A1-F53E-4976-33467C6F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45682-39DA-BD65-D35F-764C79E84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47D5C-99F6-8AF6-0E41-54C14702B8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D4D16-F976-374E-9B8B-A2B7A9969FD1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21998-B1F5-3FCF-3244-869956E72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0FEA4-A0B5-B62F-27E1-63FE5D366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4BB29-2544-F947-8CC8-F7FB9B688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9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ferencealerts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mp"/><Relationship Id="rId5" Type="http://schemas.openxmlformats.org/officeDocument/2006/relationships/image" Target="../media/image6.tmp"/><Relationship Id="rId4" Type="http://schemas.openxmlformats.org/officeDocument/2006/relationships/image" Target="../media/image5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34E317D7-8BAD-520B-312D-BB15194E9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0214FE-DF66-FCDF-6BA8-67089ADC2E1D}"/>
              </a:ext>
            </a:extLst>
          </p:cNvPr>
          <p:cNvSpPr/>
          <p:nvPr/>
        </p:nvSpPr>
        <p:spPr>
          <a:xfrm>
            <a:off x="-12356" y="419370"/>
            <a:ext cx="5463587" cy="2956878"/>
          </a:xfrm>
          <a:prstGeom prst="rect">
            <a:avLst/>
          </a:prstGeom>
          <a:solidFill>
            <a:srgbClr val="005BA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2AC26D-F1BA-ED1F-9264-682EB5FB9ACB}"/>
              </a:ext>
            </a:extLst>
          </p:cNvPr>
          <p:cNvSpPr txBox="1"/>
          <p:nvPr/>
        </p:nvSpPr>
        <p:spPr>
          <a:xfrm>
            <a:off x="287684" y="587772"/>
            <a:ext cx="4380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 Services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651A4E-C70E-C7B6-8376-C289A2CA73C5}"/>
              </a:ext>
            </a:extLst>
          </p:cNvPr>
          <p:cNvSpPr txBox="1"/>
          <p:nvPr/>
        </p:nvSpPr>
        <p:spPr>
          <a:xfrm>
            <a:off x="287684" y="2197445"/>
            <a:ext cx="4847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best partners for research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777C63-8403-1692-CC7F-3E321F397A78}"/>
              </a:ext>
            </a:extLst>
          </p:cNvPr>
          <p:cNvCxnSpPr>
            <a:cxnSpLocks/>
          </p:cNvCxnSpPr>
          <p:nvPr/>
        </p:nvCxnSpPr>
        <p:spPr>
          <a:xfrm>
            <a:off x="420130" y="2011535"/>
            <a:ext cx="95147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3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41" y="315571"/>
            <a:ext cx="4669072" cy="57895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 Scopus Database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2289A5A-A486-6578-D844-C29F96E590CF}"/>
              </a:ext>
            </a:extLst>
          </p:cNvPr>
          <p:cNvSpPr txBox="1">
            <a:spLocks/>
          </p:cNvSpPr>
          <p:nvPr/>
        </p:nvSpPr>
        <p:spPr>
          <a:xfrm>
            <a:off x="345842" y="1219200"/>
            <a:ext cx="8341444" cy="2619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4"/>
            <a:ext cx="8245707" cy="5095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7A4E5FC-9290-4BE2-A8EA-D5B9B5494A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9" t="16536" r="9156" b="1160"/>
          <a:stretch/>
        </p:blipFill>
        <p:spPr>
          <a:xfrm>
            <a:off x="651009" y="1016373"/>
            <a:ext cx="10132947" cy="5644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8F0048-D730-4D0E-9D51-3FECF46FC5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759" t="2485" r="57582" b="42579"/>
          <a:stretch/>
        </p:blipFill>
        <p:spPr>
          <a:xfrm>
            <a:off x="763511" y="4659179"/>
            <a:ext cx="3102810" cy="195924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76CDE7D-7990-4408-A9D7-7F79EA11FA06}"/>
              </a:ext>
            </a:extLst>
          </p:cNvPr>
          <p:cNvCxnSpPr/>
          <p:nvPr/>
        </p:nvCxnSpPr>
        <p:spPr>
          <a:xfrm flipH="1" flipV="1">
            <a:off x="1229140" y="6129958"/>
            <a:ext cx="178904" cy="46609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3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Scopus Keyword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90" y="1170507"/>
            <a:ext cx="10275583" cy="4085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437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 Scopus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66" y="969577"/>
            <a:ext cx="11953246" cy="58021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8752" y="2064326"/>
            <a:ext cx="2449029" cy="47936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08909" y="5389418"/>
            <a:ext cx="0" cy="96981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11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Selecting an Author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44" y="1131687"/>
            <a:ext cx="11681546" cy="544023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103418" y="4281054"/>
            <a:ext cx="110836" cy="52661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4399" y="4154183"/>
            <a:ext cx="481626" cy="7803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5212" y="5791569"/>
            <a:ext cx="481626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 Details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318" y="1170507"/>
            <a:ext cx="9144000" cy="522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602183" y="3976255"/>
            <a:ext cx="6359236" cy="4849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71309" y="2812473"/>
            <a:ext cx="27709" cy="44334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5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Refining by Geographical Location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42" y="1051347"/>
            <a:ext cx="11477625" cy="56197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8186737" y="5403981"/>
            <a:ext cx="357188" cy="69823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45842" y="3529013"/>
            <a:ext cx="2654533" cy="2477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07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31551" y="1073395"/>
            <a:ext cx="74366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bg1"/>
                </a:solidFill>
              </a:rPr>
              <a:t>Identify conferences to attend</a:t>
            </a:r>
          </a:p>
        </p:txBody>
      </p:sp>
      <p:sp>
        <p:nvSpPr>
          <p:cNvPr id="3" name="Rectangle 2"/>
          <p:cNvSpPr/>
          <p:nvPr/>
        </p:nvSpPr>
        <p:spPr>
          <a:xfrm>
            <a:off x="636876" y="1718249"/>
            <a:ext cx="84928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organisations/Associations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Conal</a:t>
            </a: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conference alerts,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https://conferencealerts.com</a:t>
            </a: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ZA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AllConferences.com is a Global Online Conference Directory</a:t>
            </a:r>
            <a:endParaRPr lang="en-ZA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3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Z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and tricks to make conferences work for you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31551" y="1134075"/>
            <a:ext cx="88124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at a live conference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at an online conference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 a paper or a poster</a:t>
            </a:r>
            <a:endParaRPr lang="en-ZA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ZA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 Authorship and Visibility 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264" y="1335005"/>
            <a:ext cx="7133397" cy="4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39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480" y="1593859"/>
            <a:ext cx="6096851" cy="3429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24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73" y="352832"/>
            <a:ext cx="2238962" cy="461665"/>
          </a:xfrm>
        </p:spPr>
        <p:txBody>
          <a:bodyPr>
            <a:noAutofit/>
          </a:bodyPr>
          <a:lstStyle/>
          <a:p>
            <a:r>
              <a:rPr lang="en-Z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3" y="1134075"/>
            <a:ext cx="4390280" cy="49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77267" y="1124658"/>
            <a:ext cx="87667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 (Slide </a:t>
            </a:r>
            <a:r>
              <a:rPr lang="en-ZA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</a:p>
          <a:p>
            <a:r>
              <a:rPr lang="en-ZA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ResearchGate</a:t>
            </a:r>
            <a:r>
              <a:rPr lang="en-ZA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(Slides 4-9)</a:t>
            </a:r>
          </a:p>
          <a:p>
            <a:r>
              <a:rPr lang="en-ZA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Scopus (Slides 10-21)</a:t>
            </a:r>
          </a:p>
          <a:p>
            <a:r>
              <a:rPr lang="en-ZA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Conferences (Slides 22-26</a:t>
            </a:r>
            <a:r>
              <a:rPr lang="en-ZA" sz="28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6272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267" y="365126"/>
            <a:ext cx="10976533" cy="60445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question?</a:t>
            </a:r>
            <a:endParaRPr lang="en-ZA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3338" y="2600325"/>
            <a:ext cx="6853236" cy="5572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Katlego.Aphane@up.ac.za</a:t>
            </a:r>
            <a:endParaRPr lang="en-ZA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2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72" y="352832"/>
            <a:ext cx="9154627" cy="461665"/>
          </a:xfrm>
        </p:spPr>
        <p:txBody>
          <a:bodyPr>
            <a:noAutofit/>
          </a:bodyPr>
          <a:lstStyle/>
          <a:p>
            <a:r>
              <a:rPr lang="en-Z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international co-authorship, 2018-2023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15" y="1469265"/>
            <a:ext cx="11259947" cy="2951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92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ResearchGate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                  </a:t>
            </a:r>
            <a:r>
              <a:rPr lang="en-ZA" sz="2800" dirty="0" smtClean="0">
                <a:solidFill>
                  <a:schemeClr val="bg1"/>
                </a:solidFill>
              </a:rPr>
              <a:t>https</a:t>
            </a:r>
            <a:r>
              <a:rPr lang="en-ZA" sz="2800" dirty="0">
                <a:solidFill>
                  <a:schemeClr val="bg1"/>
                </a:solidFill>
              </a:rPr>
              <a:t>://www.researchgate.net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53" y="1140910"/>
            <a:ext cx="4529438" cy="1324396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17" y="3454658"/>
            <a:ext cx="4020111" cy="259116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033" y="930379"/>
            <a:ext cx="5971879" cy="1745457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4" y="3454658"/>
            <a:ext cx="5896798" cy="2467319"/>
          </a:xfrm>
          <a:prstGeom prst="rect">
            <a:avLst/>
          </a:prstGeom>
          <a:ln>
            <a:solidFill>
              <a:srgbClr val="00B0F0"/>
            </a:solidFill>
          </a:ln>
        </p:spPr>
      </p:pic>
      <p:cxnSp>
        <p:nvCxnSpPr>
          <p:cNvPr id="3" name="Straight Arrow Connector 2"/>
          <p:cNvCxnSpPr/>
          <p:nvPr/>
        </p:nvCxnSpPr>
        <p:spPr>
          <a:xfrm>
            <a:off x="8465127" y="2777713"/>
            <a:ext cx="41564" cy="64362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75280" y="1803107"/>
            <a:ext cx="874356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641273" y="4750239"/>
            <a:ext cx="1108364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3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Z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researchers, publications and more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751" y="1335005"/>
            <a:ext cx="9144975" cy="4276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15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ResearchGate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Search Results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194" y="1134075"/>
            <a:ext cx="9662247" cy="540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793673" y="1953490"/>
            <a:ext cx="2978727" cy="7342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008909" y="4987636"/>
            <a:ext cx="96982" cy="4849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09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ResearchGate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Author Profile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481" y="1145858"/>
            <a:ext cx="6884411" cy="53685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9892" y="1147859"/>
            <a:ext cx="3419475" cy="539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678873" y="2396836"/>
            <a:ext cx="3020291" cy="332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678873" y="2893842"/>
            <a:ext cx="6650182" cy="35346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Down Arrow 9"/>
          <p:cNvSpPr/>
          <p:nvPr/>
        </p:nvSpPr>
        <p:spPr>
          <a:xfrm>
            <a:off x="8298873" y="1537855"/>
            <a:ext cx="124691" cy="47105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93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53" y="306983"/>
            <a:ext cx="9154627" cy="46166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Scopus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5"/>
            <a:ext cx="11846157" cy="5454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ZA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" r="6239" b="-542"/>
          <a:stretch/>
        </p:blipFill>
        <p:spPr>
          <a:xfrm>
            <a:off x="165822" y="1123584"/>
            <a:ext cx="5329238" cy="25702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132" y="3999124"/>
            <a:ext cx="5605780" cy="961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535" y="1041815"/>
            <a:ext cx="4838700" cy="26003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8619" r="2310"/>
          <a:stretch/>
        </p:blipFill>
        <p:spPr>
          <a:xfrm>
            <a:off x="211539" y="3805584"/>
            <a:ext cx="5117793" cy="293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DF10250-4052-24B6-864C-C8C0BFBDD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793" y="5125016"/>
            <a:ext cx="1171497" cy="176277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91FB444-499F-0173-0805-04E2C5C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315570"/>
            <a:ext cx="3150248" cy="571681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inding Scopus</a:t>
            </a:r>
            <a:endParaRPr lang="en-ZA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2289A5A-A486-6578-D844-C29F96E590CF}"/>
              </a:ext>
            </a:extLst>
          </p:cNvPr>
          <p:cNvSpPr txBox="1">
            <a:spLocks/>
          </p:cNvSpPr>
          <p:nvPr/>
        </p:nvSpPr>
        <p:spPr>
          <a:xfrm>
            <a:off x="345842" y="1219200"/>
            <a:ext cx="8341444" cy="2619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BDDBC5F-FEFD-3D65-8C96-832E5AC2B7BB}"/>
              </a:ext>
            </a:extLst>
          </p:cNvPr>
          <p:cNvSpPr txBox="1">
            <a:spLocks/>
          </p:cNvSpPr>
          <p:nvPr/>
        </p:nvSpPr>
        <p:spPr>
          <a:xfrm>
            <a:off x="345842" y="1134074"/>
            <a:ext cx="8245707" cy="5095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771358-16EE-805D-5162-A01B1283FFB5}"/>
              </a:ext>
            </a:extLst>
          </p:cNvPr>
          <p:cNvCxnSpPr>
            <a:cxnSpLocks/>
          </p:cNvCxnSpPr>
          <p:nvPr/>
        </p:nvCxnSpPr>
        <p:spPr>
          <a:xfrm>
            <a:off x="377267" y="969577"/>
            <a:ext cx="114956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867EC23-8F0E-44F6-A674-CEE5A4C10A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54" t="2007" r="2832" b="4556"/>
          <a:stretch/>
        </p:blipFill>
        <p:spPr>
          <a:xfrm>
            <a:off x="465273" y="1219045"/>
            <a:ext cx="11014424" cy="3823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BF47A8-26C4-4CDB-BB2C-B9B67A091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303" y="3456791"/>
            <a:ext cx="2423370" cy="38178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CA2007E-FF9A-454F-99C9-90F8938A91D4}"/>
              </a:ext>
            </a:extLst>
          </p:cNvPr>
          <p:cNvSpPr/>
          <p:nvPr/>
        </p:nvSpPr>
        <p:spPr>
          <a:xfrm>
            <a:off x="5972485" y="2812774"/>
            <a:ext cx="1769165" cy="3876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6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39932</TotalTime>
  <Words>141</Words>
  <Application>Microsoft Office PowerPoint</Application>
  <PresentationFormat>Widescreen</PresentationFormat>
  <Paragraphs>44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Contents</vt:lpstr>
      <vt:lpstr>UP international co-authorship, 2018-2023</vt:lpstr>
      <vt:lpstr>ResearchGate:                    https://www.researchgate.net </vt:lpstr>
      <vt:lpstr>Search for researchers, publications and more</vt:lpstr>
      <vt:lpstr>ResearchGate Search Results</vt:lpstr>
      <vt:lpstr>ResearchGate Author Profile</vt:lpstr>
      <vt:lpstr>Scopus</vt:lpstr>
      <vt:lpstr>Finding Scopus</vt:lpstr>
      <vt:lpstr>Finding Scopus Database</vt:lpstr>
      <vt:lpstr>Scopus Keyword</vt:lpstr>
      <vt:lpstr>Finding Scopus</vt:lpstr>
      <vt:lpstr>Selecting an Author</vt:lpstr>
      <vt:lpstr>Author Details</vt:lpstr>
      <vt:lpstr>Refining by Geographical Location</vt:lpstr>
      <vt:lpstr>Conferences</vt:lpstr>
      <vt:lpstr>Tips and tricks to make conferences work for you</vt:lpstr>
      <vt:lpstr>Co- Authorship and Visibility </vt:lpstr>
      <vt:lpstr>Conclusion</vt:lpstr>
      <vt:lpstr>Any question?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TS Tisane</dc:creator>
  <cp:lastModifiedBy>Mr. KW Aphane</cp:lastModifiedBy>
  <cp:revision>109</cp:revision>
  <dcterms:created xsi:type="dcterms:W3CDTF">2023-04-14T11:19:36Z</dcterms:created>
  <dcterms:modified xsi:type="dcterms:W3CDTF">2024-04-11T09:59:42Z</dcterms:modified>
</cp:coreProperties>
</file>