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968339" y="5095982"/>
            <a:ext cx="49213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Supplemental Figure 2.  BUSCO scores were obtained from runs with the embryophyta_odb10 dataset (n=1614) on the intermediate stages and the final assembly and annotation.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A182C14-5697-A46F-5966-DE08F462B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95" y="472554"/>
            <a:ext cx="5779213" cy="433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32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2022-07-21T14:27:52Z</dcterms:modified>
</cp:coreProperties>
</file>