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4"/>
  </p:normalViewPr>
  <p:slideViewPr>
    <p:cSldViewPr snapToGrid="0" snapToObjects="1">
      <p:cViewPr varScale="1">
        <p:scale>
          <a:sx n="48" d="100"/>
          <a:sy n="48" d="100"/>
        </p:scale>
        <p:origin x="235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ADAA-AF07-0646-AD1B-0ACED7A7BE89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91F4F-1DE3-3241-8494-7933CBB06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136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ADAA-AF07-0646-AD1B-0ACED7A7BE89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91F4F-1DE3-3241-8494-7933CBB06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7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ADAA-AF07-0646-AD1B-0ACED7A7BE89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91F4F-1DE3-3241-8494-7933CBB06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21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ADAA-AF07-0646-AD1B-0ACED7A7BE89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91F4F-1DE3-3241-8494-7933CBB06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706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ADAA-AF07-0646-AD1B-0ACED7A7BE89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91F4F-1DE3-3241-8494-7933CBB06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822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ADAA-AF07-0646-AD1B-0ACED7A7BE89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91F4F-1DE3-3241-8494-7933CBB06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733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ADAA-AF07-0646-AD1B-0ACED7A7BE89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91F4F-1DE3-3241-8494-7933CBB06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87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ADAA-AF07-0646-AD1B-0ACED7A7BE89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91F4F-1DE3-3241-8494-7933CBB06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88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ADAA-AF07-0646-AD1B-0ACED7A7BE89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91F4F-1DE3-3241-8494-7933CBB06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574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ADAA-AF07-0646-AD1B-0ACED7A7BE89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91F4F-1DE3-3241-8494-7933CBB06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09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ADAA-AF07-0646-AD1B-0ACED7A7BE89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91F4F-1DE3-3241-8494-7933CBB06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22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EADAA-AF07-0646-AD1B-0ACED7A7BE89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91F4F-1DE3-3241-8494-7933CBB06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125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314401C-C1FC-4A45-93C9-A8479D87B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51" y="580853"/>
            <a:ext cx="5657898" cy="564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444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457</TotalTime>
  <Words>0</Words>
  <Application>Microsoft Office PowerPoint</Application>
  <PresentationFormat>A4 Paper (210x297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Steenkamp, Prof</dc:creator>
  <cp:lastModifiedBy>Hendrina Jansen van Vuuren, Mrs</cp:lastModifiedBy>
  <cp:revision>5</cp:revision>
  <dcterms:created xsi:type="dcterms:W3CDTF">2021-02-10T08:30:22Z</dcterms:created>
  <dcterms:modified xsi:type="dcterms:W3CDTF">2021-06-08T15:47:52Z</dcterms:modified>
</cp:coreProperties>
</file>