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Open Sans" panose="020B0604020202020204" charset="0"/>
      <p:regular r:id="rId8"/>
      <p:bold r:id="rId9"/>
      <p:italic r:id="rId10"/>
      <p:boldItalic r:id="rId11"/>
    </p:embeddedFont>
    <p:embeddedFont>
      <p:font typeface="Roboto" panose="020B0604020202020204" charset="0"/>
      <p:regular r:id="rId12"/>
      <p:bold r:id="rId13"/>
      <p:italic r:id="rId14"/>
      <p:boldItalic r:id="rId15"/>
    </p:embeddedFont>
    <p:embeddedFont>
      <p:font typeface="Tahoma" panose="020B0604030504040204" pitchFamily="34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jg0pejrcH6HtjvNyPXU/UEeM+l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3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customschemas.google.com/relationships/presentationmetadata" Target="meta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347087" y="4876802"/>
            <a:ext cx="793750" cy="1055686"/>
          </a:xfrm>
          <a:prstGeom prst="rect">
            <a:avLst/>
          </a:prstGeom>
          <a:solidFill>
            <a:srgbClr val="C4E0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1384935" y="-33338"/>
            <a:ext cx="3524252" cy="9939338"/>
            <a:chOff x="66" y="0"/>
            <a:chExt cx="2220" cy="6261"/>
          </a:xfrm>
        </p:grpSpPr>
        <p:sp>
          <p:nvSpPr>
            <p:cNvPr id="86" name="Google Shape;86;p1"/>
            <p:cNvSpPr/>
            <p:nvPr/>
          </p:nvSpPr>
          <p:spPr>
            <a:xfrm>
              <a:off x="66" y="0"/>
              <a:ext cx="1820" cy="6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p1"/>
            <p:cNvGrpSpPr/>
            <p:nvPr/>
          </p:nvGrpSpPr>
          <p:grpSpPr>
            <a:xfrm>
              <a:off x="719" y="39"/>
              <a:ext cx="1463" cy="4943"/>
              <a:chOff x="719" y="39"/>
              <a:chExt cx="1463" cy="4943"/>
            </a:xfrm>
          </p:grpSpPr>
          <p:sp>
            <p:nvSpPr>
              <p:cNvPr id="88" name="Google Shape;88;p1"/>
              <p:cNvSpPr/>
              <p:nvPr/>
            </p:nvSpPr>
            <p:spPr>
              <a:xfrm>
                <a:off x="1165" y="39"/>
                <a:ext cx="90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guangzhouense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51670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1164" y="61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1165" y="107"/>
                <a:ext cx="90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guangdongense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51649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1164" y="97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1213" y="175"/>
                <a:ext cx="67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manausense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 3351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"/>
              <p:cNvSpPr/>
              <p:nvPr/>
            </p:nvSpPr>
            <p:spPr>
              <a:xfrm>
                <a:off x="1164" y="131"/>
                <a:ext cx="48" cy="66"/>
              </a:xfrm>
              <a:custGeom>
                <a:avLst/>
                <a:gdLst/>
                <a:ahLst/>
                <a:cxnLst/>
                <a:rect l="l" t="t" r="r" b="b"/>
                <a:pathLst>
                  <a:path w="48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48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94" name="Google Shape;94;p1"/>
              <p:cNvCxnSpPr/>
              <p:nvPr/>
            </p:nvCxnSpPr>
            <p:spPr>
              <a:xfrm>
                <a:off x="1164" y="61"/>
                <a:ext cx="0" cy="67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95" name="Google Shape;95;p1"/>
              <p:cNvSpPr/>
              <p:nvPr/>
            </p:nvSpPr>
            <p:spPr>
              <a:xfrm>
                <a:off x="1149" y="129"/>
                <a:ext cx="15" cy="66"/>
              </a:xfrm>
              <a:custGeom>
                <a:avLst/>
                <a:gdLst/>
                <a:ahLst/>
                <a:cxnLst/>
                <a:rect l="l" t="t" r="r" b="b"/>
                <a:pathLst>
                  <a:path w="15" h="66" extrusionOk="0">
                    <a:moveTo>
                      <a:pt x="0" y="66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1150" y="242"/>
                <a:ext cx="69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ganzhouense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RITF806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1149" y="198"/>
                <a:ext cx="0" cy="66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0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1229" y="310"/>
                <a:ext cx="47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</a:t>
                </a: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ytisi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CTAW11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1188" y="332"/>
                <a:ext cx="4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40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1189" y="378"/>
                <a:ext cx="53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rifense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CTAW71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1188" y="367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1149" y="249"/>
                <a:ext cx="39" cy="117"/>
              </a:xfrm>
              <a:custGeom>
                <a:avLst/>
                <a:gdLst/>
                <a:ahLst/>
                <a:cxnLst/>
                <a:rect l="l" t="t" r="r" b="b"/>
                <a:pathLst>
                  <a:path w="39" h="117" extrusionOk="0">
                    <a:moveTo>
                      <a:pt x="0" y="0"/>
                    </a:moveTo>
                    <a:lnTo>
                      <a:pt x="0" y="117"/>
                    </a:lnTo>
                    <a:lnTo>
                      <a:pt x="39" y="117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03" name="Google Shape;103;p1"/>
              <p:cNvCxnSpPr/>
              <p:nvPr/>
            </p:nvCxnSpPr>
            <p:spPr>
              <a:xfrm>
                <a:off x="1149" y="129"/>
                <a:ext cx="0" cy="117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04" name="Google Shape;104;p1"/>
              <p:cNvSpPr/>
              <p:nvPr/>
            </p:nvSpPr>
            <p:spPr>
              <a:xfrm>
                <a:off x="1089" y="248"/>
                <a:ext cx="60" cy="163"/>
              </a:xfrm>
              <a:custGeom>
                <a:avLst/>
                <a:gdLst/>
                <a:ahLst/>
                <a:cxnLst/>
                <a:rect l="l" t="t" r="r" b="b"/>
                <a:pathLst>
                  <a:path w="60" h="163" extrusionOk="0">
                    <a:moveTo>
                      <a:pt x="0" y="163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>
                <a:off x="1134" y="446"/>
                <a:ext cx="743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diazoefficiens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USDA 110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"/>
              <p:cNvSpPr/>
              <p:nvPr/>
            </p:nvSpPr>
            <p:spPr>
              <a:xfrm>
                <a:off x="1116" y="468"/>
                <a:ext cx="17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7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17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>
                <a:off x="1118" y="513"/>
                <a:ext cx="59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niftali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3448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1116" y="503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1103" y="501"/>
                <a:ext cx="13" cy="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75" extrusionOk="0">
                    <a:moveTo>
                      <a:pt x="0" y="75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1288" y="581"/>
                <a:ext cx="76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denitrificans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ATCC 43295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1259" y="603"/>
                <a:ext cx="28" cy="49"/>
              </a:xfrm>
              <a:custGeom>
                <a:avLst/>
                <a:gdLst/>
                <a:ahLst/>
                <a:cxnLst/>
                <a:rect l="l" t="t" r="r" b="b"/>
                <a:pathLst>
                  <a:path w="28" h="49" extrusionOk="0">
                    <a:moveTo>
                      <a:pt x="0" y="49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1472" y="649"/>
                <a:ext cx="70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aeschynomenes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83002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1302" y="671"/>
                <a:ext cx="169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69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169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1303" y="716"/>
                <a:ext cx="828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oligotrophicum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ATCC 43045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1302" y="706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"/>
              <p:cNvSpPr/>
              <p:nvPr/>
            </p:nvSpPr>
            <p:spPr>
              <a:xfrm>
                <a:off x="1259" y="655"/>
                <a:ext cx="43" cy="50"/>
              </a:xfrm>
              <a:custGeom>
                <a:avLst/>
                <a:gdLst/>
                <a:ahLst/>
                <a:cxnLst/>
                <a:rect l="l" t="t" r="r" b="b"/>
                <a:pathLst>
                  <a:path w="43" h="50" extrusionOk="0">
                    <a:moveTo>
                      <a:pt x="0" y="0"/>
                    </a:moveTo>
                    <a:lnTo>
                      <a:pt x="0" y="50"/>
                    </a:lnTo>
                    <a:lnTo>
                      <a:pt x="43" y="5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"/>
              <p:cNvSpPr/>
              <p:nvPr/>
            </p:nvSpPr>
            <p:spPr>
              <a:xfrm>
                <a:off x="1103" y="579"/>
                <a:ext cx="156" cy="75"/>
              </a:xfrm>
              <a:custGeom>
                <a:avLst/>
                <a:gdLst/>
                <a:ahLst/>
                <a:cxnLst/>
                <a:rect l="l" t="t" r="r" b="b"/>
                <a:pathLst>
                  <a:path w="156" h="75" extrusionOk="0">
                    <a:moveTo>
                      <a:pt x="0" y="0"/>
                    </a:moveTo>
                    <a:lnTo>
                      <a:pt x="0" y="75"/>
                    </a:lnTo>
                    <a:lnTo>
                      <a:pt x="156" y="75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>
                <a:off x="1089" y="414"/>
                <a:ext cx="14" cy="164"/>
              </a:xfrm>
              <a:custGeom>
                <a:avLst/>
                <a:gdLst/>
                <a:ahLst/>
                <a:cxnLst/>
                <a:rect l="l" t="t" r="r" b="b"/>
                <a:pathLst>
                  <a:path w="14" h="164" extrusionOk="0">
                    <a:moveTo>
                      <a:pt x="0" y="0"/>
                    </a:moveTo>
                    <a:lnTo>
                      <a:pt x="0" y="164"/>
                    </a:lnTo>
                    <a:lnTo>
                      <a:pt x="14" y="164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>
                <a:off x="1060" y="413"/>
                <a:ext cx="29" cy="244"/>
              </a:xfrm>
              <a:custGeom>
                <a:avLst/>
                <a:gdLst/>
                <a:ahLst/>
                <a:cxnLst/>
                <a:rect l="l" t="t" r="r" b="b"/>
                <a:pathLst>
                  <a:path w="29" h="244" extrusionOk="0">
                    <a:moveTo>
                      <a:pt x="0" y="244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>
                <a:off x="1159" y="784"/>
                <a:ext cx="61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stylosanthis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 446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>
                <a:off x="1122" y="806"/>
                <a:ext cx="36" cy="96"/>
              </a:xfrm>
              <a:custGeom>
                <a:avLst/>
                <a:gdLst/>
                <a:ahLst/>
                <a:cxnLst/>
                <a:rect l="l" t="t" r="r" b="b"/>
                <a:pathLst>
                  <a:path w="36" h="96" extrusionOk="0">
                    <a:moveTo>
                      <a:pt x="0" y="96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>
                <a:off x="1171" y="852"/>
                <a:ext cx="76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arachidis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051107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>
                <a:off x="1137" y="874"/>
                <a:ext cx="33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33" h="125" extrusionOk="0">
                    <a:moveTo>
                      <a:pt x="0" y="125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>
                <a:off x="1139" y="919"/>
                <a:ext cx="96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huanghuaihaiense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23303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>
                <a:off x="1137" y="942"/>
                <a:ext cx="0" cy="91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91" extrusionOk="0">
                    <a:moveTo>
                      <a:pt x="0" y="9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>
                <a:off x="1201" y="987"/>
                <a:ext cx="58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sacchari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BR10280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1199" y="1009"/>
                <a:ext cx="0" cy="117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17" extrusionOk="0">
                    <a:moveTo>
                      <a:pt x="0" y="11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"/>
              <p:cNvSpPr/>
              <p:nvPr/>
            </p:nvSpPr>
            <p:spPr>
              <a:xfrm>
                <a:off x="1315" y="1055"/>
                <a:ext cx="86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zhanjiangense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51778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1"/>
              <p:cNvSpPr/>
              <p:nvPr/>
            </p:nvSpPr>
            <p:spPr>
              <a:xfrm>
                <a:off x="1314" y="1077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1"/>
              <p:cNvSpPr/>
              <p:nvPr/>
            </p:nvSpPr>
            <p:spPr>
              <a:xfrm>
                <a:off x="1331" y="1123"/>
                <a:ext cx="553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kavangense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14-3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>
                <a:off x="1314" y="1112"/>
                <a:ext cx="16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6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16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1199" y="1111"/>
                <a:ext cx="115" cy="66"/>
              </a:xfrm>
              <a:custGeom>
                <a:avLst/>
                <a:gdLst/>
                <a:ahLst/>
                <a:cxnLst/>
                <a:rect l="l" t="t" r="r" b="b"/>
                <a:pathLst>
                  <a:path w="115" h="66" extrusionOk="0">
                    <a:moveTo>
                      <a:pt x="0" y="66"/>
                    </a:moveTo>
                    <a:lnTo>
                      <a:pt x="0" y="0"/>
                    </a:lnTo>
                    <a:lnTo>
                      <a:pt x="115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1278" y="1190"/>
                <a:ext cx="52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ingae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 10250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>
                <a:off x="1261" y="1212"/>
                <a:ext cx="16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6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>
                <a:off x="1263" y="1258"/>
                <a:ext cx="565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iriomotense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EK05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>
                <a:off x="1261" y="1248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>
                <a:off x="1199" y="1180"/>
                <a:ext cx="62" cy="66"/>
              </a:xfrm>
              <a:custGeom>
                <a:avLst/>
                <a:gdLst/>
                <a:ahLst/>
                <a:cxnLst/>
                <a:rect l="l" t="t" r="r" b="b"/>
                <a:pathLst>
                  <a:path w="62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62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38" name="Google Shape;138;p1"/>
              <p:cNvCxnSpPr/>
              <p:nvPr/>
            </p:nvCxnSpPr>
            <p:spPr>
              <a:xfrm>
                <a:off x="1199" y="1129"/>
                <a:ext cx="0" cy="117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39" name="Google Shape;139;p1"/>
              <p:cNvSpPr/>
              <p:nvPr/>
            </p:nvSpPr>
            <p:spPr>
              <a:xfrm>
                <a:off x="1137" y="1036"/>
                <a:ext cx="62" cy="92"/>
              </a:xfrm>
              <a:custGeom>
                <a:avLst/>
                <a:gdLst/>
                <a:ahLst/>
                <a:cxnLst/>
                <a:rect l="l" t="t" r="r" b="b"/>
                <a:pathLst>
                  <a:path w="62" h="92" extrusionOk="0">
                    <a:moveTo>
                      <a:pt x="0" y="0"/>
                    </a:moveTo>
                    <a:lnTo>
                      <a:pt x="0" y="92"/>
                    </a:lnTo>
                    <a:lnTo>
                      <a:pt x="62" y="9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40" name="Google Shape;140;p1"/>
              <p:cNvCxnSpPr/>
              <p:nvPr/>
            </p:nvCxnSpPr>
            <p:spPr>
              <a:xfrm>
                <a:off x="1137" y="1002"/>
                <a:ext cx="0" cy="126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41" name="Google Shape;141;p1"/>
              <p:cNvSpPr/>
              <p:nvPr/>
            </p:nvSpPr>
            <p:spPr>
              <a:xfrm>
                <a:off x="1122" y="905"/>
                <a:ext cx="15" cy="96"/>
              </a:xfrm>
              <a:custGeom>
                <a:avLst/>
                <a:gdLst/>
                <a:ahLst/>
                <a:cxnLst/>
                <a:rect l="l" t="t" r="r" b="b"/>
                <a:pathLst>
                  <a:path w="15" h="96" extrusionOk="0">
                    <a:moveTo>
                      <a:pt x="0" y="0"/>
                    </a:moveTo>
                    <a:lnTo>
                      <a:pt x="0" y="96"/>
                    </a:lnTo>
                    <a:lnTo>
                      <a:pt x="15" y="9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1"/>
              <p:cNvSpPr/>
              <p:nvPr/>
            </p:nvSpPr>
            <p:spPr>
              <a:xfrm>
                <a:off x="1060" y="659"/>
                <a:ext cx="62" cy="244"/>
              </a:xfrm>
              <a:custGeom>
                <a:avLst/>
                <a:gdLst/>
                <a:ahLst/>
                <a:cxnLst/>
                <a:rect l="l" t="t" r="r" b="b"/>
                <a:pathLst>
                  <a:path w="62" h="244" extrusionOk="0">
                    <a:moveTo>
                      <a:pt x="0" y="0"/>
                    </a:moveTo>
                    <a:lnTo>
                      <a:pt x="0" y="244"/>
                    </a:lnTo>
                    <a:lnTo>
                      <a:pt x="62" y="244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>
                <a:off x="1046" y="658"/>
                <a:ext cx="14" cy="386"/>
              </a:xfrm>
              <a:custGeom>
                <a:avLst/>
                <a:gdLst/>
                <a:ahLst/>
                <a:cxnLst/>
                <a:rect l="l" t="t" r="r" b="b"/>
                <a:pathLst>
                  <a:path w="14" h="386" extrusionOk="0">
                    <a:moveTo>
                      <a:pt x="0" y="386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44;p1"/>
              <p:cNvSpPr/>
              <p:nvPr/>
            </p:nvSpPr>
            <p:spPr>
              <a:xfrm>
                <a:off x="1064" y="1326"/>
                <a:ext cx="690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frederickii </a:t>
                </a:r>
                <a:r>
                  <a:rPr lang="en-US" sz="700" b="0" i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3426</a:t>
                </a:r>
                <a:r>
                  <a:rPr lang="en-US" sz="700" b="0" i="0" u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i="1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"/>
              <p:cNvSpPr/>
              <p:nvPr/>
            </p:nvSpPr>
            <p:spPr>
              <a:xfrm>
                <a:off x="1063" y="1348"/>
                <a:ext cx="0" cy="8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83" extrusionOk="0">
                    <a:moveTo>
                      <a:pt x="0" y="8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>
                <a:off x="1078" y="1393"/>
                <a:ext cx="59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n</a:t>
                </a: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itroreducens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TSA1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>
                <a:off x="1063" y="1415"/>
                <a:ext cx="14" cy="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50" extrusionOk="0">
                    <a:moveTo>
                      <a:pt x="0" y="50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>
                <a:off x="1231" y="1461"/>
                <a:ext cx="38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vignae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7-2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>
                <a:off x="1173" y="1483"/>
                <a:ext cx="57" cy="33"/>
              </a:xfrm>
              <a:custGeom>
                <a:avLst/>
                <a:gdLst/>
                <a:ahLst/>
                <a:cxnLst/>
                <a:rect l="l" t="t" r="r" b="b"/>
                <a:pathLst>
                  <a:path w="57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>
                <a:off x="1301" y="1529"/>
                <a:ext cx="55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hipponense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aSej3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"/>
              <p:cNvSpPr/>
              <p:nvPr/>
            </p:nvSpPr>
            <p:spPr>
              <a:xfrm>
                <a:off x="1173" y="1518"/>
                <a:ext cx="126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6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126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1"/>
              <p:cNvSpPr/>
              <p:nvPr/>
            </p:nvSpPr>
            <p:spPr>
              <a:xfrm>
                <a:off x="1063" y="1468"/>
                <a:ext cx="110" cy="49"/>
              </a:xfrm>
              <a:custGeom>
                <a:avLst/>
                <a:gdLst/>
                <a:ahLst/>
                <a:cxnLst/>
                <a:rect l="l" t="t" r="r" b="b"/>
                <a:pathLst>
                  <a:path w="110" h="49" extrusionOk="0">
                    <a:moveTo>
                      <a:pt x="0" y="0"/>
                    </a:moveTo>
                    <a:lnTo>
                      <a:pt x="0" y="49"/>
                    </a:lnTo>
                    <a:lnTo>
                      <a:pt x="110" y="4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53" name="Google Shape;153;p1"/>
              <p:cNvCxnSpPr/>
              <p:nvPr/>
            </p:nvCxnSpPr>
            <p:spPr>
              <a:xfrm>
                <a:off x="1063" y="1434"/>
                <a:ext cx="0" cy="83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54" name="Google Shape;154;p1"/>
              <p:cNvSpPr/>
              <p:nvPr/>
            </p:nvSpPr>
            <p:spPr>
              <a:xfrm>
                <a:off x="1046" y="1047"/>
                <a:ext cx="17" cy="385"/>
              </a:xfrm>
              <a:custGeom>
                <a:avLst/>
                <a:gdLst/>
                <a:ahLst/>
                <a:cxnLst/>
                <a:rect l="l" t="t" r="r" b="b"/>
                <a:pathLst>
                  <a:path w="17" h="385" extrusionOk="0">
                    <a:moveTo>
                      <a:pt x="0" y="0"/>
                    </a:moveTo>
                    <a:lnTo>
                      <a:pt x="0" y="385"/>
                    </a:lnTo>
                    <a:lnTo>
                      <a:pt x="17" y="385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>
                <a:off x="1047" y="1596"/>
                <a:ext cx="55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centrosematis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>
                <a:off x="1046" y="1140"/>
                <a:ext cx="0" cy="479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479" extrusionOk="0">
                    <a:moveTo>
                      <a:pt x="0" y="0"/>
                    </a:moveTo>
                    <a:lnTo>
                      <a:pt x="0" y="479"/>
                    </a:lnTo>
                    <a:lnTo>
                      <a:pt x="0" y="47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>
                <a:off x="1047" y="1664"/>
                <a:ext cx="82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nanningense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53390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>
                <a:off x="1046" y="1174"/>
                <a:ext cx="0" cy="51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12" extrusionOk="0">
                    <a:moveTo>
                      <a:pt x="0" y="0"/>
                    </a:moveTo>
                    <a:lnTo>
                      <a:pt x="0" y="512"/>
                    </a:lnTo>
                    <a:lnTo>
                      <a:pt x="0" y="51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>
                <a:off x="1047" y="1732"/>
                <a:ext cx="82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guangxiense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53363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>
                <a:off x="1046" y="1207"/>
                <a:ext cx="0" cy="547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47" extrusionOk="0">
                    <a:moveTo>
                      <a:pt x="0" y="0"/>
                    </a:moveTo>
                    <a:lnTo>
                      <a:pt x="0" y="547"/>
                    </a:lnTo>
                    <a:lnTo>
                      <a:pt x="0" y="547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61" name="Google Shape;161;p1"/>
              <p:cNvCxnSpPr/>
              <p:nvPr/>
            </p:nvCxnSpPr>
            <p:spPr>
              <a:xfrm>
                <a:off x="1046" y="658"/>
                <a:ext cx="0" cy="547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62" name="Google Shape;162;p1"/>
              <p:cNvSpPr/>
              <p:nvPr/>
            </p:nvSpPr>
            <p:spPr>
              <a:xfrm>
                <a:off x="972" y="1206"/>
                <a:ext cx="74" cy="331"/>
              </a:xfrm>
              <a:custGeom>
                <a:avLst/>
                <a:gdLst/>
                <a:ahLst/>
                <a:cxnLst/>
                <a:rect l="l" t="t" r="r" b="b"/>
                <a:pathLst>
                  <a:path w="74" h="331" extrusionOk="0">
                    <a:moveTo>
                      <a:pt x="0" y="331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>
                <a:off x="1072" y="1800"/>
                <a:ext cx="59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cajani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AMBPC1010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"/>
              <p:cNvSpPr/>
              <p:nvPr/>
            </p:nvSpPr>
            <p:spPr>
              <a:xfrm>
                <a:off x="999" y="1822"/>
                <a:ext cx="71" cy="49"/>
              </a:xfrm>
              <a:custGeom>
                <a:avLst/>
                <a:gdLst/>
                <a:ahLst/>
                <a:cxnLst/>
                <a:rect l="l" t="t" r="r" b="b"/>
                <a:pathLst>
                  <a:path w="71" h="49" extrusionOk="0">
                    <a:moveTo>
                      <a:pt x="0" y="49"/>
                    </a:moveTo>
                    <a:lnTo>
                      <a:pt x="0" y="0"/>
                    </a:lnTo>
                    <a:lnTo>
                      <a:pt x="71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"/>
              <p:cNvSpPr/>
              <p:nvPr/>
            </p:nvSpPr>
            <p:spPr>
              <a:xfrm>
                <a:off x="1027" y="1867"/>
                <a:ext cx="79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daqingense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15774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"/>
              <p:cNvSpPr/>
              <p:nvPr/>
            </p:nvSpPr>
            <p:spPr>
              <a:xfrm>
                <a:off x="1026" y="1889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7;p1"/>
              <p:cNvSpPr/>
              <p:nvPr/>
            </p:nvSpPr>
            <p:spPr>
              <a:xfrm>
                <a:off x="1027" y="1935"/>
                <a:ext cx="66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americanum </a:t>
                </a:r>
                <a:r>
                  <a:rPr lang="en-US" sz="700" b="0" i="0" u="none">
                    <a:solidFill>
                      <a:srgbClr val="000000"/>
                    </a:solidFill>
                    <a:latin typeface="Roboto"/>
                    <a:ea typeface="Roboto"/>
                    <a:cs typeface="Roboto"/>
                    <a:sym typeface="Roboto"/>
                  </a:rPr>
                  <a:t>CMVU44</a:t>
                </a:r>
                <a:r>
                  <a:rPr lang="en-US" sz="700" b="0" i="0" u="none" baseline="30000">
                    <a:solidFill>
                      <a:srgbClr val="000000"/>
                    </a:solidFill>
                    <a:latin typeface="Roboto"/>
                    <a:ea typeface="Roboto"/>
                    <a:cs typeface="Roboto"/>
                    <a:sym typeface="Roboto"/>
                  </a:rPr>
                  <a:t>T</a:t>
                </a:r>
                <a:endParaRPr sz="700" b="0" i="1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"/>
              <p:cNvSpPr/>
              <p:nvPr/>
            </p:nvSpPr>
            <p:spPr>
              <a:xfrm>
                <a:off x="1026" y="1925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999" y="1874"/>
                <a:ext cx="27" cy="49"/>
              </a:xfrm>
              <a:custGeom>
                <a:avLst/>
                <a:gdLst/>
                <a:ahLst/>
                <a:cxnLst/>
                <a:rect l="l" t="t" r="r" b="b"/>
                <a:pathLst>
                  <a:path w="27" h="49" extrusionOk="0">
                    <a:moveTo>
                      <a:pt x="0" y="0"/>
                    </a:moveTo>
                    <a:lnTo>
                      <a:pt x="0" y="49"/>
                    </a:lnTo>
                    <a:lnTo>
                      <a:pt x="27" y="4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"/>
              <p:cNvSpPr/>
              <p:nvPr/>
            </p:nvSpPr>
            <p:spPr>
              <a:xfrm>
                <a:off x="972" y="1540"/>
                <a:ext cx="27" cy="332"/>
              </a:xfrm>
              <a:custGeom>
                <a:avLst/>
                <a:gdLst/>
                <a:ahLst/>
                <a:cxnLst/>
                <a:rect l="l" t="t" r="r" b="b"/>
                <a:pathLst>
                  <a:path w="27" h="332" extrusionOk="0">
                    <a:moveTo>
                      <a:pt x="0" y="0"/>
                    </a:moveTo>
                    <a:lnTo>
                      <a:pt x="0" y="332"/>
                    </a:lnTo>
                    <a:lnTo>
                      <a:pt x="27" y="3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"/>
              <p:cNvSpPr/>
              <p:nvPr/>
            </p:nvSpPr>
            <p:spPr>
              <a:xfrm>
                <a:off x="1070" y="2003"/>
                <a:ext cx="47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barranii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144S4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"/>
              <p:cNvSpPr/>
              <p:nvPr/>
            </p:nvSpPr>
            <p:spPr>
              <a:xfrm>
                <a:off x="1026" y="2025"/>
                <a:ext cx="43" cy="83"/>
              </a:xfrm>
              <a:custGeom>
                <a:avLst/>
                <a:gdLst/>
                <a:ahLst/>
                <a:cxnLst/>
                <a:rect l="l" t="t" r="r" b="b"/>
                <a:pathLst>
                  <a:path w="43" h="83" extrusionOk="0">
                    <a:moveTo>
                      <a:pt x="0" y="83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p1"/>
              <p:cNvSpPr/>
              <p:nvPr/>
            </p:nvSpPr>
            <p:spPr>
              <a:xfrm>
                <a:off x="1043" y="2067"/>
                <a:ext cx="70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diversitatis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4019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1"/>
              <p:cNvSpPr/>
              <p:nvPr/>
            </p:nvSpPr>
            <p:spPr>
              <a:xfrm>
                <a:off x="1026" y="2092"/>
                <a:ext cx="0" cy="5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0" extrusionOk="0">
                    <a:moveTo>
                      <a:pt x="0" y="5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Google Shape;175;p1"/>
              <p:cNvSpPr/>
              <p:nvPr/>
            </p:nvSpPr>
            <p:spPr>
              <a:xfrm>
                <a:off x="1096" y="2138"/>
                <a:ext cx="62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agreste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4010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i="1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"/>
              <p:cNvSpPr/>
              <p:nvPr/>
            </p:nvSpPr>
            <p:spPr>
              <a:xfrm>
                <a:off x="1094" y="2160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"/>
              <p:cNvSpPr/>
              <p:nvPr/>
            </p:nvSpPr>
            <p:spPr>
              <a:xfrm>
                <a:off x="1096" y="2206"/>
                <a:ext cx="63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glycinis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4016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i="1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"/>
              <p:cNvSpPr/>
              <p:nvPr/>
            </p:nvSpPr>
            <p:spPr>
              <a:xfrm>
                <a:off x="1094" y="2195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" name="Google Shape;179;p1"/>
              <p:cNvSpPr/>
              <p:nvPr/>
            </p:nvSpPr>
            <p:spPr>
              <a:xfrm>
                <a:off x="1026" y="2145"/>
                <a:ext cx="68" cy="49"/>
              </a:xfrm>
              <a:custGeom>
                <a:avLst/>
                <a:gdLst/>
                <a:ahLst/>
                <a:cxnLst/>
                <a:rect l="l" t="t" r="r" b="b"/>
                <a:pathLst>
                  <a:path w="68" h="49" extrusionOk="0">
                    <a:moveTo>
                      <a:pt x="0" y="0"/>
                    </a:moveTo>
                    <a:lnTo>
                      <a:pt x="0" y="49"/>
                    </a:lnTo>
                    <a:lnTo>
                      <a:pt x="68" y="4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80" name="Google Shape;180;p1"/>
              <p:cNvCxnSpPr/>
              <p:nvPr/>
            </p:nvCxnSpPr>
            <p:spPr>
              <a:xfrm>
                <a:off x="1026" y="2111"/>
                <a:ext cx="0" cy="83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81" name="Google Shape;181;p1"/>
              <p:cNvSpPr/>
              <p:nvPr/>
            </p:nvSpPr>
            <p:spPr>
              <a:xfrm>
                <a:off x="972" y="1659"/>
                <a:ext cx="54" cy="450"/>
              </a:xfrm>
              <a:custGeom>
                <a:avLst/>
                <a:gdLst/>
                <a:ahLst/>
                <a:cxnLst/>
                <a:rect l="l" t="t" r="r" b="b"/>
                <a:pathLst>
                  <a:path w="54" h="450" extrusionOk="0">
                    <a:moveTo>
                      <a:pt x="0" y="0"/>
                    </a:moveTo>
                    <a:lnTo>
                      <a:pt x="0" y="450"/>
                    </a:lnTo>
                    <a:lnTo>
                      <a:pt x="54" y="45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Google Shape;182;p1"/>
              <p:cNvSpPr/>
              <p:nvPr/>
            </p:nvSpPr>
            <p:spPr>
              <a:xfrm>
                <a:off x="973" y="2274"/>
                <a:ext cx="57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liaoningense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2281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"/>
              <p:cNvSpPr/>
              <p:nvPr/>
            </p:nvSpPr>
            <p:spPr>
              <a:xfrm>
                <a:off x="972" y="1752"/>
                <a:ext cx="0" cy="544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44" extrusionOk="0">
                    <a:moveTo>
                      <a:pt x="0" y="0"/>
                    </a:moveTo>
                    <a:lnTo>
                      <a:pt x="0" y="544"/>
                    </a:lnTo>
                    <a:lnTo>
                      <a:pt x="0" y="544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84" name="Google Shape;184;p1"/>
              <p:cNvCxnSpPr/>
              <p:nvPr/>
            </p:nvCxnSpPr>
            <p:spPr>
              <a:xfrm>
                <a:off x="972" y="1206"/>
                <a:ext cx="0" cy="543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85" name="Google Shape;185;p1"/>
              <p:cNvSpPr/>
              <p:nvPr/>
            </p:nvSpPr>
            <p:spPr>
              <a:xfrm>
                <a:off x="945" y="1750"/>
                <a:ext cx="27" cy="593"/>
              </a:xfrm>
              <a:custGeom>
                <a:avLst/>
                <a:gdLst/>
                <a:ahLst/>
                <a:cxnLst/>
                <a:rect l="l" t="t" r="r" b="b"/>
                <a:pathLst>
                  <a:path w="27" h="593" extrusionOk="0">
                    <a:moveTo>
                      <a:pt x="0" y="593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" name="Google Shape;186;p1"/>
              <p:cNvSpPr/>
              <p:nvPr/>
            </p:nvSpPr>
            <p:spPr>
              <a:xfrm>
                <a:off x="960" y="2341"/>
                <a:ext cx="70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japonicum </a:t>
                </a:r>
                <a:r>
                  <a:rPr lang="en-US" sz="700" b="0" i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ATCC 10324</a:t>
                </a:r>
                <a:r>
                  <a:rPr lang="en-US" sz="700" b="0" i="0" u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i="1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"/>
              <p:cNvSpPr/>
              <p:nvPr/>
            </p:nvSpPr>
            <p:spPr>
              <a:xfrm>
                <a:off x="945" y="2363"/>
                <a:ext cx="13" cy="287"/>
              </a:xfrm>
              <a:custGeom>
                <a:avLst/>
                <a:gdLst/>
                <a:ahLst/>
                <a:cxnLst/>
                <a:rect l="l" t="t" r="r" b="b"/>
                <a:pathLst>
                  <a:path w="13" h="287" extrusionOk="0">
                    <a:moveTo>
                      <a:pt x="0" y="287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" name="Google Shape;188;p1"/>
              <p:cNvSpPr/>
              <p:nvPr/>
            </p:nvSpPr>
            <p:spPr>
              <a:xfrm>
                <a:off x="979" y="2409"/>
                <a:ext cx="64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subterraneum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58 2-1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1"/>
              <p:cNvSpPr/>
              <p:nvPr/>
            </p:nvSpPr>
            <p:spPr>
              <a:xfrm>
                <a:off x="977" y="2431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" name="Google Shape;190;p1"/>
              <p:cNvSpPr/>
              <p:nvPr/>
            </p:nvSpPr>
            <p:spPr>
              <a:xfrm>
                <a:off x="1015" y="2477"/>
                <a:ext cx="59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forestalis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INPA54B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"/>
              <p:cNvSpPr/>
              <p:nvPr/>
            </p:nvSpPr>
            <p:spPr>
              <a:xfrm>
                <a:off x="977" y="2466"/>
                <a:ext cx="36" cy="33"/>
              </a:xfrm>
              <a:custGeom>
                <a:avLst/>
                <a:gdLst/>
                <a:ahLst/>
                <a:cxnLst/>
                <a:rect l="l" t="t" r="r" b="b"/>
                <a:pathLst>
                  <a:path w="36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36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" name="Google Shape;192;p1"/>
              <p:cNvSpPr/>
              <p:nvPr/>
            </p:nvSpPr>
            <p:spPr>
              <a:xfrm>
                <a:off x="1045" y="2544"/>
                <a:ext cx="855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yuanmingense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10071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1"/>
              <p:cNvSpPr/>
              <p:nvPr/>
            </p:nvSpPr>
            <p:spPr>
              <a:xfrm>
                <a:off x="977" y="2500"/>
                <a:ext cx="66" cy="66"/>
              </a:xfrm>
              <a:custGeom>
                <a:avLst/>
                <a:gdLst/>
                <a:ahLst/>
                <a:cxnLst/>
                <a:rect l="l" t="t" r="r" b="b"/>
                <a:pathLst>
                  <a:path w="66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66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94" name="Google Shape;194;p1"/>
              <p:cNvCxnSpPr/>
              <p:nvPr/>
            </p:nvCxnSpPr>
            <p:spPr>
              <a:xfrm>
                <a:off x="976" y="2431"/>
                <a:ext cx="0" cy="66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95" name="Google Shape;195;p1"/>
              <p:cNvSpPr/>
              <p:nvPr/>
            </p:nvSpPr>
            <p:spPr>
              <a:xfrm>
                <a:off x="945" y="2499"/>
                <a:ext cx="32" cy="218"/>
              </a:xfrm>
              <a:custGeom>
                <a:avLst/>
                <a:gdLst/>
                <a:ahLst/>
                <a:cxnLst/>
                <a:rect l="l" t="t" r="r" b="b"/>
                <a:pathLst>
                  <a:path w="32" h="218" extrusionOk="0">
                    <a:moveTo>
                      <a:pt x="0" y="218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1167" y="2612"/>
                <a:ext cx="52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cosmicum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58S1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1107" y="2634"/>
                <a:ext cx="58" cy="33"/>
              </a:xfrm>
              <a:custGeom>
                <a:avLst/>
                <a:gdLst/>
                <a:ahLst/>
                <a:cxnLst/>
                <a:rect l="l" t="t" r="r" b="b"/>
                <a:pathLst>
                  <a:path w="58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8" name="Google Shape;198;p1"/>
              <p:cNvSpPr/>
              <p:nvPr/>
            </p:nvSpPr>
            <p:spPr>
              <a:xfrm>
                <a:off x="1122" y="2680"/>
                <a:ext cx="49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betae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PL7HG1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"/>
              <p:cNvSpPr/>
              <p:nvPr/>
            </p:nvSpPr>
            <p:spPr>
              <a:xfrm>
                <a:off x="1107" y="2669"/>
                <a:ext cx="13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3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13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200;p1"/>
              <p:cNvSpPr/>
              <p:nvPr/>
            </p:nvSpPr>
            <p:spPr>
              <a:xfrm>
                <a:off x="1053" y="2668"/>
                <a:ext cx="54" cy="49"/>
              </a:xfrm>
              <a:custGeom>
                <a:avLst/>
                <a:gdLst/>
                <a:ahLst/>
                <a:cxnLst/>
                <a:rect l="l" t="t" r="r" b="b"/>
                <a:pathLst>
                  <a:path w="54" h="49" extrusionOk="0">
                    <a:moveTo>
                      <a:pt x="0" y="49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1" name="Google Shape;201;p1"/>
              <p:cNvSpPr/>
              <p:nvPr/>
            </p:nvSpPr>
            <p:spPr>
              <a:xfrm>
                <a:off x="1055" y="2747"/>
                <a:ext cx="74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amphicarpaeae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39S1MB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"/>
              <p:cNvSpPr/>
              <p:nvPr/>
            </p:nvSpPr>
            <p:spPr>
              <a:xfrm>
                <a:off x="1053" y="2720"/>
                <a:ext cx="0" cy="5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0" extrusionOk="0">
                    <a:moveTo>
                      <a:pt x="0" y="0"/>
                    </a:moveTo>
                    <a:lnTo>
                      <a:pt x="0" y="50"/>
                    </a:lnTo>
                    <a:lnTo>
                      <a:pt x="0" y="5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1"/>
              <p:cNvSpPr/>
              <p:nvPr/>
            </p:nvSpPr>
            <p:spPr>
              <a:xfrm>
                <a:off x="974" y="2719"/>
                <a:ext cx="79" cy="218"/>
              </a:xfrm>
              <a:custGeom>
                <a:avLst/>
                <a:gdLst/>
                <a:ahLst/>
                <a:cxnLst/>
                <a:rect l="l" t="t" r="r" b="b"/>
                <a:pathLst>
                  <a:path w="79" h="218" extrusionOk="0">
                    <a:moveTo>
                      <a:pt x="0" y="218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1"/>
              <p:cNvSpPr/>
              <p:nvPr/>
            </p:nvSpPr>
            <p:spPr>
              <a:xfrm>
                <a:off x="975" y="2815"/>
                <a:ext cx="753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symbiodeficiens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85S1MB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"/>
              <p:cNvSpPr/>
              <p:nvPr/>
            </p:nvSpPr>
            <p:spPr>
              <a:xfrm>
                <a:off x="974" y="2837"/>
                <a:ext cx="0" cy="16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60" extrusionOk="0">
                    <a:moveTo>
                      <a:pt x="0" y="16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1"/>
              <p:cNvSpPr/>
              <p:nvPr/>
            </p:nvSpPr>
            <p:spPr>
              <a:xfrm>
                <a:off x="1072" y="2883"/>
                <a:ext cx="54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lupini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USDA 3051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1"/>
              <p:cNvSpPr/>
              <p:nvPr/>
            </p:nvSpPr>
            <p:spPr>
              <a:xfrm>
                <a:off x="1029" y="2905"/>
                <a:ext cx="41" cy="32"/>
              </a:xfrm>
              <a:custGeom>
                <a:avLst/>
                <a:gdLst/>
                <a:ahLst/>
                <a:cxnLst/>
                <a:rect l="l" t="t" r="r" b="b"/>
                <a:pathLst>
                  <a:path w="41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1"/>
              <p:cNvSpPr/>
              <p:nvPr/>
            </p:nvSpPr>
            <p:spPr>
              <a:xfrm>
                <a:off x="1058" y="2951"/>
                <a:ext cx="57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canariense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BTA-1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1"/>
              <p:cNvSpPr/>
              <p:nvPr/>
            </p:nvSpPr>
            <p:spPr>
              <a:xfrm>
                <a:off x="1029" y="2940"/>
                <a:ext cx="28" cy="33"/>
              </a:xfrm>
              <a:custGeom>
                <a:avLst/>
                <a:gdLst/>
                <a:ahLst/>
                <a:cxnLst/>
                <a:rect l="l" t="t" r="r" b="b"/>
                <a:pathLst>
                  <a:path w="28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28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1"/>
              <p:cNvSpPr/>
              <p:nvPr/>
            </p:nvSpPr>
            <p:spPr>
              <a:xfrm>
                <a:off x="988" y="2939"/>
                <a:ext cx="41" cy="218"/>
              </a:xfrm>
              <a:custGeom>
                <a:avLst/>
                <a:gdLst/>
                <a:ahLst/>
                <a:cxnLst/>
                <a:rect l="l" t="t" r="r" b="b"/>
                <a:pathLst>
                  <a:path w="41" h="218" extrusionOk="0">
                    <a:moveTo>
                      <a:pt x="0" y="218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"/>
              <p:cNvSpPr/>
              <p:nvPr/>
            </p:nvSpPr>
            <p:spPr>
              <a:xfrm>
                <a:off x="990" y="3018"/>
                <a:ext cx="57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ottawaense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OO99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1"/>
              <p:cNvSpPr/>
              <p:nvPr/>
            </p:nvSpPr>
            <p:spPr>
              <a:xfrm>
                <a:off x="988" y="3040"/>
                <a:ext cx="0" cy="168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68" extrusionOk="0">
                    <a:moveTo>
                      <a:pt x="0" y="16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1"/>
              <p:cNvSpPr/>
              <p:nvPr/>
            </p:nvSpPr>
            <p:spPr>
              <a:xfrm>
                <a:off x="1379" y="3086"/>
                <a:ext cx="28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2AC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1"/>
              <p:cNvSpPr/>
              <p:nvPr/>
            </p:nvSpPr>
            <p:spPr>
              <a:xfrm>
                <a:off x="1378" y="3108"/>
                <a:ext cx="0" cy="269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269" extrusionOk="0">
                    <a:moveTo>
                      <a:pt x="0" y="26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1"/>
              <p:cNvSpPr/>
              <p:nvPr/>
            </p:nvSpPr>
            <p:spPr>
              <a:xfrm>
                <a:off x="1379" y="3154"/>
                <a:ext cx="315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14AB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1"/>
              <p:cNvSpPr/>
              <p:nvPr/>
            </p:nvSpPr>
            <p:spPr>
              <a:xfrm>
                <a:off x="1378" y="3176"/>
                <a:ext cx="0" cy="235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235" extrusionOk="0">
                    <a:moveTo>
                      <a:pt x="0" y="23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1"/>
              <p:cNvSpPr/>
              <p:nvPr/>
            </p:nvSpPr>
            <p:spPr>
              <a:xfrm>
                <a:off x="1379" y="3221"/>
                <a:ext cx="32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20DD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1"/>
              <p:cNvSpPr/>
              <p:nvPr/>
            </p:nvSpPr>
            <p:spPr>
              <a:xfrm>
                <a:off x="1378" y="3243"/>
                <a:ext cx="0" cy="20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202" extrusionOk="0">
                    <a:moveTo>
                      <a:pt x="0" y="20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1"/>
              <p:cNvSpPr/>
              <p:nvPr/>
            </p:nvSpPr>
            <p:spPr>
              <a:xfrm>
                <a:off x="1379" y="3289"/>
                <a:ext cx="315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20BK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"/>
              <p:cNvSpPr/>
              <p:nvPr/>
            </p:nvSpPr>
            <p:spPr>
              <a:xfrm>
                <a:off x="1378" y="3311"/>
                <a:ext cx="0" cy="168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68" extrusionOk="0">
                    <a:moveTo>
                      <a:pt x="0" y="16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1"/>
              <p:cNvSpPr/>
              <p:nvPr/>
            </p:nvSpPr>
            <p:spPr>
              <a:xfrm>
                <a:off x="1397" y="3357"/>
                <a:ext cx="32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20CC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1"/>
              <p:cNvSpPr/>
              <p:nvPr/>
            </p:nvSpPr>
            <p:spPr>
              <a:xfrm>
                <a:off x="1378" y="3379"/>
                <a:ext cx="18" cy="134"/>
              </a:xfrm>
              <a:custGeom>
                <a:avLst/>
                <a:gdLst/>
                <a:ahLst/>
                <a:cxnLst/>
                <a:rect l="l" t="t" r="r" b="b"/>
                <a:pathLst>
                  <a:path w="18" h="134" extrusionOk="0">
                    <a:moveTo>
                      <a:pt x="0" y="134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1"/>
              <p:cNvSpPr/>
              <p:nvPr/>
            </p:nvSpPr>
            <p:spPr>
              <a:xfrm>
                <a:off x="1397" y="3424"/>
                <a:ext cx="318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20BH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1"/>
              <p:cNvSpPr/>
              <p:nvPr/>
            </p:nvSpPr>
            <p:spPr>
              <a:xfrm>
                <a:off x="1378" y="3447"/>
                <a:ext cx="18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00" extrusionOk="0">
                    <a:moveTo>
                      <a:pt x="0" y="100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1"/>
              <p:cNvSpPr/>
              <p:nvPr/>
            </p:nvSpPr>
            <p:spPr>
              <a:xfrm>
                <a:off x="1379" y="3492"/>
                <a:ext cx="28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2AA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1"/>
              <p:cNvSpPr/>
              <p:nvPr/>
            </p:nvSpPr>
            <p:spPr>
              <a:xfrm>
                <a:off x="1378" y="3514"/>
                <a:ext cx="0" cy="67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67" extrusionOk="0">
                    <a:moveTo>
                      <a:pt x="0" y="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1"/>
              <p:cNvSpPr/>
              <p:nvPr/>
            </p:nvSpPr>
            <p:spPr>
              <a:xfrm>
                <a:off x="1462" y="3560"/>
                <a:ext cx="28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7AC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1"/>
              <p:cNvSpPr/>
              <p:nvPr/>
            </p:nvSpPr>
            <p:spPr>
              <a:xfrm>
                <a:off x="1394" y="3582"/>
                <a:ext cx="66" cy="66"/>
              </a:xfrm>
              <a:custGeom>
                <a:avLst/>
                <a:gdLst/>
                <a:ahLst/>
                <a:cxnLst/>
                <a:rect l="l" t="t" r="r" b="b"/>
                <a:pathLst>
                  <a:path w="66" h="66" extrusionOk="0">
                    <a:moveTo>
                      <a:pt x="0" y="66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1"/>
              <p:cNvSpPr/>
              <p:nvPr/>
            </p:nvSpPr>
            <p:spPr>
              <a:xfrm>
                <a:off x="1395" y="3628"/>
                <a:ext cx="28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7AB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"/>
              <p:cNvSpPr/>
              <p:nvPr/>
            </p:nvSpPr>
            <p:spPr>
              <a:xfrm>
                <a:off x="1394" y="3650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1"/>
              <p:cNvSpPr/>
              <p:nvPr/>
            </p:nvSpPr>
            <p:spPr>
              <a:xfrm>
                <a:off x="1395" y="3695"/>
                <a:ext cx="28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700" b="0" i="1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sp. </a:t>
                </a:r>
                <a:r>
                  <a:rPr lang="en-US"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2BB</a:t>
                </a: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1"/>
              <p:cNvSpPr/>
              <p:nvPr/>
            </p:nvSpPr>
            <p:spPr>
              <a:xfrm>
                <a:off x="1394" y="3685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33" name="Google Shape;233;p1"/>
              <p:cNvCxnSpPr/>
              <p:nvPr/>
            </p:nvCxnSpPr>
            <p:spPr>
              <a:xfrm>
                <a:off x="1394" y="3651"/>
                <a:ext cx="0" cy="66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34" name="Google Shape;234;p1"/>
              <p:cNvSpPr/>
              <p:nvPr/>
            </p:nvSpPr>
            <p:spPr>
              <a:xfrm>
                <a:off x="1378" y="3583"/>
                <a:ext cx="16" cy="67"/>
              </a:xfrm>
              <a:custGeom>
                <a:avLst/>
                <a:gdLst/>
                <a:ahLst/>
                <a:cxnLst/>
                <a:rect l="l" t="t" r="r" b="b"/>
                <a:pathLst>
                  <a:path w="16" h="67" extrusionOk="0">
                    <a:moveTo>
                      <a:pt x="0" y="0"/>
                    </a:moveTo>
                    <a:lnTo>
                      <a:pt x="0" y="67"/>
                    </a:lnTo>
                    <a:lnTo>
                      <a:pt x="16" y="67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35" name="Google Shape;235;p1"/>
              <p:cNvCxnSpPr/>
              <p:nvPr/>
            </p:nvCxnSpPr>
            <p:spPr>
              <a:xfrm>
                <a:off x="1378" y="3380"/>
                <a:ext cx="0" cy="270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36" name="Google Shape;236;p1"/>
              <p:cNvSpPr/>
              <p:nvPr/>
            </p:nvSpPr>
            <p:spPr>
              <a:xfrm>
                <a:off x="988" y="3211"/>
                <a:ext cx="390" cy="168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68" extrusionOk="0">
                    <a:moveTo>
                      <a:pt x="0" y="0"/>
                    </a:moveTo>
                    <a:lnTo>
                      <a:pt x="0" y="168"/>
                    </a:lnTo>
                    <a:lnTo>
                      <a:pt x="390" y="168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37" name="Google Shape;237;p1"/>
              <p:cNvCxnSpPr/>
              <p:nvPr/>
            </p:nvCxnSpPr>
            <p:spPr>
              <a:xfrm>
                <a:off x="988" y="3160"/>
                <a:ext cx="0" cy="219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38" name="Google Shape;238;p1"/>
              <p:cNvSpPr/>
              <p:nvPr/>
            </p:nvSpPr>
            <p:spPr>
              <a:xfrm>
                <a:off x="974" y="2999"/>
                <a:ext cx="14" cy="160"/>
              </a:xfrm>
              <a:custGeom>
                <a:avLst/>
                <a:gdLst/>
                <a:ahLst/>
                <a:cxnLst/>
                <a:rect l="l" t="t" r="r" b="b"/>
                <a:pathLst>
                  <a:path w="14" h="160" extrusionOk="0">
                    <a:moveTo>
                      <a:pt x="0" y="0"/>
                    </a:moveTo>
                    <a:lnTo>
                      <a:pt x="0" y="160"/>
                    </a:lnTo>
                    <a:lnTo>
                      <a:pt x="14" y="16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39" name="Google Shape;239;p1"/>
              <p:cNvCxnSpPr/>
              <p:nvPr/>
            </p:nvCxnSpPr>
            <p:spPr>
              <a:xfrm>
                <a:off x="974" y="2940"/>
                <a:ext cx="0" cy="219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40" name="Google Shape;240;p1"/>
              <p:cNvSpPr/>
              <p:nvPr/>
            </p:nvSpPr>
            <p:spPr>
              <a:xfrm>
                <a:off x="945" y="2720"/>
                <a:ext cx="29" cy="219"/>
              </a:xfrm>
              <a:custGeom>
                <a:avLst/>
                <a:gdLst/>
                <a:ahLst/>
                <a:cxnLst/>
                <a:rect l="l" t="t" r="r" b="b"/>
                <a:pathLst>
                  <a:path w="29" h="219" extrusionOk="0">
                    <a:moveTo>
                      <a:pt x="0" y="0"/>
                    </a:moveTo>
                    <a:lnTo>
                      <a:pt x="0" y="219"/>
                    </a:lnTo>
                    <a:lnTo>
                      <a:pt x="29" y="21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41" name="Google Shape;241;p1"/>
              <p:cNvCxnSpPr/>
              <p:nvPr/>
            </p:nvCxnSpPr>
            <p:spPr>
              <a:xfrm>
                <a:off x="945" y="2346"/>
                <a:ext cx="0" cy="593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42" name="Google Shape;242;p1"/>
              <p:cNvSpPr/>
              <p:nvPr/>
            </p:nvSpPr>
            <p:spPr>
              <a:xfrm>
                <a:off x="719" y="2344"/>
                <a:ext cx="226" cy="984"/>
              </a:xfrm>
              <a:custGeom>
                <a:avLst/>
                <a:gdLst/>
                <a:ahLst/>
                <a:cxnLst/>
                <a:rect l="l" t="t" r="r" b="b"/>
                <a:pathLst>
                  <a:path w="226" h="984" extrusionOk="0">
                    <a:moveTo>
                      <a:pt x="0" y="984"/>
                    </a:moveTo>
                    <a:lnTo>
                      <a:pt x="0" y="0"/>
                    </a:lnTo>
                    <a:lnTo>
                      <a:pt x="22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"/>
              <p:cNvSpPr/>
              <p:nvPr/>
            </p:nvSpPr>
            <p:spPr>
              <a:xfrm>
                <a:off x="886" y="3763"/>
                <a:ext cx="58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algeriense 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RST89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1"/>
              <p:cNvSpPr/>
              <p:nvPr/>
            </p:nvSpPr>
            <p:spPr>
              <a:xfrm>
                <a:off x="885" y="3785"/>
                <a:ext cx="0" cy="528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528" extrusionOk="0">
                    <a:moveTo>
                      <a:pt x="0" y="52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"/>
              <p:cNvSpPr/>
              <p:nvPr/>
            </p:nvSpPr>
            <p:spPr>
              <a:xfrm>
                <a:off x="995" y="3831"/>
                <a:ext cx="75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australiense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4014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1"/>
              <p:cNvSpPr/>
              <p:nvPr/>
            </p:nvSpPr>
            <p:spPr>
              <a:xfrm>
                <a:off x="965" y="3853"/>
                <a:ext cx="28" cy="32"/>
              </a:xfrm>
              <a:custGeom>
                <a:avLst/>
                <a:gdLst/>
                <a:ahLst/>
                <a:cxnLst/>
                <a:rect l="l" t="t" r="r" b="b"/>
                <a:pathLst>
                  <a:path w="28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"/>
              <p:cNvSpPr/>
              <p:nvPr/>
            </p:nvSpPr>
            <p:spPr>
              <a:xfrm>
                <a:off x="1031" y="3898"/>
                <a:ext cx="47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retamae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Ro19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"/>
              <p:cNvSpPr/>
              <p:nvPr/>
            </p:nvSpPr>
            <p:spPr>
              <a:xfrm>
                <a:off x="965" y="3888"/>
                <a:ext cx="64" cy="32"/>
              </a:xfrm>
              <a:custGeom>
                <a:avLst/>
                <a:gdLst/>
                <a:ahLst/>
                <a:cxnLst/>
                <a:rect l="l" t="t" r="r" b="b"/>
                <a:pathLst>
                  <a:path w="64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64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"/>
              <p:cNvSpPr/>
              <p:nvPr/>
            </p:nvSpPr>
            <p:spPr>
              <a:xfrm>
                <a:off x="980" y="3966"/>
                <a:ext cx="57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valentinum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LmjM3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"/>
              <p:cNvSpPr/>
              <p:nvPr/>
            </p:nvSpPr>
            <p:spPr>
              <a:xfrm>
                <a:off x="965" y="3922"/>
                <a:ext cx="14" cy="66"/>
              </a:xfrm>
              <a:custGeom>
                <a:avLst/>
                <a:gdLst/>
                <a:ahLst/>
                <a:cxnLst/>
                <a:rect l="l" t="t" r="r" b="b"/>
                <a:pathLst>
                  <a:path w="14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14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51" name="Google Shape;251;p1"/>
              <p:cNvCxnSpPr/>
              <p:nvPr/>
            </p:nvCxnSpPr>
            <p:spPr>
              <a:xfrm>
                <a:off x="965" y="3853"/>
                <a:ext cx="0" cy="66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52" name="Google Shape;252;p1"/>
              <p:cNvSpPr/>
              <p:nvPr/>
            </p:nvSpPr>
            <p:spPr>
              <a:xfrm>
                <a:off x="952" y="3920"/>
                <a:ext cx="13" cy="67"/>
              </a:xfrm>
              <a:custGeom>
                <a:avLst/>
                <a:gdLst/>
                <a:ahLst/>
                <a:cxnLst/>
                <a:rect l="l" t="t" r="r" b="b"/>
                <a:pathLst>
                  <a:path w="13" h="67" extrusionOk="0">
                    <a:moveTo>
                      <a:pt x="0" y="67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1"/>
              <p:cNvSpPr/>
              <p:nvPr/>
            </p:nvSpPr>
            <p:spPr>
              <a:xfrm>
                <a:off x="954" y="4034"/>
                <a:ext cx="68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murdochi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CNPSo 4020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1"/>
              <p:cNvSpPr/>
              <p:nvPr/>
            </p:nvSpPr>
            <p:spPr>
              <a:xfrm>
                <a:off x="952" y="3990"/>
                <a:ext cx="0" cy="66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66" extrusionOk="0">
                    <a:moveTo>
                      <a:pt x="0" y="0"/>
                    </a:moveTo>
                    <a:lnTo>
                      <a:pt x="0" y="66"/>
                    </a:lnTo>
                    <a:lnTo>
                      <a:pt x="0" y="6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Google Shape;255;p1"/>
              <p:cNvSpPr/>
              <p:nvPr/>
            </p:nvSpPr>
            <p:spPr>
              <a:xfrm>
                <a:off x="940" y="3988"/>
                <a:ext cx="12" cy="168"/>
              </a:xfrm>
              <a:custGeom>
                <a:avLst/>
                <a:gdLst/>
                <a:ahLst/>
                <a:cxnLst/>
                <a:rect l="l" t="t" r="r" b="b"/>
                <a:pathLst>
                  <a:path w="12" h="168" extrusionOk="0">
                    <a:moveTo>
                      <a:pt x="0" y="168"/>
                    </a:moveTo>
                    <a:lnTo>
                      <a:pt x="0" y="0"/>
                    </a:lnTo>
                    <a:lnTo>
                      <a:pt x="12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p1"/>
              <p:cNvSpPr/>
              <p:nvPr/>
            </p:nvSpPr>
            <p:spPr>
              <a:xfrm>
                <a:off x="941" y="4101"/>
                <a:ext cx="53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namibiense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5-10</a:t>
                </a:r>
                <a:r>
                  <a:rPr lang="en-US" sz="700" b="0" u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1"/>
              <p:cNvSpPr/>
              <p:nvPr/>
            </p:nvSpPr>
            <p:spPr>
              <a:xfrm>
                <a:off x="940" y="4124"/>
                <a:ext cx="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00" extrusionOk="0">
                    <a:moveTo>
                      <a:pt x="0" y="1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1"/>
              <p:cNvSpPr/>
              <p:nvPr/>
            </p:nvSpPr>
            <p:spPr>
              <a:xfrm>
                <a:off x="941" y="4169"/>
                <a:ext cx="53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icense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LMTR 13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1"/>
              <p:cNvSpPr/>
              <p:nvPr/>
            </p:nvSpPr>
            <p:spPr>
              <a:xfrm>
                <a:off x="940" y="4191"/>
                <a:ext cx="0" cy="67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67" extrusionOk="0">
                    <a:moveTo>
                      <a:pt x="0" y="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1"/>
              <p:cNvSpPr/>
              <p:nvPr/>
            </p:nvSpPr>
            <p:spPr>
              <a:xfrm>
                <a:off x="957" y="4237"/>
                <a:ext cx="66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lablabi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23086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"/>
              <p:cNvSpPr/>
              <p:nvPr/>
            </p:nvSpPr>
            <p:spPr>
              <a:xfrm>
                <a:off x="940" y="4259"/>
                <a:ext cx="16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6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1"/>
              <p:cNvSpPr/>
              <p:nvPr/>
            </p:nvSpPr>
            <p:spPr>
              <a:xfrm>
                <a:off x="941" y="4305"/>
                <a:ext cx="561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paxllaeri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LMTR21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1"/>
              <p:cNvSpPr/>
              <p:nvPr/>
            </p:nvSpPr>
            <p:spPr>
              <a:xfrm>
                <a:off x="940" y="4294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64" name="Google Shape;264;p1"/>
              <p:cNvCxnSpPr/>
              <p:nvPr/>
            </p:nvCxnSpPr>
            <p:spPr>
              <a:xfrm>
                <a:off x="940" y="4159"/>
                <a:ext cx="0" cy="168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65" name="Google Shape;265;p1"/>
              <p:cNvSpPr/>
              <p:nvPr/>
            </p:nvSpPr>
            <p:spPr>
              <a:xfrm>
                <a:off x="914" y="4157"/>
                <a:ext cx="26" cy="16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60" extrusionOk="0">
                    <a:moveTo>
                      <a:pt x="0" y="160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1"/>
              <p:cNvSpPr/>
              <p:nvPr/>
            </p:nvSpPr>
            <p:spPr>
              <a:xfrm>
                <a:off x="1065" y="4372"/>
                <a:ext cx="559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shewense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ERR11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1"/>
              <p:cNvSpPr/>
              <p:nvPr/>
            </p:nvSpPr>
            <p:spPr>
              <a:xfrm>
                <a:off x="1063" y="4394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3" extrusionOk="0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268;p1"/>
              <p:cNvSpPr/>
              <p:nvPr/>
            </p:nvSpPr>
            <p:spPr>
              <a:xfrm>
                <a:off x="1099" y="4440"/>
                <a:ext cx="678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neotropicale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BR10247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1"/>
              <p:cNvSpPr/>
              <p:nvPr/>
            </p:nvSpPr>
            <p:spPr>
              <a:xfrm>
                <a:off x="1063" y="4430"/>
                <a:ext cx="35" cy="32"/>
              </a:xfrm>
              <a:custGeom>
                <a:avLst/>
                <a:gdLst/>
                <a:ahLst/>
                <a:cxnLst/>
                <a:rect l="l" t="t" r="r" b="b"/>
                <a:pathLst>
                  <a:path w="35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35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1"/>
              <p:cNvSpPr/>
              <p:nvPr/>
            </p:nvSpPr>
            <p:spPr>
              <a:xfrm>
                <a:off x="1270" y="4508"/>
                <a:ext cx="643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centrolobii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BR 10245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"/>
              <p:cNvSpPr/>
              <p:nvPr/>
            </p:nvSpPr>
            <p:spPr>
              <a:xfrm>
                <a:off x="1094" y="4530"/>
                <a:ext cx="174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74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17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p1"/>
              <p:cNvSpPr/>
              <p:nvPr/>
            </p:nvSpPr>
            <p:spPr>
              <a:xfrm>
                <a:off x="1115" y="4575"/>
                <a:ext cx="724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cenepequi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CNPSo 4026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1"/>
              <p:cNvSpPr/>
              <p:nvPr/>
            </p:nvSpPr>
            <p:spPr>
              <a:xfrm>
                <a:off x="1094" y="4565"/>
                <a:ext cx="2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2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2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274;p1"/>
              <p:cNvSpPr/>
              <p:nvPr/>
            </p:nvSpPr>
            <p:spPr>
              <a:xfrm>
                <a:off x="1063" y="4480"/>
                <a:ext cx="31" cy="84"/>
              </a:xfrm>
              <a:custGeom>
                <a:avLst/>
                <a:gdLst/>
                <a:ahLst/>
                <a:cxnLst/>
                <a:rect l="l" t="t" r="r" b="b"/>
                <a:pathLst>
                  <a:path w="31" h="84" extrusionOk="0">
                    <a:moveTo>
                      <a:pt x="0" y="0"/>
                    </a:moveTo>
                    <a:lnTo>
                      <a:pt x="0" y="84"/>
                    </a:lnTo>
                    <a:lnTo>
                      <a:pt x="31" y="84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75" name="Google Shape;275;p1"/>
              <p:cNvCxnSpPr/>
              <p:nvPr/>
            </p:nvCxnSpPr>
            <p:spPr>
              <a:xfrm>
                <a:off x="1063" y="4394"/>
                <a:ext cx="0" cy="84"/>
              </a:xfrm>
              <a:prstGeom prst="straightConnector1">
                <a:avLst/>
              </a:pr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76" name="Google Shape;276;p1"/>
              <p:cNvSpPr/>
              <p:nvPr/>
            </p:nvSpPr>
            <p:spPr>
              <a:xfrm>
                <a:off x="914" y="4320"/>
                <a:ext cx="149" cy="159"/>
              </a:xfrm>
              <a:custGeom>
                <a:avLst/>
                <a:gdLst/>
                <a:ahLst/>
                <a:cxnLst/>
                <a:rect l="l" t="t" r="r" b="b"/>
                <a:pathLst>
                  <a:path w="149" h="159" extrusionOk="0">
                    <a:moveTo>
                      <a:pt x="0" y="0"/>
                    </a:moveTo>
                    <a:lnTo>
                      <a:pt x="0" y="159"/>
                    </a:lnTo>
                    <a:lnTo>
                      <a:pt x="149" y="159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p1"/>
              <p:cNvSpPr/>
              <p:nvPr/>
            </p:nvSpPr>
            <p:spPr>
              <a:xfrm>
                <a:off x="900" y="4318"/>
                <a:ext cx="14" cy="172"/>
              </a:xfrm>
              <a:custGeom>
                <a:avLst/>
                <a:gdLst/>
                <a:ahLst/>
                <a:cxnLst/>
                <a:rect l="l" t="t" r="r" b="b"/>
                <a:pathLst>
                  <a:path w="14" h="172" extrusionOk="0">
                    <a:moveTo>
                      <a:pt x="0" y="172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p1"/>
              <p:cNvSpPr/>
              <p:nvPr/>
            </p:nvSpPr>
            <p:spPr>
              <a:xfrm>
                <a:off x="984" y="4643"/>
                <a:ext cx="492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B. jicamae </a:t>
                </a:r>
                <a:r>
                  <a:rPr lang="en-US" sz="700" b="0" i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PAC68</a:t>
                </a:r>
                <a:r>
                  <a:rPr lang="en-US" sz="700" b="0" i="0" u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i="1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1"/>
              <p:cNvSpPr/>
              <p:nvPr/>
            </p:nvSpPr>
            <p:spPr>
              <a:xfrm>
                <a:off x="900" y="4493"/>
                <a:ext cx="83" cy="172"/>
              </a:xfrm>
              <a:custGeom>
                <a:avLst/>
                <a:gdLst/>
                <a:ahLst/>
                <a:cxnLst/>
                <a:rect l="l" t="t" r="r" b="b"/>
                <a:pathLst>
                  <a:path w="83" h="172" extrusionOk="0">
                    <a:moveTo>
                      <a:pt x="0" y="0"/>
                    </a:moveTo>
                    <a:lnTo>
                      <a:pt x="0" y="172"/>
                    </a:lnTo>
                    <a:lnTo>
                      <a:pt x="83" y="17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p1"/>
              <p:cNvSpPr/>
              <p:nvPr/>
            </p:nvSpPr>
            <p:spPr>
              <a:xfrm>
                <a:off x="902" y="4711"/>
                <a:ext cx="800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erythrophlei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CCBAU 53325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1"/>
              <p:cNvSpPr/>
              <p:nvPr/>
            </p:nvSpPr>
            <p:spPr>
              <a:xfrm>
                <a:off x="900" y="4527"/>
                <a:ext cx="0" cy="206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206" extrusionOk="0">
                    <a:moveTo>
                      <a:pt x="0" y="0"/>
                    </a:moveTo>
                    <a:lnTo>
                      <a:pt x="0" y="206"/>
                    </a:lnTo>
                    <a:lnTo>
                      <a:pt x="0" y="206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p1"/>
              <p:cNvSpPr/>
              <p:nvPr/>
            </p:nvSpPr>
            <p:spPr>
              <a:xfrm>
                <a:off x="1087" y="4779"/>
                <a:ext cx="507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oropedii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Pear76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1"/>
              <p:cNvSpPr/>
              <p:nvPr/>
            </p:nvSpPr>
            <p:spPr>
              <a:xfrm>
                <a:off x="1016" y="4801"/>
                <a:ext cx="7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70" h="32" extrusionOk="0">
                    <a:moveTo>
                      <a:pt x="0" y="32"/>
                    </a:moveTo>
                    <a:lnTo>
                      <a:pt x="0" y="0"/>
                    </a:lnTo>
                    <a:lnTo>
                      <a:pt x="70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284;p1"/>
              <p:cNvSpPr/>
              <p:nvPr/>
            </p:nvSpPr>
            <p:spPr>
              <a:xfrm>
                <a:off x="1017" y="4846"/>
                <a:ext cx="456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acaciae 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10BB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1"/>
              <p:cNvSpPr/>
              <p:nvPr/>
            </p:nvSpPr>
            <p:spPr>
              <a:xfrm>
                <a:off x="1016" y="4836"/>
                <a:ext cx="0" cy="32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2" extrusionOk="0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286;p1"/>
              <p:cNvSpPr/>
              <p:nvPr/>
            </p:nvSpPr>
            <p:spPr>
              <a:xfrm>
                <a:off x="1000" y="4834"/>
                <a:ext cx="16" cy="50"/>
              </a:xfrm>
              <a:custGeom>
                <a:avLst/>
                <a:gdLst/>
                <a:ahLst/>
                <a:cxnLst/>
                <a:rect l="l" t="t" r="r" b="b"/>
                <a:pathLst>
                  <a:path w="16" h="50" extrusionOk="0">
                    <a:moveTo>
                      <a:pt x="0" y="50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9525" cap="sq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287;p1"/>
              <p:cNvSpPr/>
              <p:nvPr/>
            </p:nvSpPr>
            <p:spPr>
              <a:xfrm>
                <a:off x="1051" y="4914"/>
                <a:ext cx="445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Arial"/>
                  <a:buNone/>
                </a:pPr>
                <a:r>
                  <a:rPr lang="en-US" sz="700" b="0" i="1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B. altum </a:t>
                </a:r>
                <a:r>
                  <a:rPr lang="en-US" sz="700" b="0" u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lang="en-US" sz="700" b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ear77</a:t>
                </a:r>
                <a:r>
                  <a:rPr lang="en-US" sz="700" b="0" u="none" strike="noStrike" cap="none" baseline="300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700" b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1"/>
              <p:cNvSpPr/>
              <p:nvPr/>
            </p:nvSpPr>
            <p:spPr>
              <a:xfrm>
                <a:off x="1165" y="106"/>
                <a:ext cx="0" cy="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700"/>
                  <a:buFont typeface="Arial"/>
                  <a:buNone/>
                </a:pPr>
                <a:endParaRPr sz="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9" name="Google Shape;289;p1"/>
            <p:cNvSpPr/>
            <p:nvPr/>
          </p:nvSpPr>
          <p:spPr>
            <a:xfrm>
              <a:off x="1000" y="4887"/>
              <a:ext cx="49" cy="49"/>
            </a:xfrm>
            <a:custGeom>
              <a:avLst/>
              <a:gdLst/>
              <a:ahLst/>
              <a:cxnLst/>
              <a:rect l="l" t="t" r="r" b="b"/>
              <a:pathLst>
                <a:path w="49" h="49" extrusionOk="0">
                  <a:moveTo>
                    <a:pt x="0" y="0"/>
                  </a:moveTo>
                  <a:lnTo>
                    <a:pt x="0" y="49"/>
                  </a:lnTo>
                  <a:lnTo>
                    <a:pt x="49" y="49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1"/>
            <p:cNvSpPr/>
            <p:nvPr/>
          </p:nvSpPr>
          <p:spPr>
            <a:xfrm>
              <a:off x="984" y="4885"/>
              <a:ext cx="16" cy="58"/>
            </a:xfrm>
            <a:custGeom>
              <a:avLst/>
              <a:gdLst/>
              <a:ahLst/>
              <a:cxnLst/>
              <a:rect l="l" t="t" r="r" b="b"/>
              <a:pathLst>
                <a:path w="16" h="58" extrusionOk="0">
                  <a:moveTo>
                    <a:pt x="0" y="58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1"/>
            <p:cNvSpPr/>
            <p:nvPr/>
          </p:nvSpPr>
          <p:spPr>
            <a:xfrm>
              <a:off x="986" y="4982"/>
              <a:ext cx="708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semiaridum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WSM 1704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"/>
            <p:cNvSpPr/>
            <p:nvPr/>
          </p:nvSpPr>
          <p:spPr>
            <a:xfrm>
              <a:off x="984" y="4946"/>
              <a:ext cx="0" cy="58"/>
            </a:xfrm>
            <a:custGeom>
              <a:avLst/>
              <a:gdLst/>
              <a:ahLst/>
              <a:cxnLst/>
              <a:rect l="l" t="t" r="r" b="b"/>
              <a:pathLst>
                <a:path w="120000" h="58" extrusionOk="0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1"/>
            <p:cNvSpPr/>
            <p:nvPr/>
          </p:nvSpPr>
          <p:spPr>
            <a:xfrm>
              <a:off x="1325" y="5049"/>
              <a:ext cx="572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sediminis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S2-20-1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"/>
            <p:cNvSpPr/>
            <p:nvPr/>
          </p:nvSpPr>
          <p:spPr>
            <a:xfrm>
              <a:off x="1050" y="5071"/>
              <a:ext cx="273" cy="67"/>
            </a:xfrm>
            <a:custGeom>
              <a:avLst/>
              <a:gdLst/>
              <a:ahLst/>
              <a:cxnLst/>
              <a:rect l="l" t="t" r="r" b="b"/>
              <a:pathLst>
                <a:path w="273" h="67" extrusionOk="0">
                  <a:moveTo>
                    <a:pt x="0" y="67"/>
                  </a:moveTo>
                  <a:lnTo>
                    <a:pt x="0" y="0"/>
                  </a:lnTo>
                  <a:lnTo>
                    <a:pt x="273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1"/>
            <p:cNvSpPr/>
            <p:nvPr/>
          </p:nvSpPr>
          <p:spPr>
            <a:xfrm>
              <a:off x="1051" y="5117"/>
              <a:ext cx="648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quebecense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66S1MB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1050" y="5139"/>
              <a:ext cx="0" cy="33"/>
            </a:xfrm>
            <a:custGeom>
              <a:avLst/>
              <a:gdLst/>
              <a:ahLst/>
              <a:cxnLst/>
              <a:rect l="l" t="t" r="r" b="b"/>
              <a:pathLst>
                <a:path w="120000" h="33" extrusionOk="0">
                  <a:moveTo>
                    <a:pt x="0" y="3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1"/>
            <p:cNvSpPr/>
            <p:nvPr/>
          </p:nvSpPr>
          <p:spPr>
            <a:xfrm>
              <a:off x="1051" y="5185"/>
              <a:ext cx="580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septentrionale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1S1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"/>
            <p:cNvSpPr/>
            <p:nvPr/>
          </p:nvSpPr>
          <p:spPr>
            <a:xfrm>
              <a:off x="1050" y="5174"/>
              <a:ext cx="0" cy="33"/>
            </a:xfrm>
            <a:custGeom>
              <a:avLst/>
              <a:gdLst/>
              <a:ahLst/>
              <a:cxnLst/>
              <a:rect l="l" t="t" r="r" b="b"/>
              <a:pathLst>
                <a:path w="120000" h="33" extrusionOk="0">
                  <a:moveTo>
                    <a:pt x="0" y="0"/>
                  </a:moveTo>
                  <a:lnTo>
                    <a:pt x="0" y="33"/>
                  </a:lnTo>
                  <a:lnTo>
                    <a:pt x="0" y="33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99" name="Google Shape;299;p1"/>
            <p:cNvCxnSpPr/>
            <p:nvPr/>
          </p:nvCxnSpPr>
          <p:spPr>
            <a:xfrm>
              <a:off x="1050" y="5141"/>
              <a:ext cx="0" cy="66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00" name="Google Shape;300;p1"/>
            <p:cNvSpPr/>
            <p:nvPr/>
          </p:nvSpPr>
          <p:spPr>
            <a:xfrm>
              <a:off x="984" y="5014"/>
              <a:ext cx="66" cy="125"/>
            </a:xfrm>
            <a:custGeom>
              <a:avLst/>
              <a:gdLst/>
              <a:ahLst/>
              <a:cxnLst/>
              <a:rect l="l" t="t" r="r" b="b"/>
              <a:pathLst>
                <a:path w="66" h="125" extrusionOk="0">
                  <a:moveTo>
                    <a:pt x="0" y="0"/>
                  </a:moveTo>
                  <a:lnTo>
                    <a:pt x="0" y="125"/>
                  </a:lnTo>
                  <a:lnTo>
                    <a:pt x="66" y="125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01" name="Google Shape;301;p1"/>
            <p:cNvCxnSpPr/>
            <p:nvPr/>
          </p:nvCxnSpPr>
          <p:spPr>
            <a:xfrm>
              <a:off x="984" y="4885"/>
              <a:ext cx="0" cy="126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02" name="Google Shape;302;p1"/>
            <p:cNvSpPr/>
            <p:nvPr/>
          </p:nvSpPr>
          <p:spPr>
            <a:xfrm>
              <a:off x="926" y="5012"/>
              <a:ext cx="58" cy="358"/>
            </a:xfrm>
            <a:custGeom>
              <a:avLst/>
              <a:gdLst/>
              <a:ahLst/>
              <a:cxnLst/>
              <a:rect l="l" t="t" r="r" b="b"/>
              <a:pathLst>
                <a:path w="58" h="358" extrusionOk="0">
                  <a:moveTo>
                    <a:pt x="0" y="358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1"/>
            <p:cNvSpPr/>
            <p:nvPr/>
          </p:nvSpPr>
          <p:spPr>
            <a:xfrm>
              <a:off x="928" y="5252"/>
              <a:ext cx="702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mercantei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SEMIA 6399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"/>
            <p:cNvSpPr/>
            <p:nvPr/>
          </p:nvSpPr>
          <p:spPr>
            <a:xfrm>
              <a:off x="926" y="5275"/>
              <a:ext cx="0" cy="227"/>
            </a:xfrm>
            <a:custGeom>
              <a:avLst/>
              <a:gdLst/>
              <a:ahLst/>
              <a:cxnLst/>
              <a:rect l="l" t="t" r="r" b="b"/>
              <a:pathLst>
                <a:path w="120000" h="227" extrusionOk="0">
                  <a:moveTo>
                    <a:pt x="0" y="22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928" y="5320"/>
              <a:ext cx="6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viridifuturi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SEMIA 690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"/>
            <p:cNvSpPr/>
            <p:nvPr/>
          </p:nvSpPr>
          <p:spPr>
            <a:xfrm>
              <a:off x="926" y="5342"/>
              <a:ext cx="0" cy="193"/>
            </a:xfrm>
            <a:custGeom>
              <a:avLst/>
              <a:gdLst/>
              <a:ahLst/>
              <a:cxnLst/>
              <a:rect l="l" t="t" r="r" b="b"/>
              <a:pathLst>
                <a:path w="120000" h="193" extrusionOk="0">
                  <a:moveTo>
                    <a:pt x="0" y="19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1"/>
            <p:cNvSpPr/>
            <p:nvPr/>
          </p:nvSpPr>
          <p:spPr>
            <a:xfrm>
              <a:off x="955" y="5388"/>
              <a:ext cx="779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embrapense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CNPSo 2833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926" y="5410"/>
              <a:ext cx="28" cy="159"/>
            </a:xfrm>
            <a:custGeom>
              <a:avLst/>
              <a:gdLst/>
              <a:ahLst/>
              <a:cxnLst/>
              <a:rect l="l" t="t" r="r" b="b"/>
              <a:pathLst>
                <a:path w="28" h="159" extrusionOk="0">
                  <a:moveTo>
                    <a:pt x="0" y="159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1"/>
            <p:cNvSpPr/>
            <p:nvPr/>
          </p:nvSpPr>
          <p:spPr>
            <a:xfrm>
              <a:off x="989" y="5456"/>
              <a:ext cx="567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pachyrhizi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PAC48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"/>
            <p:cNvSpPr/>
            <p:nvPr/>
          </p:nvSpPr>
          <p:spPr>
            <a:xfrm>
              <a:off x="988" y="5478"/>
              <a:ext cx="0" cy="252"/>
            </a:xfrm>
            <a:custGeom>
              <a:avLst/>
              <a:gdLst/>
              <a:ahLst/>
              <a:cxnLst/>
              <a:rect l="l" t="t" r="r" b="b"/>
              <a:pathLst>
                <a:path w="120000" h="252" extrusionOk="0">
                  <a:moveTo>
                    <a:pt x="0" y="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1"/>
            <p:cNvSpPr/>
            <p:nvPr/>
          </p:nvSpPr>
          <p:spPr>
            <a:xfrm>
              <a:off x="989" y="5523"/>
              <a:ext cx="387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ripae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WR4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"/>
            <p:cNvSpPr/>
            <p:nvPr/>
          </p:nvSpPr>
          <p:spPr>
            <a:xfrm>
              <a:off x="988" y="5545"/>
              <a:ext cx="0" cy="219"/>
            </a:xfrm>
            <a:custGeom>
              <a:avLst/>
              <a:gdLst/>
              <a:ahLst/>
              <a:cxnLst/>
              <a:rect l="l" t="t" r="r" b="b"/>
              <a:pathLst>
                <a:path w="120000" h="219" extrusionOk="0">
                  <a:moveTo>
                    <a:pt x="0" y="21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1"/>
            <p:cNvSpPr/>
            <p:nvPr/>
          </p:nvSpPr>
          <p:spPr>
            <a:xfrm>
              <a:off x="989" y="5591"/>
              <a:ext cx="69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B. tropiciagri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CNPSo 1112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"/>
            <p:cNvSpPr/>
            <p:nvPr/>
          </p:nvSpPr>
          <p:spPr>
            <a:xfrm>
              <a:off x="988" y="5613"/>
              <a:ext cx="0" cy="185"/>
            </a:xfrm>
            <a:custGeom>
              <a:avLst/>
              <a:gdLst/>
              <a:ahLst/>
              <a:cxnLst/>
              <a:rect l="l" t="t" r="r" b="b"/>
              <a:pathLst>
                <a:path w="120000" h="185" extrusionOk="0">
                  <a:moveTo>
                    <a:pt x="0" y="1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1"/>
            <p:cNvSpPr/>
            <p:nvPr/>
          </p:nvSpPr>
          <p:spPr>
            <a:xfrm>
              <a:off x="1030" y="5659"/>
              <a:ext cx="529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elkanii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USDA 76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"/>
            <p:cNvSpPr/>
            <p:nvPr/>
          </p:nvSpPr>
          <p:spPr>
            <a:xfrm>
              <a:off x="988" y="5681"/>
              <a:ext cx="41" cy="151"/>
            </a:xfrm>
            <a:custGeom>
              <a:avLst/>
              <a:gdLst/>
              <a:ahLst/>
              <a:cxnLst/>
              <a:rect l="l" t="t" r="r" b="b"/>
              <a:pathLst>
                <a:path w="41" h="151" extrusionOk="0">
                  <a:moveTo>
                    <a:pt x="0" y="151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1"/>
            <p:cNvSpPr/>
            <p:nvPr/>
          </p:nvSpPr>
          <p:spPr>
            <a:xfrm>
              <a:off x="1006" y="5726"/>
              <a:ext cx="688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macuxiense </a:t>
              </a:r>
              <a:r>
                <a:rPr lang="en-US" sz="700" b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BR 10303</a:t>
              </a:r>
              <a:r>
                <a:rPr lang="en-US" sz="700" b="0" u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"/>
            <p:cNvSpPr/>
            <p:nvPr/>
          </p:nvSpPr>
          <p:spPr>
            <a:xfrm>
              <a:off x="988" y="5748"/>
              <a:ext cx="17" cy="117"/>
            </a:xfrm>
            <a:custGeom>
              <a:avLst/>
              <a:gdLst/>
              <a:ahLst/>
              <a:cxnLst/>
              <a:rect l="l" t="t" r="r" b="b"/>
              <a:pathLst>
                <a:path w="17" h="117" extrusionOk="0">
                  <a:moveTo>
                    <a:pt x="0" y="117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1"/>
            <p:cNvSpPr/>
            <p:nvPr/>
          </p:nvSpPr>
          <p:spPr>
            <a:xfrm>
              <a:off x="1028" y="5794"/>
              <a:ext cx="712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brasilense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UFLA03-321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"/>
            <p:cNvSpPr/>
            <p:nvPr/>
          </p:nvSpPr>
          <p:spPr>
            <a:xfrm>
              <a:off x="988" y="5816"/>
              <a:ext cx="39" cy="83"/>
            </a:xfrm>
            <a:custGeom>
              <a:avLst/>
              <a:gdLst/>
              <a:ahLst/>
              <a:cxnLst/>
              <a:rect l="l" t="t" r="r" b="b"/>
              <a:pathLst>
                <a:path w="39" h="83" extrusionOk="0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1"/>
            <p:cNvSpPr/>
            <p:nvPr/>
          </p:nvSpPr>
          <p:spPr>
            <a:xfrm>
              <a:off x="1503" y="5862"/>
              <a:ext cx="702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ferriligni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CCBAU 51502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"/>
            <p:cNvSpPr/>
            <p:nvPr/>
          </p:nvSpPr>
          <p:spPr>
            <a:xfrm>
              <a:off x="988" y="5884"/>
              <a:ext cx="514" cy="49"/>
            </a:xfrm>
            <a:custGeom>
              <a:avLst/>
              <a:gdLst/>
              <a:ahLst/>
              <a:cxnLst/>
              <a:rect l="l" t="t" r="r" b="b"/>
              <a:pathLst>
                <a:path w="514" h="49" extrusionOk="0">
                  <a:moveTo>
                    <a:pt x="0" y="49"/>
                  </a:moveTo>
                  <a:lnTo>
                    <a:pt x="0" y="0"/>
                  </a:lnTo>
                  <a:lnTo>
                    <a:pt x="514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1119" y="5929"/>
              <a:ext cx="677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hereditatis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WSM 1738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"/>
            <p:cNvSpPr/>
            <p:nvPr/>
          </p:nvSpPr>
          <p:spPr>
            <a:xfrm>
              <a:off x="1118" y="5952"/>
              <a:ext cx="0" cy="32"/>
            </a:xfrm>
            <a:custGeom>
              <a:avLst/>
              <a:gdLst/>
              <a:ahLst/>
              <a:cxnLst/>
              <a:rect l="l" t="t" r="r" b="b"/>
              <a:pathLst>
                <a:path w="120000" h="32" extrusionOk="0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1"/>
            <p:cNvSpPr/>
            <p:nvPr/>
          </p:nvSpPr>
          <p:spPr>
            <a:xfrm>
              <a:off x="1119" y="5997"/>
              <a:ext cx="834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B. australafricanum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WSM 4400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"/>
            <p:cNvSpPr/>
            <p:nvPr/>
          </p:nvSpPr>
          <p:spPr>
            <a:xfrm>
              <a:off x="1118" y="5987"/>
              <a:ext cx="0" cy="32"/>
            </a:xfrm>
            <a:custGeom>
              <a:avLst/>
              <a:gdLst/>
              <a:ahLst/>
              <a:cxnLst/>
              <a:rect l="l" t="t" r="r" b="b"/>
              <a:pathLst>
                <a:path w="120000" h="32" extrusionOk="0">
                  <a:moveTo>
                    <a:pt x="0" y="0"/>
                  </a:moveTo>
                  <a:lnTo>
                    <a:pt x="0" y="32"/>
                  </a:lnTo>
                  <a:lnTo>
                    <a:pt x="0" y="32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1"/>
            <p:cNvSpPr/>
            <p:nvPr/>
          </p:nvSpPr>
          <p:spPr>
            <a:xfrm>
              <a:off x="988" y="5936"/>
              <a:ext cx="130" cy="49"/>
            </a:xfrm>
            <a:custGeom>
              <a:avLst/>
              <a:gdLst/>
              <a:ahLst/>
              <a:cxnLst/>
              <a:rect l="l" t="t" r="r" b="b"/>
              <a:pathLst>
                <a:path w="130" h="49" extrusionOk="0">
                  <a:moveTo>
                    <a:pt x="0" y="0"/>
                  </a:moveTo>
                  <a:lnTo>
                    <a:pt x="0" y="49"/>
                  </a:lnTo>
                  <a:lnTo>
                    <a:pt x="130" y="49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28" name="Google Shape;328;p1"/>
            <p:cNvCxnSpPr/>
            <p:nvPr/>
          </p:nvCxnSpPr>
          <p:spPr>
            <a:xfrm>
              <a:off x="988" y="5733"/>
              <a:ext cx="0" cy="252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29" name="Google Shape;329;p1"/>
            <p:cNvSpPr/>
            <p:nvPr/>
          </p:nvSpPr>
          <p:spPr>
            <a:xfrm>
              <a:off x="926" y="5572"/>
              <a:ext cx="62" cy="160"/>
            </a:xfrm>
            <a:custGeom>
              <a:avLst/>
              <a:gdLst/>
              <a:ahLst/>
              <a:cxnLst/>
              <a:rect l="l" t="t" r="r" b="b"/>
              <a:pathLst>
                <a:path w="62" h="160" extrusionOk="0">
                  <a:moveTo>
                    <a:pt x="0" y="0"/>
                  </a:moveTo>
                  <a:lnTo>
                    <a:pt x="0" y="160"/>
                  </a:lnTo>
                  <a:lnTo>
                    <a:pt x="62" y="16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30" name="Google Shape;330;p1"/>
            <p:cNvCxnSpPr/>
            <p:nvPr/>
          </p:nvCxnSpPr>
          <p:spPr>
            <a:xfrm>
              <a:off x="926" y="5373"/>
              <a:ext cx="0" cy="359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31" name="Google Shape;331;p1"/>
            <p:cNvSpPr/>
            <p:nvPr/>
          </p:nvSpPr>
          <p:spPr>
            <a:xfrm>
              <a:off x="900" y="4846"/>
              <a:ext cx="26" cy="526"/>
            </a:xfrm>
            <a:custGeom>
              <a:avLst/>
              <a:gdLst/>
              <a:ahLst/>
              <a:cxnLst/>
              <a:rect l="l" t="t" r="r" b="b"/>
              <a:pathLst>
                <a:path w="26" h="526" extrusionOk="0">
                  <a:moveTo>
                    <a:pt x="0" y="0"/>
                  </a:moveTo>
                  <a:lnTo>
                    <a:pt x="0" y="526"/>
                  </a:lnTo>
                  <a:lnTo>
                    <a:pt x="26" y="526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32" name="Google Shape;332;p1"/>
            <p:cNvCxnSpPr/>
            <p:nvPr/>
          </p:nvCxnSpPr>
          <p:spPr>
            <a:xfrm>
              <a:off x="900" y="4318"/>
              <a:ext cx="0" cy="526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33" name="Google Shape;333;p1"/>
            <p:cNvSpPr/>
            <p:nvPr/>
          </p:nvSpPr>
          <p:spPr>
            <a:xfrm>
              <a:off x="885" y="4316"/>
              <a:ext cx="15" cy="529"/>
            </a:xfrm>
            <a:custGeom>
              <a:avLst/>
              <a:gdLst/>
              <a:ahLst/>
              <a:cxnLst/>
              <a:rect l="l" t="t" r="r" b="b"/>
              <a:pathLst>
                <a:path w="15" h="529" extrusionOk="0">
                  <a:moveTo>
                    <a:pt x="0" y="0"/>
                  </a:moveTo>
                  <a:lnTo>
                    <a:pt x="0" y="529"/>
                  </a:lnTo>
                  <a:lnTo>
                    <a:pt x="15" y="529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1"/>
            <p:cNvSpPr/>
            <p:nvPr/>
          </p:nvSpPr>
          <p:spPr>
            <a:xfrm>
              <a:off x="719" y="3331"/>
              <a:ext cx="166" cy="984"/>
            </a:xfrm>
            <a:custGeom>
              <a:avLst/>
              <a:gdLst/>
              <a:ahLst/>
              <a:cxnLst/>
              <a:rect l="l" t="t" r="r" b="b"/>
              <a:pathLst>
                <a:path w="166" h="984" extrusionOk="0">
                  <a:moveTo>
                    <a:pt x="0" y="0"/>
                  </a:moveTo>
                  <a:lnTo>
                    <a:pt x="0" y="984"/>
                  </a:lnTo>
                  <a:lnTo>
                    <a:pt x="166" y="984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1"/>
            <p:cNvSpPr/>
            <p:nvPr/>
          </p:nvSpPr>
          <p:spPr>
            <a:xfrm>
              <a:off x="94" y="3329"/>
              <a:ext cx="625" cy="1378"/>
            </a:xfrm>
            <a:custGeom>
              <a:avLst/>
              <a:gdLst/>
              <a:ahLst/>
              <a:cxnLst/>
              <a:rect l="l" t="t" r="r" b="b"/>
              <a:pathLst>
                <a:path w="625" h="1378" extrusionOk="0">
                  <a:moveTo>
                    <a:pt x="0" y="1378"/>
                  </a:moveTo>
                  <a:lnTo>
                    <a:pt x="0" y="0"/>
                  </a:lnTo>
                  <a:lnTo>
                    <a:pt x="625" y="0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1"/>
            <p:cNvSpPr/>
            <p:nvPr/>
          </p:nvSpPr>
          <p:spPr>
            <a:xfrm>
              <a:off x="1503" y="6065"/>
              <a:ext cx="78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7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Bosea thiooxidans </a:t>
              </a:r>
              <a:r>
                <a:rPr lang="en-US" sz="700" b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DSM 9653</a:t>
              </a:r>
              <a:r>
                <a:rPr lang="en-US" sz="700" b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7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"/>
            <p:cNvSpPr/>
            <p:nvPr/>
          </p:nvSpPr>
          <p:spPr>
            <a:xfrm>
              <a:off x="94" y="4710"/>
              <a:ext cx="1408" cy="1377"/>
            </a:xfrm>
            <a:custGeom>
              <a:avLst/>
              <a:gdLst/>
              <a:ahLst/>
              <a:cxnLst/>
              <a:rect l="l" t="t" r="r" b="b"/>
              <a:pathLst>
                <a:path w="1408" h="1377" extrusionOk="0">
                  <a:moveTo>
                    <a:pt x="0" y="0"/>
                  </a:moveTo>
                  <a:lnTo>
                    <a:pt x="0" y="1377"/>
                  </a:lnTo>
                  <a:lnTo>
                    <a:pt x="1408" y="1377"/>
                  </a:lnTo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1"/>
            <p:cNvSpPr/>
            <p:nvPr/>
          </p:nvSpPr>
          <p:spPr>
            <a:xfrm>
              <a:off x="1123" y="363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75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"/>
            <p:cNvSpPr/>
            <p:nvPr/>
          </p:nvSpPr>
          <p:spPr>
            <a:xfrm>
              <a:off x="1189" y="650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51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"/>
            <p:cNvSpPr/>
            <p:nvPr/>
          </p:nvSpPr>
          <p:spPr>
            <a:xfrm>
              <a:off x="1060" y="448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77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"/>
            <p:cNvSpPr/>
            <p:nvPr/>
          </p:nvSpPr>
          <p:spPr>
            <a:xfrm>
              <a:off x="1254" y="1045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51</a:t>
              </a:r>
              <a:endParaRPr sz="700" b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"/>
            <p:cNvSpPr/>
            <p:nvPr/>
          </p:nvSpPr>
          <p:spPr>
            <a:xfrm>
              <a:off x="1191" y="1244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93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"/>
            <p:cNvSpPr/>
            <p:nvPr/>
          </p:nvSpPr>
          <p:spPr>
            <a:xfrm>
              <a:off x="974" y="1920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91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"/>
            <p:cNvSpPr/>
            <p:nvPr/>
          </p:nvSpPr>
          <p:spPr>
            <a:xfrm>
              <a:off x="1028" y="2188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96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"/>
            <p:cNvSpPr/>
            <p:nvPr/>
          </p:nvSpPr>
          <p:spPr>
            <a:xfrm>
              <a:off x="1049" y="5982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72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"/>
            <p:cNvSpPr/>
            <p:nvPr/>
          </p:nvSpPr>
          <p:spPr>
            <a:xfrm>
              <a:off x="879" y="4094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55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"/>
            <p:cNvSpPr/>
            <p:nvPr/>
          </p:nvSpPr>
          <p:spPr>
            <a:xfrm>
              <a:off x="1043" y="2607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65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"/>
            <p:cNvSpPr/>
            <p:nvPr/>
          </p:nvSpPr>
          <p:spPr>
            <a:xfrm>
              <a:off x="988" y="2657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70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"/>
            <p:cNvSpPr/>
            <p:nvPr/>
          </p:nvSpPr>
          <p:spPr>
            <a:xfrm>
              <a:off x="969" y="2881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56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"/>
            <p:cNvSpPr/>
            <p:nvPr/>
          </p:nvSpPr>
          <p:spPr>
            <a:xfrm>
              <a:off x="1326" y="3656"/>
              <a:ext cx="63" cy="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Tahoma"/>
                <a:buNone/>
              </a:pPr>
              <a:r>
                <a:rPr lang="en-US" sz="700" b="0" i="0" u="none" strike="noStrike" cap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59</a:t>
              </a:r>
              <a:endPara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1" name="Google Shape;351;p1"/>
            <p:cNvCxnSpPr/>
            <p:nvPr/>
          </p:nvCxnSpPr>
          <p:spPr>
            <a:xfrm>
              <a:off x="235" y="6181"/>
              <a:ext cx="33" cy="0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2" name="Google Shape;352;p1"/>
            <p:cNvCxnSpPr/>
            <p:nvPr/>
          </p:nvCxnSpPr>
          <p:spPr>
            <a:xfrm>
              <a:off x="235" y="6169"/>
              <a:ext cx="0" cy="23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3" name="Google Shape;353;p1"/>
            <p:cNvCxnSpPr/>
            <p:nvPr/>
          </p:nvCxnSpPr>
          <p:spPr>
            <a:xfrm>
              <a:off x="268" y="6169"/>
              <a:ext cx="0" cy="23"/>
            </a:xfrm>
            <a:prstGeom prst="straightConnector1">
              <a:avLst/>
            </a:prstGeom>
            <a:noFill/>
            <a:ln w="9525" cap="sq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54" name="Google Shape;354;p1"/>
            <p:cNvSpPr/>
            <p:nvPr/>
          </p:nvSpPr>
          <p:spPr>
            <a:xfrm>
              <a:off x="195" y="6192"/>
              <a:ext cx="169" cy="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Open Sans"/>
                <a:buNone/>
              </a:pPr>
              <a:r>
                <a:rPr lang="en-US" sz="700" b="0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0.002</a:t>
              </a:r>
              <a:endParaRPr sz="7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503</Words>
  <Application>Microsoft Office PowerPoint</Application>
  <PresentationFormat>A4 Paper (210x297 mm)</PresentationFormat>
  <Paragraphs>104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Roboto</vt:lpstr>
      <vt:lpstr>Arial</vt:lpstr>
      <vt:lpstr>Tahoma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Ricu Claassens</dc:creator>
  <cp:lastModifiedBy>Mrs. HJ Lotter</cp:lastModifiedBy>
  <cp:revision>1</cp:revision>
  <dcterms:created xsi:type="dcterms:W3CDTF">2023-03-03T06:52:21Z</dcterms:created>
  <dcterms:modified xsi:type="dcterms:W3CDTF">2023-10-10T05:46:37Z</dcterms:modified>
</cp:coreProperties>
</file>