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998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516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8093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1494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8028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432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0830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191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544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73026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3533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053D7-554E-4C4F-BF3D-FDDEC800B4A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E4921-0C67-4461-9940-ADF97ED19C5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4556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9460" y="5986130"/>
            <a:ext cx="52229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1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Positive mode Base Peak Ion (BPI) chromatogram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FB5CAE-8DA7-44FE-967B-EE591D812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37" y="1128515"/>
            <a:ext cx="9452344" cy="458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2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4</cp:revision>
  <dcterms:created xsi:type="dcterms:W3CDTF">2017-04-27T07:32:29Z</dcterms:created>
  <dcterms:modified xsi:type="dcterms:W3CDTF">2017-09-21T09:23:25Z</dcterms:modified>
</cp:coreProperties>
</file>