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>
      <p:cViewPr varScale="1">
        <p:scale>
          <a:sx n="72" d="100"/>
          <a:sy n="72" d="100"/>
        </p:scale>
        <p:origin x="16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47837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304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9373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1313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99143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141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097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251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3591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013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98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6996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1520" y="414908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200" b="1" dirty="0">
                <a:cs typeface="Times New Roman" panose="02020603050405020304" pitchFamily="18" charset="0"/>
              </a:rPr>
              <a:t>Supplementary F</a:t>
            </a:r>
            <a:r>
              <a:rPr lang="en-US" altLang="zh-TW" sz="1200" b="1" dirty="0">
                <a:cs typeface="Times New Roman" panose="02020603050405020304" pitchFamily="18" charset="0"/>
              </a:rPr>
              <a:t>igure</a:t>
            </a:r>
            <a:r>
              <a:rPr lang="en-US" altLang="zh-HK" sz="1200" b="1" dirty="0">
                <a:cs typeface="Times New Roman" panose="02020603050405020304" pitchFamily="18" charset="0"/>
              </a:rPr>
              <a:t> 1. </a:t>
            </a:r>
            <a:r>
              <a:rPr lang="en-US" altLang="zh-HK" sz="1200" dirty="0">
                <a:cs typeface="Times New Roman" panose="02020603050405020304" pitchFamily="18" charset="0"/>
              </a:rPr>
              <a:t>Table showing the number of patients referred from different countries and regions with positive genetic diagnosis, indicating the variations in percentage of mutations found among the 5 common IEI. 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Abbreviations: n, number; IEI, inborn errors of immunity; SS, Sanger sequencing; XLA, X-linked agammaglobulinemia; </a:t>
            </a:r>
            <a:r>
              <a:rPr lang="en-US" altLang="zh-HK" sz="1200" b="0" i="1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BTK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, Bruton tyrosine kinase; WAS, </a:t>
            </a:r>
            <a:r>
              <a:rPr lang="en-US" altLang="zh-HK" sz="1200" b="0" i="0" u="none" strike="noStrike" dirty="0" err="1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Wiskott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 Aldrich Syndrome; </a:t>
            </a:r>
            <a:r>
              <a:rPr lang="en-US" altLang="zh-HK" sz="1200" b="0" i="1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WAS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, WASP actin nucleation promoting factor; XCGD, X-linked chronic granulomatous disease; </a:t>
            </a:r>
            <a:r>
              <a:rPr lang="en-US" altLang="zh-HK" sz="1200" b="0" i="1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CYBB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, cytochrome b-245 beta chain; XSCID, X-linked severe combined immunodeficiency; </a:t>
            </a:r>
            <a:r>
              <a:rPr lang="en-US" altLang="zh-HK" sz="1200" b="0" i="1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IL2RG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, </a:t>
            </a:r>
            <a:r>
              <a:rPr lang="sv-SE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interleukin 2 receptor subunit gamma; HIGM1, X-linked hyper-IgM; </a:t>
            </a:r>
            <a:r>
              <a:rPr lang="sv-SE" altLang="zh-HK" sz="1200" b="0" i="1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CD40LG</a:t>
            </a:r>
            <a:r>
              <a:rPr lang="sv-SE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, CD40 ligand.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A66A06-7628-437E-BC9F-96E6645C6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27" y="692696"/>
            <a:ext cx="843154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3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117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pid_user</dc:creator>
  <cp:lastModifiedBy>kwchan</cp:lastModifiedBy>
  <cp:revision>21</cp:revision>
  <dcterms:created xsi:type="dcterms:W3CDTF">2016-09-02T08:35:19Z</dcterms:created>
  <dcterms:modified xsi:type="dcterms:W3CDTF">2022-06-21T08:21:39Z</dcterms:modified>
</cp:coreProperties>
</file>