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6666-AB70-48B7-A368-1C5B52CB226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5000-8D82-45F3-85DD-A0DB959361F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1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6666-AB70-48B7-A368-1C5B52CB226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5000-8D82-45F3-85DD-A0DB959361F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07174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6666-AB70-48B7-A368-1C5B52CB226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5000-8D82-45F3-85DD-A0DB959361F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08992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6666-AB70-48B7-A368-1C5B52CB226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5000-8D82-45F3-85DD-A0DB959361F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9297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6666-AB70-48B7-A368-1C5B52CB226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5000-8D82-45F3-85DD-A0DB959361F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05728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6666-AB70-48B7-A368-1C5B52CB226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5000-8D82-45F3-85DD-A0DB959361F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0785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6666-AB70-48B7-A368-1C5B52CB226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5000-8D82-45F3-85DD-A0DB959361F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05475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6666-AB70-48B7-A368-1C5B52CB226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5000-8D82-45F3-85DD-A0DB959361F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38053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6666-AB70-48B7-A368-1C5B52CB226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5000-8D82-45F3-85DD-A0DB959361F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46156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6666-AB70-48B7-A368-1C5B52CB226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5000-8D82-45F3-85DD-A0DB959361F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26121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6666-AB70-48B7-A368-1C5B52CB226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5000-8D82-45F3-85DD-A0DB959361F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2596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06666-AB70-48B7-A368-1C5B52CB2264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45000-8D82-45F3-85DD-A0DB959361F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6634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714D1DE7-2D0D-449E-87DA-625C7325B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451" y="1398181"/>
            <a:ext cx="7846140" cy="380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C08BF4E-D8C6-400A-82F9-D0EBEC5C0C6B}"/>
              </a:ext>
            </a:extLst>
          </p:cNvPr>
          <p:cNvSpPr txBox="1"/>
          <p:nvPr/>
        </p:nvSpPr>
        <p:spPr>
          <a:xfrm>
            <a:off x="5313318" y="2412108"/>
            <a:ext cx="17908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Quinic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acid pure standard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0B059A-542C-4621-82CD-19ED38653C3C}"/>
              </a:ext>
            </a:extLst>
          </p:cNvPr>
          <p:cNvSpPr txBox="1"/>
          <p:nvPr/>
        </p:nvSpPr>
        <p:spPr>
          <a:xfrm>
            <a:off x="5583521" y="3949255"/>
            <a:ext cx="1920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Marula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stem ethanol extract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55B9FE-896D-49F2-9056-892E35DEFFB3}"/>
              </a:ext>
            </a:extLst>
          </p:cNvPr>
          <p:cNvSpPr txBox="1"/>
          <p:nvPr/>
        </p:nvSpPr>
        <p:spPr>
          <a:xfrm>
            <a:off x="1761704" y="5486402"/>
            <a:ext cx="71032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Additional file 4</a:t>
            </a:r>
          </a:p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Negative mode BPI chromatogram of </a:t>
            </a:r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quinic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acid pure standard overlaid with that of </a:t>
            </a:r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Marula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stem ethanol extract</a:t>
            </a:r>
          </a:p>
        </p:txBody>
      </p:sp>
    </p:spTree>
    <p:extLst>
      <p:ext uri="{BB962C8B-B14F-4D97-AF65-F5344CB8AC3E}">
        <p14:creationId xmlns:p14="http://schemas.microsoft.com/office/powerpoint/2010/main" val="2664301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28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Tino</dc:creator>
  <cp:lastModifiedBy>Tino</cp:lastModifiedBy>
  <cp:revision>5</cp:revision>
  <dcterms:created xsi:type="dcterms:W3CDTF">2017-04-22T12:34:54Z</dcterms:created>
  <dcterms:modified xsi:type="dcterms:W3CDTF">2017-09-21T09:24:19Z</dcterms:modified>
</cp:coreProperties>
</file>