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57F4-A160-474E-A7FB-CC987B85BEC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2DCCA-0103-4D4E-BA87-BFE94D6516D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97676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57F4-A160-474E-A7FB-CC987B85BEC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2DCCA-0103-4D4E-BA87-BFE94D6516D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6598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57F4-A160-474E-A7FB-CC987B85BEC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2DCCA-0103-4D4E-BA87-BFE94D6516D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88406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57F4-A160-474E-A7FB-CC987B85BEC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2DCCA-0103-4D4E-BA87-BFE94D6516D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3348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57F4-A160-474E-A7FB-CC987B85BEC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2DCCA-0103-4D4E-BA87-BFE94D6516D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2992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57F4-A160-474E-A7FB-CC987B85BEC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2DCCA-0103-4D4E-BA87-BFE94D6516D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14426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57F4-A160-474E-A7FB-CC987B85BEC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2DCCA-0103-4D4E-BA87-BFE94D6516D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6427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57F4-A160-474E-A7FB-CC987B85BEC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2DCCA-0103-4D4E-BA87-BFE94D6516D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6394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57F4-A160-474E-A7FB-CC987B85BEC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2DCCA-0103-4D4E-BA87-BFE94D6516D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73037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57F4-A160-474E-A7FB-CC987B85BEC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2DCCA-0103-4D4E-BA87-BFE94D6516D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87674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57F4-A160-474E-A7FB-CC987B85BEC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2DCCA-0103-4D4E-BA87-BFE94D6516D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3750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957F4-A160-474E-A7FB-CC987B85BECF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2DCCA-0103-4D4E-BA87-BFE94D6516D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349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6C83FAB-1111-4704-9832-91B12C56F3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981" y="952070"/>
            <a:ext cx="10061578" cy="48815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D5516BE-B559-4C85-8B04-3906EFFE502F}"/>
              </a:ext>
            </a:extLst>
          </p:cNvPr>
          <p:cNvSpPr txBox="1"/>
          <p:nvPr/>
        </p:nvSpPr>
        <p:spPr>
          <a:xfrm>
            <a:off x="3700837" y="1902421"/>
            <a:ext cx="33538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MS/MS fragmentation of </a:t>
            </a:r>
            <a:r>
              <a:rPr lang="en-ZA" sz="1100" dirty="0" err="1">
                <a:latin typeface="Arial" panose="020B0604020202020204" pitchFamily="34" charset="0"/>
                <a:cs typeface="Arial" panose="020B0604020202020204" pitchFamily="34" charset="0"/>
              </a:rPr>
              <a:t>quinic</a:t>
            </a:r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 acid pure standard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68CA75-F3BF-465F-B940-5EAAA9B0EAF8}"/>
              </a:ext>
            </a:extLst>
          </p:cNvPr>
          <p:cNvSpPr txBox="1"/>
          <p:nvPr/>
        </p:nvSpPr>
        <p:spPr>
          <a:xfrm>
            <a:off x="3817088" y="4019107"/>
            <a:ext cx="26388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MS/MS fragmentation pattern of peak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243858-4283-4F28-8087-837F5016EFA8}"/>
              </a:ext>
            </a:extLst>
          </p:cNvPr>
          <p:cNvSpPr txBox="1"/>
          <p:nvPr/>
        </p:nvSpPr>
        <p:spPr>
          <a:xfrm>
            <a:off x="1304564" y="6114848"/>
            <a:ext cx="86558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Additional file 3</a:t>
            </a:r>
          </a:p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MS/MS fragmentation pattern of </a:t>
            </a:r>
            <a:r>
              <a:rPr lang="en-ZA" sz="1100" dirty="0" err="1">
                <a:latin typeface="Arial" panose="020B0604020202020204" pitchFamily="34" charset="0"/>
                <a:cs typeface="Arial" panose="020B0604020202020204" pitchFamily="34" charset="0"/>
              </a:rPr>
              <a:t>quinic</a:t>
            </a:r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 acid pure standard overlaid with MS/MS fragmentation of Peak 1 </a:t>
            </a:r>
          </a:p>
        </p:txBody>
      </p:sp>
    </p:spTree>
    <p:extLst>
      <p:ext uri="{BB962C8B-B14F-4D97-AF65-F5344CB8AC3E}">
        <p14:creationId xmlns:p14="http://schemas.microsoft.com/office/powerpoint/2010/main" val="117449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39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Tino</dc:creator>
  <cp:lastModifiedBy>Tino</cp:lastModifiedBy>
  <cp:revision>6</cp:revision>
  <dcterms:created xsi:type="dcterms:W3CDTF">2017-04-22T12:51:35Z</dcterms:created>
  <dcterms:modified xsi:type="dcterms:W3CDTF">2017-09-21T09:24:09Z</dcterms:modified>
</cp:coreProperties>
</file>