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6692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600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85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129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037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174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4648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53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924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291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437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314-C749-4DE4-AAA2-3D67C3843433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9AFEF-C838-4A1B-B928-0A153974D90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48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4184F6B-9E24-4950-9182-0CFFA0237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480" y="1392865"/>
            <a:ext cx="8944602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CE0364-EB09-4981-99EA-008CEE7B0CDE}"/>
              </a:ext>
            </a:extLst>
          </p:cNvPr>
          <p:cNvSpPr txBox="1"/>
          <p:nvPr/>
        </p:nvSpPr>
        <p:spPr>
          <a:xfrm>
            <a:off x="6369267" y="2077655"/>
            <a:ext cx="25779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Epigallocatechin gallate pure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AE5B11-ED7F-421A-9AD6-630CAA923DA8}"/>
              </a:ext>
            </a:extLst>
          </p:cNvPr>
          <p:cNvSpPr txBox="1"/>
          <p:nvPr/>
        </p:nvSpPr>
        <p:spPr>
          <a:xfrm>
            <a:off x="6801716" y="4358833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8480B3-D3A0-44C0-9A6A-50B6818EFE0A}"/>
              </a:ext>
            </a:extLst>
          </p:cNvPr>
          <p:cNvSpPr txBox="1"/>
          <p:nvPr/>
        </p:nvSpPr>
        <p:spPr>
          <a:xfrm>
            <a:off x="1605987" y="5832677"/>
            <a:ext cx="8500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8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Negative mode BPI chromatogram of epigallocatechin gallate pure standard overlaid with that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 stem ethanol extract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031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4</cp:revision>
  <dcterms:created xsi:type="dcterms:W3CDTF">2017-04-22T14:03:26Z</dcterms:created>
  <dcterms:modified xsi:type="dcterms:W3CDTF">2017-09-21T09:24:59Z</dcterms:modified>
</cp:coreProperties>
</file>