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831" autoAdjust="0"/>
    <p:restoredTop sz="94660"/>
  </p:normalViewPr>
  <p:slideViewPr>
    <p:cSldViewPr snapToGrid="0">
      <p:cViewPr varScale="1">
        <p:scale>
          <a:sx n="52" d="100"/>
          <a:sy n="52" d="100"/>
        </p:scale>
        <p:origin x="2118" y="7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42DEE-5452-4C2C-AA21-897ADCC69CEF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DA2C6-71C1-4A28-A8B6-D63316E84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700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42DEE-5452-4C2C-AA21-897ADCC69CEF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DA2C6-71C1-4A28-A8B6-D63316E84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971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42DEE-5452-4C2C-AA21-897ADCC69CEF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DA2C6-71C1-4A28-A8B6-D63316E84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561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42DEE-5452-4C2C-AA21-897ADCC69CEF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DA2C6-71C1-4A28-A8B6-D63316E84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933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42DEE-5452-4C2C-AA21-897ADCC69CEF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DA2C6-71C1-4A28-A8B6-D63316E84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77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42DEE-5452-4C2C-AA21-897ADCC69CEF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DA2C6-71C1-4A28-A8B6-D63316E84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216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42DEE-5452-4C2C-AA21-897ADCC69CEF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DA2C6-71C1-4A28-A8B6-D63316E84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783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42DEE-5452-4C2C-AA21-897ADCC69CEF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DA2C6-71C1-4A28-A8B6-D63316E84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84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42DEE-5452-4C2C-AA21-897ADCC69CEF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DA2C6-71C1-4A28-A8B6-D63316E84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707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42DEE-5452-4C2C-AA21-897ADCC69CEF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DA2C6-71C1-4A28-A8B6-D63316E84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67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42DEE-5452-4C2C-AA21-897ADCC69CEF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DA2C6-71C1-4A28-A8B6-D63316E84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53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B42DEE-5452-4C2C-AA21-897ADCC69CEF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3DA2C6-71C1-4A28-A8B6-D63316E84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547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DF3D55F-D0E6-4064-988A-83550E6DADC6}"/>
              </a:ext>
            </a:extLst>
          </p:cNvPr>
          <p:cNvSpPr txBox="1"/>
          <p:nvPr/>
        </p:nvSpPr>
        <p:spPr>
          <a:xfrm>
            <a:off x="565483" y="797798"/>
            <a:ext cx="8154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200" dirty="0"/>
              <a:t>Sup 1</a:t>
            </a:r>
          </a:p>
        </p:txBody>
      </p:sp>
      <p:pic>
        <p:nvPicPr>
          <p:cNvPr id="4" name="Picture 3" descr="C:\Users\Michelle\Documents\PHD\Protocol\Structures chemsketch\TIFF\C8.tif">
            <a:extLst>
              <a:ext uri="{FF2B5EF4-FFF2-40B4-BE49-F238E27FC236}">
                <a16:creationId xmlns:a16="http://schemas.microsoft.com/office/drawing/2014/main" id="{2619E010-CD5B-4827-ACA5-F5A607D1D48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545" y="1183421"/>
            <a:ext cx="1790698" cy="110642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6599D20-D507-4F7B-B180-048E1906662D}"/>
              </a:ext>
            </a:extLst>
          </p:cNvPr>
          <p:cNvSpPr txBox="1"/>
          <p:nvPr/>
        </p:nvSpPr>
        <p:spPr>
          <a:xfrm>
            <a:off x="1032343" y="2447210"/>
            <a:ext cx="14382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EE-15-one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5DB754-30EC-4941-AEF5-F031042AEBF6}"/>
              </a:ext>
            </a:extLst>
          </p:cNvPr>
          <p:cNvSpPr txBox="1"/>
          <p:nvPr/>
        </p:nvSpPr>
        <p:spPr>
          <a:xfrm>
            <a:off x="3994618" y="2447210"/>
            <a:ext cx="14382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ESE-15-one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8A387F0-C1AB-456A-B90E-CBCBEF97EF79}"/>
              </a:ext>
            </a:extLst>
          </p:cNvPr>
          <p:cNvSpPr txBox="1"/>
          <p:nvPr/>
        </p:nvSpPr>
        <p:spPr>
          <a:xfrm>
            <a:off x="973206" y="4450019"/>
            <a:ext cx="14382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EE-one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1B00418-F6DB-4B7B-94E0-203D2FB8455C}"/>
              </a:ext>
            </a:extLst>
          </p:cNvPr>
          <p:cNvSpPr txBox="1"/>
          <p:nvPr/>
        </p:nvSpPr>
        <p:spPr>
          <a:xfrm>
            <a:off x="3994618" y="4509570"/>
            <a:ext cx="14382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EE-15-ol</a:t>
            </a:r>
          </a:p>
        </p:txBody>
      </p:sp>
      <p:pic>
        <p:nvPicPr>
          <p:cNvPr id="8" name="Picture 7" descr="C:\Users\Michelle\Documents\PHD\Protocol\Structures chemsketch\TIFF\C5.tif">
            <a:extLst>
              <a:ext uri="{FF2B5EF4-FFF2-40B4-BE49-F238E27FC236}">
                <a16:creationId xmlns:a16="http://schemas.microsoft.com/office/drawing/2014/main" id="{6A03E137-B36F-41F7-AE2C-D63E42CDE80F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245" y="3234967"/>
            <a:ext cx="1790698" cy="110642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C:\Users\Michelle\Documents\PHD\Protocol\Structures chemsketch\TIFF\C9.tif">
            <a:extLst>
              <a:ext uri="{FF2B5EF4-FFF2-40B4-BE49-F238E27FC236}">
                <a16:creationId xmlns:a16="http://schemas.microsoft.com/office/drawing/2014/main" id="{D6715AA4-355A-4F27-A1FB-DEB19E045FF9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9198" y="975548"/>
            <a:ext cx="1790698" cy="1447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C11">
            <a:extLst>
              <a:ext uri="{FF2B5EF4-FFF2-40B4-BE49-F238E27FC236}">
                <a16:creationId xmlns:a16="http://schemas.microsoft.com/office/drawing/2014/main" id="{0FF8871D-04D7-4758-805F-C6539EB3AC09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9199" y="3258750"/>
            <a:ext cx="1790697" cy="10548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666584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2794</TotalTime>
  <Words>6</Words>
  <Application>Microsoft Office PowerPoint</Application>
  <PresentationFormat>A4 Paper (210x297 mm)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Mandie Botes</dc:creator>
  <cp:lastModifiedBy>Miss. M Botes</cp:lastModifiedBy>
  <cp:revision>55</cp:revision>
  <dcterms:created xsi:type="dcterms:W3CDTF">2018-07-10T07:34:39Z</dcterms:created>
  <dcterms:modified xsi:type="dcterms:W3CDTF">2018-09-26T14:15:11Z</dcterms:modified>
</cp:coreProperties>
</file>