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1"/>
    <p:restoredTop sz="94680"/>
  </p:normalViewPr>
  <p:slideViewPr>
    <p:cSldViewPr snapToGrid="0">
      <p:cViewPr varScale="1">
        <p:scale>
          <a:sx n="52" d="100"/>
          <a:sy n="52" d="100"/>
        </p:scale>
        <p:origin x="231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8E016-6AB5-AD46-BDFA-6B27CD3E39CB}" type="datetimeFigureOut">
              <a:rPr lang="en-US" smtClean="0"/>
              <a:t>4/24/2024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E0FF8-E22D-7847-ACC9-691D9BAB2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396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8E016-6AB5-AD46-BDFA-6B27CD3E39CB}" type="datetimeFigureOut">
              <a:rPr lang="en-US" smtClean="0"/>
              <a:t>4/24/2024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E0FF8-E22D-7847-ACC9-691D9BAB2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1405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8E016-6AB5-AD46-BDFA-6B27CD3E39CB}" type="datetimeFigureOut">
              <a:rPr lang="en-US" smtClean="0"/>
              <a:t>4/24/2024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E0FF8-E22D-7847-ACC9-691D9BAB2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474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8E016-6AB5-AD46-BDFA-6B27CD3E39CB}" type="datetimeFigureOut">
              <a:rPr lang="en-US" smtClean="0"/>
              <a:t>4/24/2024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E0FF8-E22D-7847-ACC9-691D9BAB2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135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8E016-6AB5-AD46-BDFA-6B27CD3E39CB}" type="datetimeFigureOut">
              <a:rPr lang="en-US" smtClean="0"/>
              <a:t>4/24/2024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E0FF8-E22D-7847-ACC9-691D9BAB2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366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8E016-6AB5-AD46-BDFA-6B27CD3E39CB}" type="datetimeFigureOut">
              <a:rPr lang="en-US" smtClean="0"/>
              <a:t>4/24/2024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E0FF8-E22D-7847-ACC9-691D9BAB2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9701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8E016-6AB5-AD46-BDFA-6B27CD3E39CB}" type="datetimeFigureOut">
              <a:rPr lang="en-US" smtClean="0"/>
              <a:t>4/24/2024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E0FF8-E22D-7847-ACC9-691D9BAB2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0292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8E016-6AB5-AD46-BDFA-6B27CD3E39CB}" type="datetimeFigureOut">
              <a:rPr lang="en-US" smtClean="0"/>
              <a:t>4/24/2024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E0FF8-E22D-7847-ACC9-691D9BAB2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378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8E016-6AB5-AD46-BDFA-6B27CD3E39CB}" type="datetimeFigureOut">
              <a:rPr lang="en-US" smtClean="0"/>
              <a:t>4/24/2024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E0FF8-E22D-7847-ACC9-691D9BAB2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441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8E016-6AB5-AD46-BDFA-6B27CD3E39CB}" type="datetimeFigureOut">
              <a:rPr lang="en-US" smtClean="0"/>
              <a:t>4/24/2024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E0FF8-E22D-7847-ACC9-691D9BAB2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624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8E016-6AB5-AD46-BDFA-6B27CD3E39CB}" type="datetimeFigureOut">
              <a:rPr lang="en-US" smtClean="0"/>
              <a:t>4/24/2024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E0FF8-E22D-7847-ACC9-691D9BAB2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4867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2D8E016-6AB5-AD46-BDFA-6B27CD3E39CB}" type="datetimeFigureOut">
              <a:rPr lang="en-US" smtClean="0"/>
              <a:t>4/24/2024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DDE0FF8-E22D-7847-ACC9-691D9BAB2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454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F0FEE735-9B72-1527-A239-9E3C9C8AB9D8}"/>
              </a:ext>
            </a:extLst>
          </p:cNvPr>
          <p:cNvGrpSpPr>
            <a:grpSpLocks noChangeAspect="1"/>
          </p:cNvGrpSpPr>
          <p:nvPr/>
        </p:nvGrpSpPr>
        <p:grpSpPr>
          <a:xfrm>
            <a:off x="1269756" y="499519"/>
            <a:ext cx="4290732" cy="8415881"/>
            <a:chOff x="2987529" y="75980"/>
            <a:chExt cx="3422479" cy="6712881"/>
          </a:xfrm>
        </p:grpSpPr>
        <p:pic>
          <p:nvPicPr>
            <p:cNvPr id="5" name="Graphic 4">
              <a:extLst>
                <a:ext uri="{FF2B5EF4-FFF2-40B4-BE49-F238E27FC236}">
                  <a16:creationId xmlns:a16="http://schemas.microsoft.com/office/drawing/2014/main" id="{68AAEA08-DAE6-C9AE-C100-53982E63F60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lum bright="-57000" contrast="85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l="7328"/>
            <a:stretch/>
          </p:blipFill>
          <p:spPr>
            <a:xfrm>
              <a:off x="3325059" y="2316614"/>
              <a:ext cx="3081880" cy="2247475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0A73F08-D57D-339F-8EDA-72AF2199FED6}"/>
                </a:ext>
              </a:extLst>
            </p:cNvPr>
            <p:cNvSpPr/>
            <p:nvPr/>
          </p:nvSpPr>
          <p:spPr>
            <a:xfrm>
              <a:off x="3328127" y="3682540"/>
              <a:ext cx="3081881" cy="2080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Graphic 6">
              <a:extLst>
                <a:ext uri="{FF2B5EF4-FFF2-40B4-BE49-F238E27FC236}">
                  <a16:creationId xmlns:a16="http://schemas.microsoft.com/office/drawing/2014/main" id="{EE9C0FD9-9DC9-11CD-953F-AACDE255EE7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lum bright="-57000" contrast="85000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 l="7327"/>
            <a:stretch/>
          </p:blipFill>
          <p:spPr>
            <a:xfrm>
              <a:off x="3325059" y="125012"/>
              <a:ext cx="3081879" cy="2247475"/>
            </a:xfrm>
            <a:prstGeom prst="rect">
              <a:avLst/>
            </a:prstGeom>
          </p:spPr>
        </p:pic>
        <p:pic>
          <p:nvPicPr>
            <p:cNvPr id="8" name="Graphic 7">
              <a:extLst>
                <a:ext uri="{FF2B5EF4-FFF2-40B4-BE49-F238E27FC236}">
                  <a16:creationId xmlns:a16="http://schemas.microsoft.com/office/drawing/2014/main" id="{12F81311-4C17-4B18-213D-669126A9483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lum bright="-57000" contrast="85000"/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 l="7328"/>
            <a:stretch/>
          </p:blipFill>
          <p:spPr>
            <a:xfrm>
              <a:off x="3325057" y="4541386"/>
              <a:ext cx="3081881" cy="2247475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D5D0A38-800F-DC7E-7778-58DE24AEE7E0}"/>
                </a:ext>
              </a:extLst>
            </p:cNvPr>
            <p:cNvSpPr txBox="1"/>
            <p:nvPr/>
          </p:nvSpPr>
          <p:spPr>
            <a:xfrm>
              <a:off x="2987529" y="75980"/>
              <a:ext cx="43572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a)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E106D157-B532-1E29-4EFD-E696CF8BE363}"/>
                </a:ext>
              </a:extLst>
            </p:cNvPr>
            <p:cNvSpPr txBox="1"/>
            <p:nvPr/>
          </p:nvSpPr>
          <p:spPr>
            <a:xfrm>
              <a:off x="2987529" y="2281637"/>
              <a:ext cx="43572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b)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EE9CC29-BB86-0AB7-B19D-573FA19A76D7}"/>
                </a:ext>
              </a:extLst>
            </p:cNvPr>
            <p:cNvSpPr txBox="1"/>
            <p:nvPr/>
          </p:nvSpPr>
          <p:spPr>
            <a:xfrm>
              <a:off x="2987529" y="4493431"/>
              <a:ext cx="43572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c)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F35E3A4-CE3F-0ADE-96FE-A6EBE00E6FB1}"/>
                </a:ext>
              </a:extLst>
            </p:cNvPr>
            <p:cNvSpPr txBox="1"/>
            <p:nvPr/>
          </p:nvSpPr>
          <p:spPr>
            <a:xfrm>
              <a:off x="3070376" y="1342533"/>
              <a:ext cx="331393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600" dirty="0"/>
                <a:t>0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CF74DF6-A458-8B10-54A8-D61D64EF87FC}"/>
                </a:ext>
              </a:extLst>
            </p:cNvPr>
            <p:cNvSpPr txBox="1"/>
            <p:nvPr/>
          </p:nvSpPr>
          <p:spPr>
            <a:xfrm>
              <a:off x="3070376" y="1207829"/>
              <a:ext cx="331393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600" dirty="0"/>
                <a:t>1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C6544E3-D630-F6D9-BF8A-20305CA84C76}"/>
                </a:ext>
              </a:extLst>
            </p:cNvPr>
            <p:cNvSpPr txBox="1"/>
            <p:nvPr/>
          </p:nvSpPr>
          <p:spPr>
            <a:xfrm>
              <a:off x="3070376" y="1073125"/>
              <a:ext cx="331393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600" dirty="0"/>
                <a:t>2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2C8093F-6F7C-A99D-B0A2-28C7E6934B5D}"/>
                </a:ext>
              </a:extLst>
            </p:cNvPr>
            <p:cNvSpPr txBox="1"/>
            <p:nvPr/>
          </p:nvSpPr>
          <p:spPr>
            <a:xfrm>
              <a:off x="3070376" y="938421"/>
              <a:ext cx="331393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600" dirty="0"/>
                <a:t>3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F7C6995-4F10-9F83-B0DF-C929D05CA533}"/>
                </a:ext>
              </a:extLst>
            </p:cNvPr>
            <p:cNvSpPr txBox="1"/>
            <p:nvPr/>
          </p:nvSpPr>
          <p:spPr>
            <a:xfrm>
              <a:off x="3070376" y="803717"/>
              <a:ext cx="331393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600" dirty="0"/>
                <a:t>4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68A56CE-7043-A176-A785-1B6B0DFD15CD}"/>
                </a:ext>
              </a:extLst>
            </p:cNvPr>
            <p:cNvSpPr txBox="1"/>
            <p:nvPr/>
          </p:nvSpPr>
          <p:spPr>
            <a:xfrm>
              <a:off x="3070376" y="675587"/>
              <a:ext cx="331393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600" dirty="0"/>
                <a:t>6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4FDC901F-7725-4B98-8983-2FD7289B3F12}"/>
                </a:ext>
              </a:extLst>
            </p:cNvPr>
            <p:cNvSpPr txBox="1"/>
            <p:nvPr/>
          </p:nvSpPr>
          <p:spPr>
            <a:xfrm>
              <a:off x="3070376" y="534309"/>
              <a:ext cx="331393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600" dirty="0"/>
                <a:t>8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2B6B881-0E93-FE6A-485D-EEA14B2C1036}"/>
                </a:ext>
              </a:extLst>
            </p:cNvPr>
            <p:cNvSpPr txBox="1"/>
            <p:nvPr/>
          </p:nvSpPr>
          <p:spPr>
            <a:xfrm>
              <a:off x="3070376" y="399605"/>
              <a:ext cx="331393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600" dirty="0"/>
                <a:t>10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252C4EC-0D0B-0E8D-9A0D-02E1533EBFAB}"/>
                </a:ext>
              </a:extLst>
            </p:cNvPr>
            <p:cNvSpPr txBox="1"/>
            <p:nvPr/>
          </p:nvSpPr>
          <p:spPr>
            <a:xfrm>
              <a:off x="3070376" y="264901"/>
              <a:ext cx="331393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600" dirty="0"/>
                <a:t>12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06C389F4-7788-5982-37B7-14666807B3B5}"/>
                </a:ext>
              </a:extLst>
            </p:cNvPr>
            <p:cNvSpPr txBox="1"/>
            <p:nvPr/>
          </p:nvSpPr>
          <p:spPr>
            <a:xfrm>
              <a:off x="3070376" y="130197"/>
              <a:ext cx="331393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600" dirty="0"/>
                <a:t>14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ECD6C15D-C5B9-1A58-7A8C-7FF870F0D97B}"/>
                </a:ext>
              </a:extLst>
            </p:cNvPr>
            <p:cNvSpPr txBox="1"/>
            <p:nvPr/>
          </p:nvSpPr>
          <p:spPr>
            <a:xfrm rot="16200000">
              <a:off x="2702000" y="773501"/>
              <a:ext cx="884042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" b="1" dirty="0"/>
                <a:t>Time (days)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AA224A60-3B7E-C3A4-FFE9-FBE573471337}"/>
                </a:ext>
              </a:extLst>
            </p:cNvPr>
            <p:cNvSpPr/>
            <p:nvPr/>
          </p:nvSpPr>
          <p:spPr>
            <a:xfrm>
              <a:off x="3325057" y="1491395"/>
              <a:ext cx="3081881" cy="2080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9F586F0E-4376-5345-7430-7554F5E36EE5}"/>
                </a:ext>
              </a:extLst>
            </p:cNvPr>
            <p:cNvSpPr txBox="1"/>
            <p:nvPr/>
          </p:nvSpPr>
          <p:spPr>
            <a:xfrm>
              <a:off x="4222196" y="1525714"/>
              <a:ext cx="1337847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" b="1" dirty="0"/>
                <a:t>Relative abundance of classes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4133D8E-17AE-E696-5C03-682E4F0A7306}"/>
                </a:ext>
              </a:extLst>
            </p:cNvPr>
            <p:cNvSpPr txBox="1"/>
            <p:nvPr/>
          </p:nvSpPr>
          <p:spPr>
            <a:xfrm>
              <a:off x="3296012" y="1430025"/>
              <a:ext cx="331393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600" dirty="0"/>
                <a:t>0.00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4A0B76F3-1860-1D8B-E249-31964402582A}"/>
                </a:ext>
              </a:extLst>
            </p:cNvPr>
            <p:cNvSpPr txBox="1"/>
            <p:nvPr/>
          </p:nvSpPr>
          <p:spPr>
            <a:xfrm>
              <a:off x="3959776" y="1430025"/>
              <a:ext cx="331393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600" dirty="0"/>
                <a:t>0.25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0ED98FCE-F686-98A4-4D59-3AB980C51F82}"/>
                </a:ext>
              </a:extLst>
            </p:cNvPr>
            <p:cNvSpPr txBox="1"/>
            <p:nvPr/>
          </p:nvSpPr>
          <p:spPr>
            <a:xfrm>
              <a:off x="4683479" y="1430025"/>
              <a:ext cx="331393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600" dirty="0"/>
                <a:t>0.50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67C65E8-95C0-3C0B-F2F6-054111EB143F}"/>
                </a:ext>
              </a:extLst>
            </p:cNvPr>
            <p:cNvSpPr txBox="1"/>
            <p:nvPr/>
          </p:nvSpPr>
          <p:spPr>
            <a:xfrm>
              <a:off x="5407182" y="1430025"/>
              <a:ext cx="331393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600" dirty="0"/>
                <a:t>0.75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15366F93-548C-5BFC-E47C-99729489487A}"/>
                </a:ext>
              </a:extLst>
            </p:cNvPr>
            <p:cNvSpPr txBox="1"/>
            <p:nvPr/>
          </p:nvSpPr>
          <p:spPr>
            <a:xfrm>
              <a:off x="6051104" y="1430025"/>
              <a:ext cx="331393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600" dirty="0"/>
                <a:t>1.00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ACEF20D3-AE73-0670-5385-05BF7A91E346}"/>
                </a:ext>
              </a:extLst>
            </p:cNvPr>
            <p:cNvSpPr txBox="1"/>
            <p:nvPr/>
          </p:nvSpPr>
          <p:spPr>
            <a:xfrm>
              <a:off x="3070376" y="3548883"/>
              <a:ext cx="331393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600" dirty="0"/>
                <a:t>0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D715C4F-B039-00F5-F5AB-EC9FE2A4B49E}"/>
                </a:ext>
              </a:extLst>
            </p:cNvPr>
            <p:cNvSpPr txBox="1"/>
            <p:nvPr/>
          </p:nvSpPr>
          <p:spPr>
            <a:xfrm>
              <a:off x="3070376" y="3414179"/>
              <a:ext cx="331393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600" dirty="0"/>
                <a:t>1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06D131A0-350F-E5AB-544D-F40282EDEE90}"/>
                </a:ext>
              </a:extLst>
            </p:cNvPr>
            <p:cNvSpPr txBox="1"/>
            <p:nvPr/>
          </p:nvSpPr>
          <p:spPr>
            <a:xfrm>
              <a:off x="3070376" y="3279475"/>
              <a:ext cx="331393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600" dirty="0"/>
                <a:t>2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F23AD815-5F5C-55F7-FCEA-9D0E20FF178B}"/>
                </a:ext>
              </a:extLst>
            </p:cNvPr>
            <p:cNvSpPr txBox="1"/>
            <p:nvPr/>
          </p:nvSpPr>
          <p:spPr>
            <a:xfrm>
              <a:off x="3070376" y="3144771"/>
              <a:ext cx="331393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600" dirty="0"/>
                <a:t>3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1F10785D-A429-8F09-A5BE-C8CFFD9F1926}"/>
                </a:ext>
              </a:extLst>
            </p:cNvPr>
            <p:cNvSpPr txBox="1"/>
            <p:nvPr/>
          </p:nvSpPr>
          <p:spPr>
            <a:xfrm>
              <a:off x="3070376" y="3010067"/>
              <a:ext cx="331393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600" dirty="0"/>
                <a:t>4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7F1AFDB5-ABE1-EC8B-F474-36453FA2DBB9}"/>
                </a:ext>
              </a:extLst>
            </p:cNvPr>
            <p:cNvSpPr txBox="1"/>
            <p:nvPr/>
          </p:nvSpPr>
          <p:spPr>
            <a:xfrm>
              <a:off x="3070376" y="2875363"/>
              <a:ext cx="331393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600" dirty="0"/>
                <a:t>6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1DEFE730-D25E-47CA-2488-1F4E8E929770}"/>
                </a:ext>
              </a:extLst>
            </p:cNvPr>
            <p:cNvSpPr txBox="1"/>
            <p:nvPr/>
          </p:nvSpPr>
          <p:spPr>
            <a:xfrm>
              <a:off x="3070376" y="2740659"/>
              <a:ext cx="331393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600" dirty="0"/>
                <a:t>8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D1A262B5-42C7-3360-E51D-633798395A46}"/>
                </a:ext>
              </a:extLst>
            </p:cNvPr>
            <p:cNvSpPr txBox="1"/>
            <p:nvPr/>
          </p:nvSpPr>
          <p:spPr>
            <a:xfrm>
              <a:off x="3070376" y="2605955"/>
              <a:ext cx="331393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600" dirty="0"/>
                <a:t>10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6812BE16-ED5F-674B-D4FA-99EA580529F0}"/>
                </a:ext>
              </a:extLst>
            </p:cNvPr>
            <p:cNvSpPr txBox="1"/>
            <p:nvPr/>
          </p:nvSpPr>
          <p:spPr>
            <a:xfrm>
              <a:off x="3070376" y="2471251"/>
              <a:ext cx="331393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600" dirty="0"/>
                <a:t>12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85CB944B-720B-47D3-F721-A474CAF11FCF}"/>
                </a:ext>
              </a:extLst>
            </p:cNvPr>
            <p:cNvSpPr txBox="1"/>
            <p:nvPr/>
          </p:nvSpPr>
          <p:spPr>
            <a:xfrm>
              <a:off x="3070376" y="2336547"/>
              <a:ext cx="331393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600" dirty="0"/>
                <a:t>14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0A0D3F0B-119C-2420-4005-663F895C98E3}"/>
                </a:ext>
              </a:extLst>
            </p:cNvPr>
            <p:cNvSpPr txBox="1"/>
            <p:nvPr/>
          </p:nvSpPr>
          <p:spPr>
            <a:xfrm rot="16200000">
              <a:off x="2702000" y="2979851"/>
              <a:ext cx="884042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" b="1" dirty="0"/>
                <a:t>Time (days)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85D6B5D6-3997-41C9-758B-D940FFFD8F2D}"/>
                </a:ext>
              </a:extLst>
            </p:cNvPr>
            <p:cNvSpPr txBox="1"/>
            <p:nvPr/>
          </p:nvSpPr>
          <p:spPr>
            <a:xfrm>
              <a:off x="4222196" y="3725927"/>
              <a:ext cx="1294401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" b="1" dirty="0"/>
                <a:t>Relative abundance of orders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6A4CD7AB-66A5-44B5-40E6-34EBDE85B540}"/>
                </a:ext>
              </a:extLst>
            </p:cNvPr>
            <p:cNvSpPr txBox="1"/>
            <p:nvPr/>
          </p:nvSpPr>
          <p:spPr>
            <a:xfrm>
              <a:off x="3296012" y="3635884"/>
              <a:ext cx="331393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600" dirty="0"/>
                <a:t>0.00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5919851E-057A-C200-7598-8299317C30D8}"/>
                </a:ext>
              </a:extLst>
            </p:cNvPr>
            <p:cNvSpPr txBox="1"/>
            <p:nvPr/>
          </p:nvSpPr>
          <p:spPr>
            <a:xfrm>
              <a:off x="3959776" y="3635884"/>
              <a:ext cx="331393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600" dirty="0"/>
                <a:t>0.25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EC879D2F-AB38-F2C9-BD34-D85B3765BAB3}"/>
                </a:ext>
              </a:extLst>
            </p:cNvPr>
            <p:cNvSpPr txBox="1"/>
            <p:nvPr/>
          </p:nvSpPr>
          <p:spPr>
            <a:xfrm>
              <a:off x="4683479" y="3635884"/>
              <a:ext cx="331393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600" dirty="0"/>
                <a:t>0.50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42B78B2F-8702-DE38-F1FB-B4C83F97D411}"/>
                </a:ext>
              </a:extLst>
            </p:cNvPr>
            <p:cNvSpPr txBox="1"/>
            <p:nvPr/>
          </p:nvSpPr>
          <p:spPr>
            <a:xfrm>
              <a:off x="5407182" y="3635884"/>
              <a:ext cx="331393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600" dirty="0"/>
                <a:t>0.75</a:t>
              </a: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A931D63A-C99F-9323-5422-3FBB146D769F}"/>
                </a:ext>
              </a:extLst>
            </p:cNvPr>
            <p:cNvSpPr/>
            <p:nvPr/>
          </p:nvSpPr>
          <p:spPr>
            <a:xfrm>
              <a:off x="3321990" y="5930605"/>
              <a:ext cx="3081881" cy="2080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E20DD779-466C-756C-4018-3449346576AF}"/>
                </a:ext>
              </a:extLst>
            </p:cNvPr>
            <p:cNvSpPr txBox="1"/>
            <p:nvPr/>
          </p:nvSpPr>
          <p:spPr>
            <a:xfrm>
              <a:off x="4222196" y="5955581"/>
              <a:ext cx="1294401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" b="1" dirty="0"/>
                <a:t>Relative abundance of families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31C4FBB0-3E20-A037-1945-F309B3409698}"/>
                </a:ext>
              </a:extLst>
            </p:cNvPr>
            <p:cNvSpPr txBox="1"/>
            <p:nvPr/>
          </p:nvSpPr>
          <p:spPr>
            <a:xfrm>
              <a:off x="3296012" y="5866291"/>
              <a:ext cx="331393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600" dirty="0"/>
                <a:t>0.00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E5255BB4-17D9-5B3E-238B-D5AE8ABB7514}"/>
                </a:ext>
              </a:extLst>
            </p:cNvPr>
            <p:cNvSpPr txBox="1"/>
            <p:nvPr/>
          </p:nvSpPr>
          <p:spPr>
            <a:xfrm>
              <a:off x="3959776" y="5866291"/>
              <a:ext cx="331393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600" dirty="0"/>
                <a:t>0.25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8DBE5914-743B-77B4-E0A1-6477148D272A}"/>
                </a:ext>
              </a:extLst>
            </p:cNvPr>
            <p:cNvSpPr txBox="1"/>
            <p:nvPr/>
          </p:nvSpPr>
          <p:spPr>
            <a:xfrm>
              <a:off x="4683479" y="5866291"/>
              <a:ext cx="331393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600" dirty="0"/>
                <a:t>0.50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D2B83271-8003-9457-83D1-52891565FF84}"/>
                </a:ext>
              </a:extLst>
            </p:cNvPr>
            <p:cNvSpPr txBox="1"/>
            <p:nvPr/>
          </p:nvSpPr>
          <p:spPr>
            <a:xfrm>
              <a:off x="5407182" y="5866291"/>
              <a:ext cx="331393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600" dirty="0"/>
                <a:t>0.75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A8D449F3-654B-AC3B-53EB-E384F38341F6}"/>
                </a:ext>
              </a:extLst>
            </p:cNvPr>
            <p:cNvSpPr txBox="1"/>
            <p:nvPr/>
          </p:nvSpPr>
          <p:spPr>
            <a:xfrm>
              <a:off x="6051103" y="3635884"/>
              <a:ext cx="331393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600" dirty="0"/>
                <a:t>1.00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CA80C22D-D0A0-08A9-9963-53DFD124BE7B}"/>
                </a:ext>
              </a:extLst>
            </p:cNvPr>
            <p:cNvSpPr txBox="1"/>
            <p:nvPr/>
          </p:nvSpPr>
          <p:spPr>
            <a:xfrm>
              <a:off x="6051102" y="5866291"/>
              <a:ext cx="331393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600" dirty="0"/>
                <a:t>1.00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2E87574E-750A-DC0C-BE90-BE694DD39AA6}"/>
                </a:ext>
              </a:extLst>
            </p:cNvPr>
            <p:cNvSpPr txBox="1"/>
            <p:nvPr/>
          </p:nvSpPr>
          <p:spPr>
            <a:xfrm>
              <a:off x="3070657" y="5765251"/>
              <a:ext cx="331393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600" dirty="0"/>
                <a:t>0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319D86CD-C926-A2BB-1208-EBDB86B6F9BC}"/>
                </a:ext>
              </a:extLst>
            </p:cNvPr>
            <p:cNvSpPr txBox="1"/>
            <p:nvPr/>
          </p:nvSpPr>
          <p:spPr>
            <a:xfrm>
              <a:off x="3070657" y="5630547"/>
              <a:ext cx="331393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600" dirty="0"/>
                <a:t>1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68406EAE-BFD1-B965-67C1-C246AF3E9FF2}"/>
                </a:ext>
              </a:extLst>
            </p:cNvPr>
            <p:cNvSpPr txBox="1"/>
            <p:nvPr/>
          </p:nvSpPr>
          <p:spPr>
            <a:xfrm>
              <a:off x="3070657" y="5495843"/>
              <a:ext cx="331393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600" dirty="0"/>
                <a:t>2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4A3EE7DE-2F91-A092-D350-AC9A4331D07E}"/>
                </a:ext>
              </a:extLst>
            </p:cNvPr>
            <p:cNvSpPr txBox="1"/>
            <p:nvPr/>
          </p:nvSpPr>
          <p:spPr>
            <a:xfrm>
              <a:off x="3070657" y="5361139"/>
              <a:ext cx="331393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600" dirty="0"/>
                <a:t>3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B4D3D85B-9C11-CF1C-4919-8A953DF3D27D}"/>
                </a:ext>
              </a:extLst>
            </p:cNvPr>
            <p:cNvSpPr txBox="1"/>
            <p:nvPr/>
          </p:nvSpPr>
          <p:spPr>
            <a:xfrm>
              <a:off x="3070657" y="5226435"/>
              <a:ext cx="331393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600" dirty="0"/>
                <a:t>4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697782DB-0678-B755-DB87-F3FB1963182F}"/>
                </a:ext>
              </a:extLst>
            </p:cNvPr>
            <p:cNvSpPr txBox="1"/>
            <p:nvPr/>
          </p:nvSpPr>
          <p:spPr>
            <a:xfrm>
              <a:off x="3070657" y="5098305"/>
              <a:ext cx="331393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600" dirty="0"/>
                <a:t>6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B1AD9D47-3A66-7AAE-E741-3F706527CBB8}"/>
                </a:ext>
              </a:extLst>
            </p:cNvPr>
            <p:cNvSpPr txBox="1"/>
            <p:nvPr/>
          </p:nvSpPr>
          <p:spPr>
            <a:xfrm>
              <a:off x="3070657" y="4957027"/>
              <a:ext cx="331393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600" dirty="0"/>
                <a:t>8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E3C31179-9792-1CB9-CE8D-BD5A2B47940F}"/>
                </a:ext>
              </a:extLst>
            </p:cNvPr>
            <p:cNvSpPr txBox="1"/>
            <p:nvPr/>
          </p:nvSpPr>
          <p:spPr>
            <a:xfrm>
              <a:off x="3070657" y="4822323"/>
              <a:ext cx="331393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600" dirty="0"/>
                <a:t>10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C47C61E4-1B94-8593-9A9B-928D44075709}"/>
                </a:ext>
              </a:extLst>
            </p:cNvPr>
            <p:cNvSpPr txBox="1"/>
            <p:nvPr/>
          </p:nvSpPr>
          <p:spPr>
            <a:xfrm>
              <a:off x="3070657" y="4687619"/>
              <a:ext cx="331393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600" dirty="0"/>
                <a:t>12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6E6A4526-ECD1-94E3-1F59-E22A85552613}"/>
                </a:ext>
              </a:extLst>
            </p:cNvPr>
            <p:cNvSpPr txBox="1"/>
            <p:nvPr/>
          </p:nvSpPr>
          <p:spPr>
            <a:xfrm>
              <a:off x="3070657" y="4552915"/>
              <a:ext cx="331393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600" dirty="0"/>
                <a:t>14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9FFF9CBD-7A7C-395D-12CF-441D95C50CF6}"/>
                </a:ext>
              </a:extLst>
            </p:cNvPr>
            <p:cNvSpPr txBox="1"/>
            <p:nvPr/>
          </p:nvSpPr>
          <p:spPr>
            <a:xfrm rot="16200000">
              <a:off x="2702281" y="5196219"/>
              <a:ext cx="884042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" b="1" dirty="0"/>
                <a:t>Time (days)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003331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75</Words>
  <Application>Microsoft Office PowerPoint</Application>
  <PresentationFormat>Letter Paper (8.5x11 in)</PresentationFormat>
  <Paragraphs>54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Brozel, Volker</dc:creator>
  <cp:lastModifiedBy>Mrs. HJ Lotter</cp:lastModifiedBy>
  <cp:revision>1</cp:revision>
  <dcterms:created xsi:type="dcterms:W3CDTF">2024-04-03T13:38:26Z</dcterms:created>
  <dcterms:modified xsi:type="dcterms:W3CDTF">2024-04-24T07:30:33Z</dcterms:modified>
</cp:coreProperties>
</file>