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>
        <p:scale>
          <a:sx n="100" d="100"/>
          <a:sy n="100" d="100"/>
        </p:scale>
        <p:origin x="2844" y="-5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1078787" y="5095982"/>
            <a:ext cx="4921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Supplemental Figure 5. Syntenic depths comparing </a:t>
            </a:r>
            <a:r>
              <a:rPr lang="en-GB" i="1" dirty="0"/>
              <a:t>P. cynaroides</a:t>
            </a:r>
            <a:r>
              <a:rPr lang="en-GB" dirty="0"/>
              <a:t>, </a:t>
            </a:r>
            <a:r>
              <a:rPr lang="en-GB" i="1" dirty="0"/>
              <a:t>M. integrifolia </a:t>
            </a:r>
            <a:r>
              <a:rPr lang="en-GB" dirty="0"/>
              <a:t>and </a:t>
            </a:r>
            <a:r>
              <a:rPr lang="en-GB" i="1" dirty="0"/>
              <a:t>T. speciosissima </a:t>
            </a:r>
            <a:r>
              <a:rPr lang="en-GB" dirty="0"/>
              <a:t>with </a:t>
            </a:r>
            <a:r>
              <a:rPr lang="en-GB" i="1" dirty="0" err="1"/>
              <a:t>Aristolochia</a:t>
            </a:r>
            <a:r>
              <a:rPr lang="en-GB" i="1" dirty="0"/>
              <a:t> fimbriata</a:t>
            </a:r>
            <a:r>
              <a:rPr lang="en-GB" dirty="0"/>
              <a:t>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FE01ED9-6B63-5419-4966-0CD1105D0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7350"/>
            <a:ext cx="6858000" cy="178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22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2022-07-21T14:31:57Z</dcterms:modified>
</cp:coreProperties>
</file>