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61" r:id="rId2"/>
  </p:sldIdLst>
  <p:sldSz cx="12192000" cy="6858000"/>
  <p:notesSz cx="6858000" cy="9144000"/>
  <p:defaultTextStyle>
    <a:defPPr>
      <a:defRPr lang="en-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B0F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574"/>
    <p:restoredTop sz="96132"/>
  </p:normalViewPr>
  <p:slideViewPr>
    <p:cSldViewPr snapToGrid="0">
      <p:cViewPr varScale="1">
        <p:scale>
          <a:sx n="121" d="100"/>
          <a:sy n="121" d="100"/>
        </p:scale>
        <p:origin x="1048"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839327-D519-0BB6-0F76-8C625C36AF2A}"/>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p>
        </p:txBody>
      </p:sp>
      <p:sp>
        <p:nvSpPr>
          <p:cNvPr id="3" name="Subtitle 2">
            <a:extLst>
              <a:ext uri="{FF2B5EF4-FFF2-40B4-BE49-F238E27FC236}">
                <a16:creationId xmlns:a16="http://schemas.microsoft.com/office/drawing/2014/main" id="{C7D5FB79-4459-386F-2887-C5A57C694F1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4" name="Date Placeholder 3">
            <a:extLst>
              <a:ext uri="{FF2B5EF4-FFF2-40B4-BE49-F238E27FC236}">
                <a16:creationId xmlns:a16="http://schemas.microsoft.com/office/drawing/2014/main" id="{775549B1-33DA-3C62-B74C-28F798C88E4D}"/>
              </a:ext>
            </a:extLst>
          </p:cNvPr>
          <p:cNvSpPr>
            <a:spLocks noGrp="1"/>
          </p:cNvSpPr>
          <p:nvPr>
            <p:ph type="dt" sz="half" idx="10"/>
          </p:nvPr>
        </p:nvSpPr>
        <p:spPr/>
        <p:txBody>
          <a:bodyPr/>
          <a:lstStyle/>
          <a:p>
            <a:fld id="{062BF68F-2932-994A-84C2-67AADD608ACA}" type="datetimeFigureOut">
              <a:rPr lang="en-GB" smtClean="0"/>
              <a:t>27/09/2023</a:t>
            </a:fld>
            <a:endParaRPr lang="en-GB"/>
          </a:p>
        </p:txBody>
      </p:sp>
      <p:sp>
        <p:nvSpPr>
          <p:cNvPr id="5" name="Footer Placeholder 4">
            <a:extLst>
              <a:ext uri="{FF2B5EF4-FFF2-40B4-BE49-F238E27FC236}">
                <a16:creationId xmlns:a16="http://schemas.microsoft.com/office/drawing/2014/main" id="{FF94C210-1964-D357-8715-79D580280D3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AB9909D-896B-E312-FD32-F46A3EEFE1AA}"/>
              </a:ext>
            </a:extLst>
          </p:cNvPr>
          <p:cNvSpPr>
            <a:spLocks noGrp="1"/>
          </p:cNvSpPr>
          <p:nvPr>
            <p:ph type="sldNum" sz="quarter" idx="12"/>
          </p:nvPr>
        </p:nvSpPr>
        <p:spPr/>
        <p:txBody>
          <a:bodyPr/>
          <a:lstStyle/>
          <a:p>
            <a:fld id="{94D5419A-A2CD-AF4A-99AD-BD9C772E043A}" type="slidenum">
              <a:rPr lang="en-GB" smtClean="0"/>
              <a:t>‹#›</a:t>
            </a:fld>
            <a:endParaRPr lang="en-GB"/>
          </a:p>
        </p:txBody>
      </p:sp>
    </p:spTree>
    <p:extLst>
      <p:ext uri="{BB962C8B-B14F-4D97-AF65-F5344CB8AC3E}">
        <p14:creationId xmlns:p14="http://schemas.microsoft.com/office/powerpoint/2010/main" val="16237275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2E1A1C-422B-8956-6C48-2D6D4E25813A}"/>
              </a:ext>
            </a:extLst>
          </p:cNvPr>
          <p:cNvSpPr>
            <a:spLocks noGrp="1"/>
          </p:cNvSpPr>
          <p:nvPr>
            <p:ph type="title"/>
          </p:nvPr>
        </p:nvSpPr>
        <p:spPr/>
        <p:txBody>
          <a:bodyPr/>
          <a:lstStyle/>
          <a:p>
            <a:r>
              <a:rPr lang="en-GB"/>
              <a:t>Click to edit Master title style</a:t>
            </a:r>
          </a:p>
        </p:txBody>
      </p:sp>
      <p:sp>
        <p:nvSpPr>
          <p:cNvPr id="3" name="Vertical Text Placeholder 2">
            <a:extLst>
              <a:ext uri="{FF2B5EF4-FFF2-40B4-BE49-F238E27FC236}">
                <a16:creationId xmlns:a16="http://schemas.microsoft.com/office/drawing/2014/main" id="{6A572C63-3A59-9A79-DEE6-FC1929D68E8E}"/>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8D8BE543-17AC-3295-7ADD-B410DF2A700E}"/>
              </a:ext>
            </a:extLst>
          </p:cNvPr>
          <p:cNvSpPr>
            <a:spLocks noGrp="1"/>
          </p:cNvSpPr>
          <p:nvPr>
            <p:ph type="dt" sz="half" idx="10"/>
          </p:nvPr>
        </p:nvSpPr>
        <p:spPr/>
        <p:txBody>
          <a:bodyPr/>
          <a:lstStyle/>
          <a:p>
            <a:fld id="{062BF68F-2932-994A-84C2-67AADD608ACA}" type="datetimeFigureOut">
              <a:rPr lang="en-GB" smtClean="0"/>
              <a:t>27/09/2023</a:t>
            </a:fld>
            <a:endParaRPr lang="en-GB"/>
          </a:p>
        </p:txBody>
      </p:sp>
      <p:sp>
        <p:nvSpPr>
          <p:cNvPr id="5" name="Footer Placeholder 4">
            <a:extLst>
              <a:ext uri="{FF2B5EF4-FFF2-40B4-BE49-F238E27FC236}">
                <a16:creationId xmlns:a16="http://schemas.microsoft.com/office/drawing/2014/main" id="{4A2E5468-A8F2-BA3A-1BA5-6AD55792E53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FF1F668-2476-F941-6D41-FB5AA2EED954}"/>
              </a:ext>
            </a:extLst>
          </p:cNvPr>
          <p:cNvSpPr>
            <a:spLocks noGrp="1"/>
          </p:cNvSpPr>
          <p:nvPr>
            <p:ph type="sldNum" sz="quarter" idx="12"/>
          </p:nvPr>
        </p:nvSpPr>
        <p:spPr/>
        <p:txBody>
          <a:bodyPr/>
          <a:lstStyle/>
          <a:p>
            <a:fld id="{94D5419A-A2CD-AF4A-99AD-BD9C772E043A}" type="slidenum">
              <a:rPr lang="en-GB" smtClean="0"/>
              <a:t>‹#›</a:t>
            </a:fld>
            <a:endParaRPr lang="en-GB"/>
          </a:p>
        </p:txBody>
      </p:sp>
    </p:spTree>
    <p:extLst>
      <p:ext uri="{BB962C8B-B14F-4D97-AF65-F5344CB8AC3E}">
        <p14:creationId xmlns:p14="http://schemas.microsoft.com/office/powerpoint/2010/main" val="36924741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B5CF20A-696F-327F-CD8E-5AB080C5AA1C}"/>
              </a:ext>
            </a:extLst>
          </p:cNvPr>
          <p:cNvSpPr>
            <a:spLocks noGrp="1"/>
          </p:cNvSpPr>
          <p:nvPr>
            <p:ph type="title" orient="vert"/>
          </p:nvPr>
        </p:nvSpPr>
        <p:spPr>
          <a:xfrm>
            <a:off x="8724900" y="365125"/>
            <a:ext cx="2628900" cy="5811838"/>
          </a:xfrm>
        </p:spPr>
        <p:txBody>
          <a:bodyPr vert="eaVert"/>
          <a:lstStyle/>
          <a:p>
            <a:r>
              <a:rPr lang="en-GB"/>
              <a:t>Click to edit Master title style</a:t>
            </a:r>
          </a:p>
        </p:txBody>
      </p:sp>
      <p:sp>
        <p:nvSpPr>
          <p:cNvPr id="3" name="Vertical Text Placeholder 2">
            <a:extLst>
              <a:ext uri="{FF2B5EF4-FFF2-40B4-BE49-F238E27FC236}">
                <a16:creationId xmlns:a16="http://schemas.microsoft.com/office/drawing/2014/main" id="{6CF6D175-BF25-E805-2A9D-3C6DF266901E}"/>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57327E06-C2C1-7052-2165-AEFE16E22BBD}"/>
              </a:ext>
            </a:extLst>
          </p:cNvPr>
          <p:cNvSpPr>
            <a:spLocks noGrp="1"/>
          </p:cNvSpPr>
          <p:nvPr>
            <p:ph type="dt" sz="half" idx="10"/>
          </p:nvPr>
        </p:nvSpPr>
        <p:spPr/>
        <p:txBody>
          <a:bodyPr/>
          <a:lstStyle/>
          <a:p>
            <a:fld id="{062BF68F-2932-994A-84C2-67AADD608ACA}" type="datetimeFigureOut">
              <a:rPr lang="en-GB" smtClean="0"/>
              <a:t>27/09/2023</a:t>
            </a:fld>
            <a:endParaRPr lang="en-GB"/>
          </a:p>
        </p:txBody>
      </p:sp>
      <p:sp>
        <p:nvSpPr>
          <p:cNvPr id="5" name="Footer Placeholder 4">
            <a:extLst>
              <a:ext uri="{FF2B5EF4-FFF2-40B4-BE49-F238E27FC236}">
                <a16:creationId xmlns:a16="http://schemas.microsoft.com/office/drawing/2014/main" id="{D2764B15-8BAE-7466-89A0-FDF6F2BDAB0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D0990C9-EE39-D28A-0AEB-F42B9B1B29D2}"/>
              </a:ext>
            </a:extLst>
          </p:cNvPr>
          <p:cNvSpPr>
            <a:spLocks noGrp="1"/>
          </p:cNvSpPr>
          <p:nvPr>
            <p:ph type="sldNum" sz="quarter" idx="12"/>
          </p:nvPr>
        </p:nvSpPr>
        <p:spPr/>
        <p:txBody>
          <a:bodyPr/>
          <a:lstStyle/>
          <a:p>
            <a:fld id="{94D5419A-A2CD-AF4A-99AD-BD9C772E043A}" type="slidenum">
              <a:rPr lang="en-GB" smtClean="0"/>
              <a:t>‹#›</a:t>
            </a:fld>
            <a:endParaRPr lang="en-GB"/>
          </a:p>
        </p:txBody>
      </p:sp>
    </p:spTree>
    <p:extLst>
      <p:ext uri="{BB962C8B-B14F-4D97-AF65-F5344CB8AC3E}">
        <p14:creationId xmlns:p14="http://schemas.microsoft.com/office/powerpoint/2010/main" val="37562135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044C07-4F99-F3F9-16DD-8B4F724342D6}"/>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A66B16A6-F298-B86C-C2C4-976CC6A1BF05}"/>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47F71BA6-A0B6-074C-D932-CCDD3857FC0B}"/>
              </a:ext>
            </a:extLst>
          </p:cNvPr>
          <p:cNvSpPr>
            <a:spLocks noGrp="1"/>
          </p:cNvSpPr>
          <p:nvPr>
            <p:ph type="dt" sz="half" idx="10"/>
          </p:nvPr>
        </p:nvSpPr>
        <p:spPr/>
        <p:txBody>
          <a:bodyPr/>
          <a:lstStyle/>
          <a:p>
            <a:fld id="{062BF68F-2932-994A-84C2-67AADD608ACA}" type="datetimeFigureOut">
              <a:rPr lang="en-GB" smtClean="0"/>
              <a:t>27/09/2023</a:t>
            </a:fld>
            <a:endParaRPr lang="en-GB"/>
          </a:p>
        </p:txBody>
      </p:sp>
      <p:sp>
        <p:nvSpPr>
          <p:cNvPr id="5" name="Footer Placeholder 4">
            <a:extLst>
              <a:ext uri="{FF2B5EF4-FFF2-40B4-BE49-F238E27FC236}">
                <a16:creationId xmlns:a16="http://schemas.microsoft.com/office/drawing/2014/main" id="{8F7A245E-D8B5-DB33-9C41-7B05DE90AEA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5D46E09-3CCA-3659-4155-0DB23748997B}"/>
              </a:ext>
            </a:extLst>
          </p:cNvPr>
          <p:cNvSpPr>
            <a:spLocks noGrp="1"/>
          </p:cNvSpPr>
          <p:nvPr>
            <p:ph type="sldNum" sz="quarter" idx="12"/>
          </p:nvPr>
        </p:nvSpPr>
        <p:spPr/>
        <p:txBody>
          <a:bodyPr/>
          <a:lstStyle/>
          <a:p>
            <a:fld id="{94D5419A-A2CD-AF4A-99AD-BD9C772E043A}" type="slidenum">
              <a:rPr lang="en-GB" smtClean="0"/>
              <a:t>‹#›</a:t>
            </a:fld>
            <a:endParaRPr lang="en-GB"/>
          </a:p>
        </p:txBody>
      </p:sp>
    </p:spTree>
    <p:extLst>
      <p:ext uri="{BB962C8B-B14F-4D97-AF65-F5344CB8AC3E}">
        <p14:creationId xmlns:p14="http://schemas.microsoft.com/office/powerpoint/2010/main" val="17400714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412950-520B-1A05-071E-082FDD87DD98}"/>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p>
        </p:txBody>
      </p:sp>
      <p:sp>
        <p:nvSpPr>
          <p:cNvPr id="3" name="Text Placeholder 2">
            <a:extLst>
              <a:ext uri="{FF2B5EF4-FFF2-40B4-BE49-F238E27FC236}">
                <a16:creationId xmlns:a16="http://schemas.microsoft.com/office/drawing/2014/main" id="{18B117DF-B750-ECA2-640D-877E48F8980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57CB1742-B1D0-41C3-A9D7-5F993C8C23F3}"/>
              </a:ext>
            </a:extLst>
          </p:cNvPr>
          <p:cNvSpPr>
            <a:spLocks noGrp="1"/>
          </p:cNvSpPr>
          <p:nvPr>
            <p:ph type="dt" sz="half" idx="10"/>
          </p:nvPr>
        </p:nvSpPr>
        <p:spPr/>
        <p:txBody>
          <a:bodyPr/>
          <a:lstStyle/>
          <a:p>
            <a:fld id="{062BF68F-2932-994A-84C2-67AADD608ACA}" type="datetimeFigureOut">
              <a:rPr lang="en-GB" smtClean="0"/>
              <a:t>27/09/2023</a:t>
            </a:fld>
            <a:endParaRPr lang="en-GB"/>
          </a:p>
        </p:txBody>
      </p:sp>
      <p:sp>
        <p:nvSpPr>
          <p:cNvPr id="5" name="Footer Placeholder 4">
            <a:extLst>
              <a:ext uri="{FF2B5EF4-FFF2-40B4-BE49-F238E27FC236}">
                <a16:creationId xmlns:a16="http://schemas.microsoft.com/office/drawing/2014/main" id="{CB8A1B38-6C25-8438-C7FD-9467F96C4BD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DE980A6-F742-1A32-3199-71AB8146A44C}"/>
              </a:ext>
            </a:extLst>
          </p:cNvPr>
          <p:cNvSpPr>
            <a:spLocks noGrp="1"/>
          </p:cNvSpPr>
          <p:nvPr>
            <p:ph type="sldNum" sz="quarter" idx="12"/>
          </p:nvPr>
        </p:nvSpPr>
        <p:spPr/>
        <p:txBody>
          <a:bodyPr/>
          <a:lstStyle/>
          <a:p>
            <a:fld id="{94D5419A-A2CD-AF4A-99AD-BD9C772E043A}" type="slidenum">
              <a:rPr lang="en-GB" smtClean="0"/>
              <a:t>‹#›</a:t>
            </a:fld>
            <a:endParaRPr lang="en-GB"/>
          </a:p>
        </p:txBody>
      </p:sp>
    </p:spTree>
    <p:extLst>
      <p:ext uri="{BB962C8B-B14F-4D97-AF65-F5344CB8AC3E}">
        <p14:creationId xmlns:p14="http://schemas.microsoft.com/office/powerpoint/2010/main" val="20188216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0ADC17-316D-A905-4D83-5B7A31E08A70}"/>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17DB0FCE-F49A-C52D-DC33-8A316F5393A7}"/>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a:extLst>
              <a:ext uri="{FF2B5EF4-FFF2-40B4-BE49-F238E27FC236}">
                <a16:creationId xmlns:a16="http://schemas.microsoft.com/office/drawing/2014/main" id="{0EAB1EEE-79AC-13B5-D19F-88480FD816B7}"/>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a:extLst>
              <a:ext uri="{FF2B5EF4-FFF2-40B4-BE49-F238E27FC236}">
                <a16:creationId xmlns:a16="http://schemas.microsoft.com/office/drawing/2014/main" id="{DCC72213-F1DF-EC18-5ACA-A3ACB93E5D1B}"/>
              </a:ext>
            </a:extLst>
          </p:cNvPr>
          <p:cNvSpPr>
            <a:spLocks noGrp="1"/>
          </p:cNvSpPr>
          <p:nvPr>
            <p:ph type="dt" sz="half" idx="10"/>
          </p:nvPr>
        </p:nvSpPr>
        <p:spPr/>
        <p:txBody>
          <a:bodyPr/>
          <a:lstStyle/>
          <a:p>
            <a:fld id="{062BF68F-2932-994A-84C2-67AADD608ACA}" type="datetimeFigureOut">
              <a:rPr lang="en-GB" smtClean="0"/>
              <a:t>27/09/2023</a:t>
            </a:fld>
            <a:endParaRPr lang="en-GB"/>
          </a:p>
        </p:txBody>
      </p:sp>
      <p:sp>
        <p:nvSpPr>
          <p:cNvPr id="6" name="Footer Placeholder 5">
            <a:extLst>
              <a:ext uri="{FF2B5EF4-FFF2-40B4-BE49-F238E27FC236}">
                <a16:creationId xmlns:a16="http://schemas.microsoft.com/office/drawing/2014/main" id="{35E275CD-E1DC-5F9F-D6F0-953F97BC8A9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5256F87-83D9-A375-2739-B91D393AC3DB}"/>
              </a:ext>
            </a:extLst>
          </p:cNvPr>
          <p:cNvSpPr>
            <a:spLocks noGrp="1"/>
          </p:cNvSpPr>
          <p:nvPr>
            <p:ph type="sldNum" sz="quarter" idx="12"/>
          </p:nvPr>
        </p:nvSpPr>
        <p:spPr/>
        <p:txBody>
          <a:bodyPr/>
          <a:lstStyle/>
          <a:p>
            <a:fld id="{94D5419A-A2CD-AF4A-99AD-BD9C772E043A}" type="slidenum">
              <a:rPr lang="en-GB" smtClean="0"/>
              <a:t>‹#›</a:t>
            </a:fld>
            <a:endParaRPr lang="en-GB"/>
          </a:p>
        </p:txBody>
      </p:sp>
    </p:spTree>
    <p:extLst>
      <p:ext uri="{BB962C8B-B14F-4D97-AF65-F5344CB8AC3E}">
        <p14:creationId xmlns:p14="http://schemas.microsoft.com/office/powerpoint/2010/main" val="40941031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3A6F5F-60AF-AB9D-E69C-D47FF989FFCE}"/>
              </a:ext>
            </a:extLst>
          </p:cNvPr>
          <p:cNvSpPr>
            <a:spLocks noGrp="1"/>
          </p:cNvSpPr>
          <p:nvPr>
            <p:ph type="title"/>
          </p:nvPr>
        </p:nvSpPr>
        <p:spPr>
          <a:xfrm>
            <a:off x="839788" y="365125"/>
            <a:ext cx="10515600" cy="1325563"/>
          </a:xfrm>
        </p:spPr>
        <p:txBody>
          <a:bodyPr/>
          <a:lstStyle/>
          <a:p>
            <a:r>
              <a:rPr lang="en-GB"/>
              <a:t>Click to edit Master title style</a:t>
            </a:r>
          </a:p>
        </p:txBody>
      </p:sp>
      <p:sp>
        <p:nvSpPr>
          <p:cNvPr id="3" name="Text Placeholder 2">
            <a:extLst>
              <a:ext uri="{FF2B5EF4-FFF2-40B4-BE49-F238E27FC236}">
                <a16:creationId xmlns:a16="http://schemas.microsoft.com/office/drawing/2014/main" id="{9C7F5F32-F4C7-A98D-08A3-D20F6A464CE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9D8B38EA-428D-EEB0-0879-01C2F7876296}"/>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a:extLst>
              <a:ext uri="{FF2B5EF4-FFF2-40B4-BE49-F238E27FC236}">
                <a16:creationId xmlns:a16="http://schemas.microsoft.com/office/drawing/2014/main" id="{14345E29-9018-6A3D-0DB6-F12F0B76F11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C063DC91-7AC4-7B4B-02CD-4BE3D4199619}"/>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a:extLst>
              <a:ext uri="{FF2B5EF4-FFF2-40B4-BE49-F238E27FC236}">
                <a16:creationId xmlns:a16="http://schemas.microsoft.com/office/drawing/2014/main" id="{DD35337F-9823-F51A-C6E8-88BFD1D58A58}"/>
              </a:ext>
            </a:extLst>
          </p:cNvPr>
          <p:cNvSpPr>
            <a:spLocks noGrp="1"/>
          </p:cNvSpPr>
          <p:nvPr>
            <p:ph type="dt" sz="half" idx="10"/>
          </p:nvPr>
        </p:nvSpPr>
        <p:spPr/>
        <p:txBody>
          <a:bodyPr/>
          <a:lstStyle/>
          <a:p>
            <a:fld id="{062BF68F-2932-994A-84C2-67AADD608ACA}" type="datetimeFigureOut">
              <a:rPr lang="en-GB" smtClean="0"/>
              <a:t>27/09/2023</a:t>
            </a:fld>
            <a:endParaRPr lang="en-GB"/>
          </a:p>
        </p:txBody>
      </p:sp>
      <p:sp>
        <p:nvSpPr>
          <p:cNvPr id="8" name="Footer Placeholder 7">
            <a:extLst>
              <a:ext uri="{FF2B5EF4-FFF2-40B4-BE49-F238E27FC236}">
                <a16:creationId xmlns:a16="http://schemas.microsoft.com/office/drawing/2014/main" id="{687A8E09-9C35-27E0-CDDB-CF6D62C81B0C}"/>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2B05A79D-BA4D-5002-4512-05F39D798214}"/>
              </a:ext>
            </a:extLst>
          </p:cNvPr>
          <p:cNvSpPr>
            <a:spLocks noGrp="1"/>
          </p:cNvSpPr>
          <p:nvPr>
            <p:ph type="sldNum" sz="quarter" idx="12"/>
          </p:nvPr>
        </p:nvSpPr>
        <p:spPr/>
        <p:txBody>
          <a:bodyPr/>
          <a:lstStyle/>
          <a:p>
            <a:fld id="{94D5419A-A2CD-AF4A-99AD-BD9C772E043A}" type="slidenum">
              <a:rPr lang="en-GB" smtClean="0"/>
              <a:t>‹#›</a:t>
            </a:fld>
            <a:endParaRPr lang="en-GB"/>
          </a:p>
        </p:txBody>
      </p:sp>
    </p:spTree>
    <p:extLst>
      <p:ext uri="{BB962C8B-B14F-4D97-AF65-F5344CB8AC3E}">
        <p14:creationId xmlns:p14="http://schemas.microsoft.com/office/powerpoint/2010/main" val="34040881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7B6C22-3DEB-AF2A-8DE8-9FF887DDF00C}"/>
              </a:ext>
            </a:extLst>
          </p:cNvPr>
          <p:cNvSpPr>
            <a:spLocks noGrp="1"/>
          </p:cNvSpPr>
          <p:nvPr>
            <p:ph type="title"/>
          </p:nvPr>
        </p:nvSpPr>
        <p:spPr/>
        <p:txBody>
          <a:bodyPr/>
          <a:lstStyle/>
          <a:p>
            <a:r>
              <a:rPr lang="en-GB"/>
              <a:t>Click to edit Master title style</a:t>
            </a:r>
          </a:p>
        </p:txBody>
      </p:sp>
      <p:sp>
        <p:nvSpPr>
          <p:cNvPr id="3" name="Date Placeholder 2">
            <a:extLst>
              <a:ext uri="{FF2B5EF4-FFF2-40B4-BE49-F238E27FC236}">
                <a16:creationId xmlns:a16="http://schemas.microsoft.com/office/drawing/2014/main" id="{3EB910D3-B744-F220-6E1C-F5B8CFE0AA68}"/>
              </a:ext>
            </a:extLst>
          </p:cNvPr>
          <p:cNvSpPr>
            <a:spLocks noGrp="1"/>
          </p:cNvSpPr>
          <p:nvPr>
            <p:ph type="dt" sz="half" idx="10"/>
          </p:nvPr>
        </p:nvSpPr>
        <p:spPr/>
        <p:txBody>
          <a:bodyPr/>
          <a:lstStyle/>
          <a:p>
            <a:fld id="{062BF68F-2932-994A-84C2-67AADD608ACA}" type="datetimeFigureOut">
              <a:rPr lang="en-GB" smtClean="0"/>
              <a:t>27/09/2023</a:t>
            </a:fld>
            <a:endParaRPr lang="en-GB"/>
          </a:p>
        </p:txBody>
      </p:sp>
      <p:sp>
        <p:nvSpPr>
          <p:cNvPr id="4" name="Footer Placeholder 3">
            <a:extLst>
              <a:ext uri="{FF2B5EF4-FFF2-40B4-BE49-F238E27FC236}">
                <a16:creationId xmlns:a16="http://schemas.microsoft.com/office/drawing/2014/main" id="{0E9BAEBB-6114-E3DB-49DF-D9FBD93E91EC}"/>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CC522AE7-C6A5-2391-AF46-A77B1BDFD570}"/>
              </a:ext>
            </a:extLst>
          </p:cNvPr>
          <p:cNvSpPr>
            <a:spLocks noGrp="1"/>
          </p:cNvSpPr>
          <p:nvPr>
            <p:ph type="sldNum" sz="quarter" idx="12"/>
          </p:nvPr>
        </p:nvSpPr>
        <p:spPr/>
        <p:txBody>
          <a:bodyPr/>
          <a:lstStyle/>
          <a:p>
            <a:fld id="{94D5419A-A2CD-AF4A-99AD-BD9C772E043A}" type="slidenum">
              <a:rPr lang="en-GB" smtClean="0"/>
              <a:t>‹#›</a:t>
            </a:fld>
            <a:endParaRPr lang="en-GB"/>
          </a:p>
        </p:txBody>
      </p:sp>
    </p:spTree>
    <p:extLst>
      <p:ext uri="{BB962C8B-B14F-4D97-AF65-F5344CB8AC3E}">
        <p14:creationId xmlns:p14="http://schemas.microsoft.com/office/powerpoint/2010/main" val="38834446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862CB14-F7BC-C9EA-FF6A-5FE7843CB112}"/>
              </a:ext>
            </a:extLst>
          </p:cNvPr>
          <p:cNvSpPr>
            <a:spLocks noGrp="1"/>
          </p:cNvSpPr>
          <p:nvPr>
            <p:ph type="dt" sz="half" idx="10"/>
          </p:nvPr>
        </p:nvSpPr>
        <p:spPr/>
        <p:txBody>
          <a:bodyPr/>
          <a:lstStyle/>
          <a:p>
            <a:fld id="{062BF68F-2932-994A-84C2-67AADD608ACA}" type="datetimeFigureOut">
              <a:rPr lang="en-GB" smtClean="0"/>
              <a:t>27/09/2023</a:t>
            </a:fld>
            <a:endParaRPr lang="en-GB"/>
          </a:p>
        </p:txBody>
      </p:sp>
      <p:sp>
        <p:nvSpPr>
          <p:cNvPr id="3" name="Footer Placeholder 2">
            <a:extLst>
              <a:ext uri="{FF2B5EF4-FFF2-40B4-BE49-F238E27FC236}">
                <a16:creationId xmlns:a16="http://schemas.microsoft.com/office/drawing/2014/main" id="{80D23C25-3853-02EA-47F2-CB45313C0D15}"/>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C7B9483E-E719-183D-2E00-5D22C799590F}"/>
              </a:ext>
            </a:extLst>
          </p:cNvPr>
          <p:cNvSpPr>
            <a:spLocks noGrp="1"/>
          </p:cNvSpPr>
          <p:nvPr>
            <p:ph type="sldNum" sz="quarter" idx="12"/>
          </p:nvPr>
        </p:nvSpPr>
        <p:spPr/>
        <p:txBody>
          <a:bodyPr/>
          <a:lstStyle/>
          <a:p>
            <a:fld id="{94D5419A-A2CD-AF4A-99AD-BD9C772E043A}" type="slidenum">
              <a:rPr lang="en-GB" smtClean="0"/>
              <a:t>‹#›</a:t>
            </a:fld>
            <a:endParaRPr lang="en-GB"/>
          </a:p>
        </p:txBody>
      </p:sp>
    </p:spTree>
    <p:extLst>
      <p:ext uri="{BB962C8B-B14F-4D97-AF65-F5344CB8AC3E}">
        <p14:creationId xmlns:p14="http://schemas.microsoft.com/office/powerpoint/2010/main" val="26668764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8253A8-B333-7E49-17E5-E589DC28DAFF}"/>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Content Placeholder 2">
            <a:extLst>
              <a:ext uri="{FF2B5EF4-FFF2-40B4-BE49-F238E27FC236}">
                <a16:creationId xmlns:a16="http://schemas.microsoft.com/office/drawing/2014/main" id="{8CE57140-943B-73E8-39B9-FBF059A8FAF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a:extLst>
              <a:ext uri="{FF2B5EF4-FFF2-40B4-BE49-F238E27FC236}">
                <a16:creationId xmlns:a16="http://schemas.microsoft.com/office/drawing/2014/main" id="{29126167-F51E-E6BC-214F-3234DFF99E9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17119FBE-A791-91AC-9132-1BCD543BFDFC}"/>
              </a:ext>
            </a:extLst>
          </p:cNvPr>
          <p:cNvSpPr>
            <a:spLocks noGrp="1"/>
          </p:cNvSpPr>
          <p:nvPr>
            <p:ph type="dt" sz="half" idx="10"/>
          </p:nvPr>
        </p:nvSpPr>
        <p:spPr/>
        <p:txBody>
          <a:bodyPr/>
          <a:lstStyle/>
          <a:p>
            <a:fld id="{062BF68F-2932-994A-84C2-67AADD608ACA}" type="datetimeFigureOut">
              <a:rPr lang="en-GB" smtClean="0"/>
              <a:t>27/09/2023</a:t>
            </a:fld>
            <a:endParaRPr lang="en-GB"/>
          </a:p>
        </p:txBody>
      </p:sp>
      <p:sp>
        <p:nvSpPr>
          <p:cNvPr id="6" name="Footer Placeholder 5">
            <a:extLst>
              <a:ext uri="{FF2B5EF4-FFF2-40B4-BE49-F238E27FC236}">
                <a16:creationId xmlns:a16="http://schemas.microsoft.com/office/drawing/2014/main" id="{D29BD79A-CACA-36F7-AAE7-EF61E29BE4A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0B8F943-0E35-3AA1-4D59-88604E114AF1}"/>
              </a:ext>
            </a:extLst>
          </p:cNvPr>
          <p:cNvSpPr>
            <a:spLocks noGrp="1"/>
          </p:cNvSpPr>
          <p:nvPr>
            <p:ph type="sldNum" sz="quarter" idx="12"/>
          </p:nvPr>
        </p:nvSpPr>
        <p:spPr/>
        <p:txBody>
          <a:bodyPr/>
          <a:lstStyle/>
          <a:p>
            <a:fld id="{94D5419A-A2CD-AF4A-99AD-BD9C772E043A}" type="slidenum">
              <a:rPr lang="en-GB" smtClean="0"/>
              <a:t>‹#›</a:t>
            </a:fld>
            <a:endParaRPr lang="en-GB"/>
          </a:p>
        </p:txBody>
      </p:sp>
    </p:spTree>
    <p:extLst>
      <p:ext uri="{BB962C8B-B14F-4D97-AF65-F5344CB8AC3E}">
        <p14:creationId xmlns:p14="http://schemas.microsoft.com/office/powerpoint/2010/main" val="1759532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7FA371-270F-0717-CB15-38042E3471CD}"/>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Picture Placeholder 2">
            <a:extLst>
              <a:ext uri="{FF2B5EF4-FFF2-40B4-BE49-F238E27FC236}">
                <a16:creationId xmlns:a16="http://schemas.microsoft.com/office/drawing/2014/main" id="{8872BEFE-DDEC-E8FB-58AA-D2A1614D82D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FC40C368-9557-E9B4-B50A-7C4E3577E63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F4250C79-DFAD-405A-B9DF-A9012EB4B46B}"/>
              </a:ext>
            </a:extLst>
          </p:cNvPr>
          <p:cNvSpPr>
            <a:spLocks noGrp="1"/>
          </p:cNvSpPr>
          <p:nvPr>
            <p:ph type="dt" sz="half" idx="10"/>
          </p:nvPr>
        </p:nvSpPr>
        <p:spPr/>
        <p:txBody>
          <a:bodyPr/>
          <a:lstStyle/>
          <a:p>
            <a:fld id="{062BF68F-2932-994A-84C2-67AADD608ACA}" type="datetimeFigureOut">
              <a:rPr lang="en-GB" smtClean="0"/>
              <a:t>27/09/2023</a:t>
            </a:fld>
            <a:endParaRPr lang="en-GB"/>
          </a:p>
        </p:txBody>
      </p:sp>
      <p:sp>
        <p:nvSpPr>
          <p:cNvPr id="6" name="Footer Placeholder 5">
            <a:extLst>
              <a:ext uri="{FF2B5EF4-FFF2-40B4-BE49-F238E27FC236}">
                <a16:creationId xmlns:a16="http://schemas.microsoft.com/office/drawing/2014/main" id="{4BA65832-4BFE-E7E9-423B-EE53BC432AC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CFB7263-EB66-DE0E-42D8-2177E4DA7B22}"/>
              </a:ext>
            </a:extLst>
          </p:cNvPr>
          <p:cNvSpPr>
            <a:spLocks noGrp="1"/>
          </p:cNvSpPr>
          <p:nvPr>
            <p:ph type="sldNum" sz="quarter" idx="12"/>
          </p:nvPr>
        </p:nvSpPr>
        <p:spPr/>
        <p:txBody>
          <a:bodyPr/>
          <a:lstStyle/>
          <a:p>
            <a:fld id="{94D5419A-A2CD-AF4A-99AD-BD9C772E043A}" type="slidenum">
              <a:rPr lang="en-GB" smtClean="0"/>
              <a:t>‹#›</a:t>
            </a:fld>
            <a:endParaRPr lang="en-GB"/>
          </a:p>
        </p:txBody>
      </p:sp>
    </p:spTree>
    <p:extLst>
      <p:ext uri="{BB962C8B-B14F-4D97-AF65-F5344CB8AC3E}">
        <p14:creationId xmlns:p14="http://schemas.microsoft.com/office/powerpoint/2010/main" val="27073030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B86CA10-4CE6-F7E8-0572-398ABC38946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8EE4E648-3FA7-E7B2-E436-CF7A9634523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6424B70B-22A9-99D6-4D64-8A3F46A35E4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62BF68F-2932-994A-84C2-67AADD608ACA}" type="datetimeFigureOut">
              <a:rPr lang="en-GB" smtClean="0"/>
              <a:t>27/09/2023</a:t>
            </a:fld>
            <a:endParaRPr lang="en-GB"/>
          </a:p>
        </p:txBody>
      </p:sp>
      <p:sp>
        <p:nvSpPr>
          <p:cNvPr id="5" name="Footer Placeholder 4">
            <a:extLst>
              <a:ext uri="{FF2B5EF4-FFF2-40B4-BE49-F238E27FC236}">
                <a16:creationId xmlns:a16="http://schemas.microsoft.com/office/drawing/2014/main" id="{ADC83438-FAA2-60D5-9AE3-E0A4AF6A69E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C4D114F6-BC88-EB4C-2993-5BE089CE4CB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4D5419A-A2CD-AF4A-99AD-BD9C772E043A}" type="slidenum">
              <a:rPr lang="en-GB" smtClean="0"/>
              <a:t>‹#›</a:t>
            </a:fld>
            <a:endParaRPr lang="en-GB"/>
          </a:p>
        </p:txBody>
      </p:sp>
    </p:spTree>
    <p:extLst>
      <p:ext uri="{BB962C8B-B14F-4D97-AF65-F5344CB8AC3E}">
        <p14:creationId xmlns:p14="http://schemas.microsoft.com/office/powerpoint/2010/main" val="9703315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Layout" Target="../slideLayouts/slideLayout7.xml"/><Relationship Id="rId4" Type="http://schemas.openxmlformats.org/officeDocument/2006/relationships/image" Target="../media/image3.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Group 24">
            <a:extLst>
              <a:ext uri="{FF2B5EF4-FFF2-40B4-BE49-F238E27FC236}">
                <a16:creationId xmlns:a16="http://schemas.microsoft.com/office/drawing/2014/main" id="{D2BD4560-8F5E-D1E2-5B6A-7A9E61067FA5}"/>
              </a:ext>
            </a:extLst>
          </p:cNvPr>
          <p:cNvGrpSpPr/>
          <p:nvPr/>
        </p:nvGrpSpPr>
        <p:grpSpPr>
          <a:xfrm>
            <a:off x="78515" y="97606"/>
            <a:ext cx="8699275" cy="6662789"/>
            <a:chOff x="197783" y="24242"/>
            <a:chExt cx="8699275" cy="6662789"/>
          </a:xfrm>
        </p:grpSpPr>
        <p:pic>
          <p:nvPicPr>
            <p:cNvPr id="3" name="Picture 2">
              <a:extLst>
                <a:ext uri="{FF2B5EF4-FFF2-40B4-BE49-F238E27FC236}">
                  <a16:creationId xmlns:a16="http://schemas.microsoft.com/office/drawing/2014/main" id="{8C669017-49F4-29A1-929E-460B99002024}"/>
                </a:ext>
              </a:extLst>
            </p:cNvPr>
            <p:cNvPicPr>
              <a:picLocks noChangeAspect="1"/>
            </p:cNvPicPr>
            <p:nvPr/>
          </p:nvPicPr>
          <p:blipFill rotWithShape="1">
            <a:blip r:embed="rId2">
              <a:clrChange>
                <a:clrFrom>
                  <a:srgbClr val="000000">
                    <a:alpha val="0"/>
                  </a:srgbClr>
                </a:clrFrom>
                <a:clrTo>
                  <a:srgbClr val="000000">
                    <a:alpha val="0"/>
                  </a:srgbClr>
                </a:clrTo>
              </a:clrChange>
            </a:blip>
            <a:srcRect l="15985" r="765" b="63067"/>
            <a:stretch/>
          </p:blipFill>
          <p:spPr>
            <a:xfrm>
              <a:off x="2213428" y="2374090"/>
              <a:ext cx="6470567" cy="2088048"/>
            </a:xfrm>
            <a:prstGeom prst="rect">
              <a:avLst/>
            </a:prstGeom>
            <a:ln w="28575">
              <a:solidFill>
                <a:srgbClr val="FF0000"/>
              </a:solidFill>
            </a:ln>
          </p:spPr>
        </p:pic>
        <p:pic>
          <p:nvPicPr>
            <p:cNvPr id="5" name="Picture 4">
              <a:extLst>
                <a:ext uri="{FF2B5EF4-FFF2-40B4-BE49-F238E27FC236}">
                  <a16:creationId xmlns:a16="http://schemas.microsoft.com/office/drawing/2014/main" id="{CF2F5914-78F9-AD51-8BBB-AA7C2E43B84D}"/>
                </a:ext>
              </a:extLst>
            </p:cNvPr>
            <p:cNvPicPr>
              <a:picLocks noChangeAspect="1"/>
            </p:cNvPicPr>
            <p:nvPr/>
          </p:nvPicPr>
          <p:blipFill rotWithShape="1">
            <a:blip r:embed="rId3"/>
            <a:srcRect l="14008" b="68428"/>
            <a:stretch/>
          </p:blipFill>
          <p:spPr>
            <a:xfrm>
              <a:off x="2213428" y="137527"/>
              <a:ext cx="6683630" cy="1784979"/>
            </a:xfrm>
            <a:prstGeom prst="rect">
              <a:avLst/>
            </a:prstGeom>
          </p:spPr>
        </p:pic>
        <p:sp>
          <p:nvSpPr>
            <p:cNvPr id="6" name="TextBox 5">
              <a:extLst>
                <a:ext uri="{FF2B5EF4-FFF2-40B4-BE49-F238E27FC236}">
                  <a16:creationId xmlns:a16="http://schemas.microsoft.com/office/drawing/2014/main" id="{E3AE937D-02C0-11A2-DCE9-F5D6296DB77B}"/>
                </a:ext>
              </a:extLst>
            </p:cNvPr>
            <p:cNvSpPr txBox="1"/>
            <p:nvPr/>
          </p:nvSpPr>
          <p:spPr>
            <a:xfrm>
              <a:off x="928846" y="170969"/>
              <a:ext cx="1284582" cy="1815882"/>
            </a:xfrm>
            <a:prstGeom prst="rect">
              <a:avLst/>
            </a:prstGeom>
            <a:noFill/>
          </p:spPr>
          <p:txBody>
            <a:bodyPr wrap="none" rtlCol="0">
              <a:spAutoFit/>
            </a:bodyPr>
            <a:lstStyle/>
            <a:p>
              <a:pPr algn="r">
                <a:spcBef>
                  <a:spcPts val="200"/>
                </a:spcBef>
              </a:pPr>
              <a:r>
                <a:rPr lang="en-GB" sz="1600" i="1" dirty="0"/>
                <a:t>H. occultus</a:t>
              </a:r>
            </a:p>
            <a:p>
              <a:pPr algn="r">
                <a:spcBef>
                  <a:spcPts val="200"/>
                </a:spcBef>
              </a:pPr>
              <a:r>
                <a:rPr lang="en-GB" sz="1600" i="1" dirty="0"/>
                <a:t>H. koreanus</a:t>
              </a:r>
            </a:p>
            <a:p>
              <a:pPr algn="r">
                <a:spcBef>
                  <a:spcPts val="200"/>
                </a:spcBef>
              </a:pPr>
              <a:r>
                <a:rPr lang="en-GB" sz="1600" i="1" dirty="0"/>
                <a:t>H. albidus</a:t>
              </a:r>
            </a:p>
            <a:p>
              <a:pPr algn="r">
                <a:spcBef>
                  <a:spcPts val="200"/>
                </a:spcBef>
              </a:pPr>
              <a:r>
                <a:rPr lang="en-GB" sz="1600" i="1" dirty="0"/>
                <a:t>H. fraxineus</a:t>
              </a:r>
            </a:p>
            <a:p>
              <a:pPr algn="r">
                <a:spcBef>
                  <a:spcPts val="200"/>
                </a:spcBef>
              </a:pPr>
              <a:r>
                <a:rPr lang="en-GB" sz="1600" i="1" dirty="0"/>
                <a:t>H. linearis</a:t>
              </a:r>
            </a:p>
            <a:p>
              <a:pPr algn="r">
                <a:spcBef>
                  <a:spcPts val="200"/>
                </a:spcBef>
              </a:pPr>
              <a:endParaRPr lang="en-GB" sz="400" dirty="0"/>
            </a:p>
            <a:p>
              <a:pPr algn="r">
                <a:spcBef>
                  <a:spcPts val="200"/>
                </a:spcBef>
              </a:pPr>
              <a:r>
                <a:rPr lang="en-GB" sz="1600" dirty="0"/>
                <a:t>Conservation</a:t>
              </a:r>
            </a:p>
          </p:txBody>
        </p:sp>
        <p:sp>
          <p:nvSpPr>
            <p:cNvPr id="7" name="TextBox 6">
              <a:extLst>
                <a:ext uri="{FF2B5EF4-FFF2-40B4-BE49-F238E27FC236}">
                  <a16:creationId xmlns:a16="http://schemas.microsoft.com/office/drawing/2014/main" id="{40238BD9-E96C-B76C-AED3-D186AC8B70D2}"/>
                </a:ext>
              </a:extLst>
            </p:cNvPr>
            <p:cNvSpPr txBox="1"/>
            <p:nvPr/>
          </p:nvSpPr>
          <p:spPr>
            <a:xfrm>
              <a:off x="811826" y="2345416"/>
              <a:ext cx="1401602" cy="2118529"/>
            </a:xfrm>
            <a:prstGeom prst="rect">
              <a:avLst/>
            </a:prstGeom>
            <a:noFill/>
          </p:spPr>
          <p:txBody>
            <a:bodyPr wrap="none" rtlCol="0">
              <a:spAutoFit/>
            </a:bodyPr>
            <a:lstStyle/>
            <a:p>
              <a:pPr algn="r">
                <a:spcBef>
                  <a:spcPts val="200"/>
                </a:spcBef>
              </a:pPr>
              <a:r>
                <a:rPr lang="en-GB" sz="1600" i="1" dirty="0"/>
                <a:t>H. occultus</a:t>
              </a:r>
            </a:p>
            <a:p>
              <a:pPr algn="r">
                <a:spcBef>
                  <a:spcPts val="200"/>
                </a:spcBef>
              </a:pPr>
              <a:r>
                <a:rPr lang="en-GB" sz="1600" i="1" dirty="0"/>
                <a:t>H. koreanus</a:t>
              </a:r>
            </a:p>
            <a:p>
              <a:pPr algn="r">
                <a:spcBef>
                  <a:spcPts val="200"/>
                </a:spcBef>
              </a:pPr>
              <a:r>
                <a:rPr lang="en-GB" sz="1600" i="1" dirty="0"/>
                <a:t>H. albidus</a:t>
              </a:r>
            </a:p>
            <a:p>
              <a:pPr algn="r">
                <a:spcBef>
                  <a:spcPts val="200"/>
                </a:spcBef>
              </a:pPr>
              <a:r>
                <a:rPr lang="en-GB" sz="1600" i="1" dirty="0"/>
                <a:t>H. fraxineus</a:t>
              </a:r>
            </a:p>
            <a:p>
              <a:pPr algn="r">
                <a:spcBef>
                  <a:spcPts val="200"/>
                </a:spcBef>
              </a:pPr>
              <a:r>
                <a:rPr lang="en-GB" sz="1600" i="1" dirty="0"/>
                <a:t>H. linearis</a:t>
              </a:r>
            </a:p>
            <a:p>
              <a:pPr algn="r">
                <a:spcBef>
                  <a:spcPts val="200"/>
                </a:spcBef>
              </a:pPr>
              <a:endParaRPr lang="en-GB" sz="800" dirty="0"/>
            </a:p>
            <a:p>
              <a:pPr algn="r">
                <a:spcBef>
                  <a:spcPts val="200"/>
                </a:spcBef>
              </a:pPr>
              <a:r>
                <a:rPr lang="en-GB" sz="1600" dirty="0"/>
                <a:t>Conservation</a:t>
              </a:r>
            </a:p>
            <a:p>
              <a:pPr algn="r">
                <a:spcBef>
                  <a:spcPts val="200"/>
                </a:spcBef>
              </a:pPr>
              <a:r>
                <a:rPr lang="en-GB" sz="1600" dirty="0"/>
                <a:t>Sequence logo</a:t>
              </a:r>
            </a:p>
          </p:txBody>
        </p:sp>
        <p:sp>
          <p:nvSpPr>
            <p:cNvPr id="8" name="Rectangle 7">
              <a:extLst>
                <a:ext uri="{FF2B5EF4-FFF2-40B4-BE49-F238E27FC236}">
                  <a16:creationId xmlns:a16="http://schemas.microsoft.com/office/drawing/2014/main" id="{F897D390-FC3B-3748-239F-2F444B8BA4DA}"/>
                </a:ext>
              </a:extLst>
            </p:cNvPr>
            <p:cNvSpPr/>
            <p:nvPr/>
          </p:nvSpPr>
          <p:spPr>
            <a:xfrm>
              <a:off x="5265093" y="115615"/>
              <a:ext cx="495591" cy="1871236"/>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3" name="Rectangle 12">
              <a:extLst>
                <a:ext uri="{FF2B5EF4-FFF2-40B4-BE49-F238E27FC236}">
                  <a16:creationId xmlns:a16="http://schemas.microsoft.com/office/drawing/2014/main" id="{2DE15206-7166-ED2D-C51A-8939733C0517}"/>
                </a:ext>
              </a:extLst>
            </p:cNvPr>
            <p:cNvSpPr/>
            <p:nvPr/>
          </p:nvSpPr>
          <p:spPr>
            <a:xfrm>
              <a:off x="5414581" y="2533178"/>
              <a:ext cx="563970" cy="1255776"/>
            </a:xfrm>
            <a:prstGeom prst="rect">
              <a:avLst/>
            </a:prstGeom>
            <a:solidFill>
              <a:srgbClr val="00B0F0">
                <a:alpha val="18824"/>
              </a:srgbClr>
            </a:solid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5" name="Picture 14">
              <a:extLst>
                <a:ext uri="{FF2B5EF4-FFF2-40B4-BE49-F238E27FC236}">
                  <a16:creationId xmlns:a16="http://schemas.microsoft.com/office/drawing/2014/main" id="{5F065F82-2514-EA49-179E-94C881BE3962}"/>
                </a:ext>
              </a:extLst>
            </p:cNvPr>
            <p:cNvPicPr>
              <a:picLocks noChangeAspect="1"/>
            </p:cNvPicPr>
            <p:nvPr/>
          </p:nvPicPr>
          <p:blipFill rotWithShape="1">
            <a:blip r:embed="rId4"/>
            <a:srcRect l="24504" t="5860" b="67881"/>
            <a:stretch/>
          </p:blipFill>
          <p:spPr>
            <a:xfrm>
              <a:off x="2196033" y="4822510"/>
              <a:ext cx="6505356" cy="1645858"/>
            </a:xfrm>
            <a:prstGeom prst="rect">
              <a:avLst/>
            </a:prstGeom>
          </p:spPr>
        </p:pic>
        <p:sp>
          <p:nvSpPr>
            <p:cNvPr id="18" name="Rectangle 17">
              <a:extLst>
                <a:ext uri="{FF2B5EF4-FFF2-40B4-BE49-F238E27FC236}">
                  <a16:creationId xmlns:a16="http://schemas.microsoft.com/office/drawing/2014/main" id="{FCD4B42A-C44A-7044-DB42-3F28556D0791}"/>
                </a:ext>
              </a:extLst>
            </p:cNvPr>
            <p:cNvSpPr/>
            <p:nvPr/>
          </p:nvSpPr>
          <p:spPr>
            <a:xfrm>
              <a:off x="5468366" y="5017550"/>
              <a:ext cx="438035" cy="1450817"/>
            </a:xfrm>
            <a:prstGeom prst="rect">
              <a:avLst/>
            </a:prstGeom>
            <a:solidFill>
              <a:srgbClr val="00B0F0">
                <a:alpha val="20000"/>
              </a:srgbClr>
            </a:solid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9" name="TextBox 18">
              <a:extLst>
                <a:ext uri="{FF2B5EF4-FFF2-40B4-BE49-F238E27FC236}">
                  <a16:creationId xmlns:a16="http://schemas.microsoft.com/office/drawing/2014/main" id="{8D26FC50-8985-9BA8-6121-55191112134F}"/>
                </a:ext>
              </a:extLst>
            </p:cNvPr>
            <p:cNvSpPr txBox="1"/>
            <p:nvPr/>
          </p:nvSpPr>
          <p:spPr>
            <a:xfrm>
              <a:off x="197783" y="4836374"/>
              <a:ext cx="1911164" cy="1559401"/>
            </a:xfrm>
            <a:prstGeom prst="rect">
              <a:avLst/>
            </a:prstGeom>
            <a:noFill/>
          </p:spPr>
          <p:txBody>
            <a:bodyPr wrap="none" rtlCol="0">
              <a:spAutoFit/>
            </a:bodyPr>
            <a:lstStyle/>
            <a:p>
              <a:pPr algn="r">
                <a:spcBef>
                  <a:spcPts val="200"/>
                </a:spcBef>
              </a:pPr>
              <a:r>
                <a:rPr lang="en-GB" sz="1600" i="1" dirty="0"/>
                <a:t>H. koreanus</a:t>
              </a:r>
            </a:p>
            <a:p>
              <a:pPr algn="r">
                <a:spcBef>
                  <a:spcPts val="200"/>
                </a:spcBef>
              </a:pPr>
              <a:endParaRPr lang="en-GB" sz="700" dirty="0"/>
            </a:p>
            <a:p>
              <a:pPr algn="r">
                <a:spcBef>
                  <a:spcPts val="200"/>
                </a:spcBef>
              </a:pPr>
              <a:r>
                <a:rPr lang="en-GB" sz="1600" dirty="0"/>
                <a:t>Consensus sequence</a:t>
              </a:r>
            </a:p>
            <a:p>
              <a:pPr algn="r">
                <a:spcBef>
                  <a:spcPts val="200"/>
                </a:spcBef>
              </a:pPr>
              <a:endParaRPr lang="en-GB" sz="1600" dirty="0"/>
            </a:p>
            <a:p>
              <a:pPr algn="r">
                <a:spcBef>
                  <a:spcPts val="200"/>
                </a:spcBef>
              </a:pPr>
              <a:endParaRPr lang="en-GB" sz="1600" dirty="0"/>
            </a:p>
            <a:p>
              <a:pPr algn="r">
                <a:spcBef>
                  <a:spcPts val="200"/>
                </a:spcBef>
              </a:pPr>
              <a:r>
                <a:rPr lang="en-GB" sz="1600" dirty="0"/>
                <a:t>RNAseq reads</a:t>
              </a:r>
            </a:p>
          </p:txBody>
        </p:sp>
        <p:sp>
          <p:nvSpPr>
            <p:cNvPr id="22" name="Rectangle 21">
              <a:extLst>
                <a:ext uri="{FF2B5EF4-FFF2-40B4-BE49-F238E27FC236}">
                  <a16:creationId xmlns:a16="http://schemas.microsoft.com/office/drawing/2014/main" id="{2B02549F-2615-0816-AEDC-B651B69EA482}"/>
                </a:ext>
              </a:extLst>
            </p:cNvPr>
            <p:cNvSpPr/>
            <p:nvPr/>
          </p:nvSpPr>
          <p:spPr>
            <a:xfrm>
              <a:off x="225286" y="24242"/>
              <a:ext cx="8671771" cy="211853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a:extLst>
                <a:ext uri="{FF2B5EF4-FFF2-40B4-BE49-F238E27FC236}">
                  <a16:creationId xmlns:a16="http://schemas.microsoft.com/office/drawing/2014/main" id="{4B69D9BF-7723-BA70-E3B2-CEB6DB7B37BD}"/>
                </a:ext>
              </a:extLst>
            </p:cNvPr>
            <p:cNvSpPr/>
            <p:nvPr/>
          </p:nvSpPr>
          <p:spPr>
            <a:xfrm>
              <a:off x="225286" y="2138401"/>
              <a:ext cx="8671771" cy="252818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a:extLst>
                <a:ext uri="{FF2B5EF4-FFF2-40B4-BE49-F238E27FC236}">
                  <a16:creationId xmlns:a16="http://schemas.microsoft.com/office/drawing/2014/main" id="{2C18DB35-318A-B5B0-D3D2-D60A5FD96487}"/>
                </a:ext>
              </a:extLst>
            </p:cNvPr>
            <p:cNvSpPr/>
            <p:nvPr/>
          </p:nvSpPr>
          <p:spPr>
            <a:xfrm>
              <a:off x="225286" y="4665918"/>
              <a:ext cx="8671771" cy="202111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6" name="TextBox 25">
            <a:extLst>
              <a:ext uri="{FF2B5EF4-FFF2-40B4-BE49-F238E27FC236}">
                <a16:creationId xmlns:a16="http://schemas.microsoft.com/office/drawing/2014/main" id="{0767AA5A-5C5D-A130-44D5-4264D57A46C3}"/>
              </a:ext>
            </a:extLst>
          </p:cNvPr>
          <p:cNvSpPr txBox="1"/>
          <p:nvPr/>
        </p:nvSpPr>
        <p:spPr>
          <a:xfrm>
            <a:off x="92541" y="17800"/>
            <a:ext cx="370614" cy="461665"/>
          </a:xfrm>
          <a:prstGeom prst="rect">
            <a:avLst/>
          </a:prstGeom>
          <a:noFill/>
        </p:spPr>
        <p:txBody>
          <a:bodyPr wrap="none" rtlCol="0">
            <a:spAutoFit/>
          </a:bodyPr>
          <a:lstStyle/>
          <a:p>
            <a:r>
              <a:rPr lang="en-GB" sz="2400" b="1" dirty="0"/>
              <a:t>A</a:t>
            </a:r>
          </a:p>
        </p:txBody>
      </p:sp>
      <p:sp>
        <p:nvSpPr>
          <p:cNvPr id="27" name="TextBox 26">
            <a:extLst>
              <a:ext uri="{FF2B5EF4-FFF2-40B4-BE49-F238E27FC236}">
                <a16:creationId xmlns:a16="http://schemas.microsoft.com/office/drawing/2014/main" id="{287F2370-9A36-4636-A14F-9050072CE840}"/>
              </a:ext>
            </a:extLst>
          </p:cNvPr>
          <p:cNvSpPr txBox="1"/>
          <p:nvPr/>
        </p:nvSpPr>
        <p:spPr>
          <a:xfrm>
            <a:off x="92541" y="2155089"/>
            <a:ext cx="370614" cy="461665"/>
          </a:xfrm>
          <a:prstGeom prst="rect">
            <a:avLst/>
          </a:prstGeom>
          <a:noFill/>
        </p:spPr>
        <p:txBody>
          <a:bodyPr wrap="none" rtlCol="0">
            <a:spAutoFit/>
          </a:bodyPr>
          <a:lstStyle/>
          <a:p>
            <a:r>
              <a:rPr lang="en-GB" sz="2400" b="1" dirty="0"/>
              <a:t>B</a:t>
            </a:r>
          </a:p>
        </p:txBody>
      </p:sp>
      <p:sp>
        <p:nvSpPr>
          <p:cNvPr id="28" name="TextBox 27">
            <a:extLst>
              <a:ext uri="{FF2B5EF4-FFF2-40B4-BE49-F238E27FC236}">
                <a16:creationId xmlns:a16="http://schemas.microsoft.com/office/drawing/2014/main" id="{C8E81B0E-D177-E240-5DA6-60B8DACFBDB2}"/>
              </a:ext>
            </a:extLst>
          </p:cNvPr>
          <p:cNvSpPr txBox="1"/>
          <p:nvPr/>
        </p:nvSpPr>
        <p:spPr>
          <a:xfrm>
            <a:off x="103762" y="4661171"/>
            <a:ext cx="348172" cy="461665"/>
          </a:xfrm>
          <a:prstGeom prst="rect">
            <a:avLst/>
          </a:prstGeom>
          <a:noFill/>
        </p:spPr>
        <p:txBody>
          <a:bodyPr wrap="none" rtlCol="0">
            <a:spAutoFit/>
          </a:bodyPr>
          <a:lstStyle/>
          <a:p>
            <a:r>
              <a:rPr lang="en-GB" sz="2400" b="1" dirty="0"/>
              <a:t>C</a:t>
            </a:r>
          </a:p>
        </p:txBody>
      </p:sp>
      <p:sp>
        <p:nvSpPr>
          <p:cNvPr id="29" name="TextBox 28">
            <a:extLst>
              <a:ext uri="{FF2B5EF4-FFF2-40B4-BE49-F238E27FC236}">
                <a16:creationId xmlns:a16="http://schemas.microsoft.com/office/drawing/2014/main" id="{12C832A1-FFE2-1DEE-6CF2-747EC734A35B}"/>
              </a:ext>
            </a:extLst>
          </p:cNvPr>
          <p:cNvSpPr txBox="1"/>
          <p:nvPr/>
        </p:nvSpPr>
        <p:spPr>
          <a:xfrm>
            <a:off x="9061097" y="398323"/>
            <a:ext cx="2757286" cy="6370975"/>
          </a:xfrm>
          <a:prstGeom prst="rect">
            <a:avLst/>
          </a:prstGeom>
          <a:solidFill>
            <a:schemeClr val="bg1"/>
          </a:solidFill>
        </p:spPr>
        <p:txBody>
          <a:bodyPr wrap="square" rtlCol="0">
            <a:spAutoFit/>
          </a:bodyPr>
          <a:lstStyle/>
          <a:p>
            <a:pPr algn="just"/>
            <a:r>
              <a:rPr lang="en-GB" sz="1200" b="1" dirty="0"/>
              <a:t>Figure S6: Gene alignments and RNAseq mappings of the </a:t>
            </a:r>
            <a:r>
              <a:rPr lang="en-GB" sz="1200" b="1" i="1" dirty="0"/>
              <a:t>ste2</a:t>
            </a:r>
            <a:r>
              <a:rPr lang="en-GB" sz="1200" b="1" dirty="0"/>
              <a:t> gene from </a:t>
            </a:r>
            <a:r>
              <a:rPr lang="en-GB" sz="1200" b="1" i="1" dirty="0"/>
              <a:t>Hymenoscyphus</a:t>
            </a:r>
            <a:r>
              <a:rPr lang="en-GB" sz="1200" b="1" dirty="0"/>
              <a:t> species.</a:t>
            </a:r>
            <a:r>
              <a:rPr lang="en-GB" sz="1200" dirty="0"/>
              <a:t> </a:t>
            </a:r>
          </a:p>
          <a:p>
            <a:pPr algn="just"/>
            <a:r>
              <a:rPr lang="en-GB" sz="1200" dirty="0"/>
              <a:t>A) An alignment of the </a:t>
            </a:r>
            <a:r>
              <a:rPr lang="en-GB" sz="1200" i="1" dirty="0"/>
              <a:t>ste2</a:t>
            </a:r>
            <a:r>
              <a:rPr lang="en-GB" sz="1200" dirty="0"/>
              <a:t> gene from five </a:t>
            </a:r>
            <a:r>
              <a:rPr lang="en-GB" sz="1200" i="1" dirty="0"/>
              <a:t>Hymenoscyphus</a:t>
            </a:r>
            <a:r>
              <a:rPr lang="en-GB" sz="1200" dirty="0"/>
              <a:t> species, showing that this gene from both </a:t>
            </a:r>
            <a:r>
              <a:rPr lang="en-GB" sz="1200" i="1" dirty="0"/>
              <a:t>H. occultus </a:t>
            </a:r>
            <a:r>
              <a:rPr lang="en-GB" sz="1200" dirty="0"/>
              <a:t>and </a:t>
            </a:r>
            <a:r>
              <a:rPr lang="en-GB" sz="1200" i="1" dirty="0"/>
              <a:t>H. koreanus </a:t>
            </a:r>
            <a:r>
              <a:rPr lang="en-GB" sz="1200" dirty="0"/>
              <a:t>is predicted to harbour two introns while the other species have gene models with only a single intron. </a:t>
            </a:r>
          </a:p>
          <a:p>
            <a:pPr algn="just"/>
            <a:r>
              <a:rPr lang="en-GB" sz="1200" dirty="0"/>
              <a:t>The yellow blocks/arrows represent the CDS sequence for these genes, with introns indicated by the lines connecting these yellow blocks/arrows.</a:t>
            </a:r>
          </a:p>
          <a:p>
            <a:pPr algn="just"/>
            <a:endParaRPr lang="en-GB" sz="1200" dirty="0"/>
          </a:p>
          <a:p>
            <a:pPr algn="just"/>
            <a:r>
              <a:rPr lang="en-GB" sz="1200" dirty="0"/>
              <a:t>B) A zoomed in section of the alignment in (A) as indicated by the red block. It is apparent that a single nucleotide (adenine) has been deleted from the genes of </a:t>
            </a:r>
            <a:r>
              <a:rPr lang="en-GB" sz="1200" i="1" dirty="0"/>
              <a:t>H. occultus </a:t>
            </a:r>
            <a:r>
              <a:rPr lang="en-GB" sz="1200" dirty="0"/>
              <a:t>and </a:t>
            </a:r>
            <a:r>
              <a:rPr lang="en-GB" sz="1200" i="1" dirty="0"/>
              <a:t>H. koreanus </a:t>
            </a:r>
            <a:r>
              <a:rPr lang="en-GB" sz="1200" dirty="0"/>
              <a:t>(as indicated in the blue block)</a:t>
            </a:r>
            <a:r>
              <a:rPr lang="en-GB" sz="1200" i="1" dirty="0"/>
              <a:t>. </a:t>
            </a:r>
            <a:r>
              <a:rPr lang="en-GB" sz="1200" dirty="0"/>
              <a:t>This deletion would affect the reading frame of the gene and thus, it is likely that the gene prediction programme added this extra intron to account for this. When this CDS is translated, a protein harbouring only 6 transmembrane domains is produced. </a:t>
            </a:r>
          </a:p>
          <a:p>
            <a:pPr algn="just"/>
            <a:endParaRPr lang="en-GB" sz="1200" dirty="0"/>
          </a:p>
          <a:p>
            <a:pPr algn="just"/>
            <a:r>
              <a:rPr lang="en-GB" sz="1200" dirty="0"/>
              <a:t>C) A zoomed in section of the RNAseq mapping for this gene in </a:t>
            </a:r>
            <a:r>
              <a:rPr lang="en-GB" sz="1200" i="1" dirty="0"/>
              <a:t>H. koreanus</a:t>
            </a:r>
            <a:r>
              <a:rPr lang="en-GB" sz="1200" dirty="0"/>
              <a:t>. This confirms that the deletion of the adenine nucleotide (as indicated in the blue block) was not an artifact of the genome assembly and is likely a true deletion. </a:t>
            </a:r>
          </a:p>
        </p:txBody>
      </p:sp>
    </p:spTree>
    <p:extLst>
      <p:ext uri="{BB962C8B-B14F-4D97-AF65-F5344CB8AC3E}">
        <p14:creationId xmlns:p14="http://schemas.microsoft.com/office/powerpoint/2010/main" val="70115289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1753</TotalTime>
  <Words>279</Words>
  <Application>Microsoft Macintosh PowerPoint</Application>
  <PresentationFormat>Widescreen</PresentationFormat>
  <Paragraphs>31</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Andi Wilson</dc:creator>
  <cp:lastModifiedBy>Andi Wilson</cp:lastModifiedBy>
  <cp:revision>43</cp:revision>
  <dcterms:created xsi:type="dcterms:W3CDTF">2023-01-19T13:08:01Z</dcterms:created>
  <dcterms:modified xsi:type="dcterms:W3CDTF">2023-09-27T09:23:31Z</dcterms:modified>
</cp:coreProperties>
</file>