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236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32B4F9-BFFC-3B31-C316-4A507E4443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A4936FD-176A-17D7-89EE-AE3DDDB033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C83DB14-447A-522D-E6B6-BDBF4D4A2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92B6-DD2C-4D06-B23A-4246AAD38223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FF6765-F079-3E1F-40D0-A869A97F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CF54638-03A9-46BB-1CDC-EF54DAD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E820-E4EB-479A-83E9-3901750B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51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311530-FFD3-EC6A-590F-7E152E8BA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0818646-291E-3DA7-ADAD-9D3D36A86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9D7566-8287-3A11-FF1F-7333A2020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92B6-DD2C-4D06-B23A-4246AAD38223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43F43FF-9C5D-52D6-A805-F6C33CE83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118427-87D8-3E08-74EF-E584FB2AE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E820-E4EB-479A-83E9-3901750B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981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6C47A79-A96D-BF64-EE2A-055CC82495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45FE4FE-9D68-8B35-1FB0-AECF147968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4953680-81E1-5E39-E91E-A44C8F184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92B6-DD2C-4D06-B23A-4246AAD38223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4E35EE-1507-CE84-E02A-7E0985376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59B233-758E-68BC-69A6-D8CAB22AF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E820-E4EB-479A-83E9-3901750B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1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B7ED25-6E9F-9FB5-2AB5-E7A9990D9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56E416-AE50-58A1-ADD3-82B208C1C7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B996C76-F6C5-F533-F9A9-0C864A951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92B6-DD2C-4D06-B23A-4246AAD38223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4D0719-2C0C-B384-6099-EA887C4AC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0866BA-9498-64B6-2522-85EF8164F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E820-E4EB-479A-83E9-3901750B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116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3B2FDC-9F60-D0D5-FD17-F56E9BF03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25AFBDB-4EEC-230D-399F-5C0BCB0B01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AE678A-7492-AEB5-E4BA-2BF53E000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92B6-DD2C-4D06-B23A-4246AAD38223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9C2C9E-7401-A068-E094-7B81072E0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2C15BE8-8383-C9E2-ED5A-E141AA331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E820-E4EB-479A-83E9-3901750B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742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21D37E-4A34-91B2-37D0-61283DABF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9DC0B2-5C7D-CE94-13B1-8256127A42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5288140-EE2D-B6DE-3F93-BE4F8FF53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14FB453-6FF2-33DF-B72B-BEE666428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92B6-DD2C-4D06-B23A-4246AAD38223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24A2031-6985-D470-A5DF-5BEF72620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E325763-EF31-E182-2B52-C9403EFB5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E820-E4EB-479A-83E9-3901750B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236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3A65B9-65D6-E382-5899-4657C008B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244459-FED1-D65C-8784-AC1766370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9DA9ABB-CDEB-7B59-178D-9C245848BC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C96B6AF-0357-2B97-DA37-CD36E95BB7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3159822-33E5-B964-5F52-E6C1BAA641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1741E2D-FBDA-EC93-4AE8-5A99D7880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92B6-DD2C-4D06-B23A-4246AAD38223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026DF90-6459-C7CA-3A65-190848BC1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C3A1E41-14A4-5945-EAE6-95698047F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E820-E4EB-479A-83E9-3901750B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938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36DA3D-E2C2-5BE1-4FF5-C85456AC3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1606B43-E576-A936-7404-7B3BC726F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92B6-DD2C-4D06-B23A-4246AAD38223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3DB622B-0853-0F1F-C6B7-493C5883F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58A04BD-396B-F1E5-CE70-78337B519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E820-E4EB-479A-83E9-3901750B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325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BE191E9-AC75-3A59-EE8F-55B9D03B0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92B6-DD2C-4D06-B23A-4246AAD38223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C3C0BA8-8311-E517-E9A9-F1864CB2D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D86145A-D52E-42B7-373E-489AFD1A5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E820-E4EB-479A-83E9-3901750B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240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9702E6-81E8-B7F8-006C-F4775641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08CDF66-C948-0646-88D3-8045A2F86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2724B3E-6D4F-30BB-19D0-C206F6C1E6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CAE32B4-07CF-6D72-E328-C64391A4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92B6-DD2C-4D06-B23A-4246AAD38223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EFA841F-0538-F692-1512-7BAE728A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DB2081-9998-DDC2-6DC8-C64E0ABA9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E820-E4EB-479A-83E9-3901750B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42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3FC0BA-BB51-381B-BB06-86439C48C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935A675-3E36-6D9C-18A9-C993BAD02E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CD2A541-4C23-FF57-F17E-4D726278E6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F382DED-290D-2786-2CE8-29D4B164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92B6-DD2C-4D06-B23A-4246AAD38223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614AD47-FDD4-06D4-B4DB-5DEAFDC27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7B52C02-DA19-A9C0-7E73-57D9E1C2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E820-E4EB-479A-83E9-3901750B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10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0FAE1DC-100D-EF25-0C46-15113EEB6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C496206-0F36-2DB2-E745-AD4D03149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47DEF8-14F1-5D84-3B6A-ED950250FD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B92B6-DD2C-4D06-B23A-4246AAD38223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79391B-C8A8-8B39-73C4-99371756AD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A789C1-6D7C-1E62-03AC-7D0A72B861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1E820-E4EB-479A-83E9-3901750B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55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26EF4764-35FC-C2BA-316F-7AF681073B8D}"/>
              </a:ext>
            </a:extLst>
          </p:cNvPr>
          <p:cNvSpPr/>
          <p:nvPr/>
        </p:nvSpPr>
        <p:spPr>
          <a:xfrm>
            <a:off x="1344613" y="3737507"/>
            <a:ext cx="4292600" cy="190024"/>
          </a:xfrm>
          <a:prstGeom prst="rect">
            <a:avLst/>
          </a:prstGeom>
          <a:solidFill>
            <a:srgbClr val="CCFFFF"/>
          </a:solidFill>
          <a:ln>
            <a:solidFill>
              <a:srgbClr val="CC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5A17FEA6-2AA4-63F1-D746-9FC9AE2EBD3E}"/>
              </a:ext>
            </a:extLst>
          </p:cNvPr>
          <p:cNvSpPr/>
          <p:nvPr/>
        </p:nvSpPr>
        <p:spPr>
          <a:xfrm>
            <a:off x="771209" y="1675182"/>
            <a:ext cx="4292600" cy="1061482"/>
          </a:xfrm>
          <a:prstGeom prst="rect">
            <a:avLst/>
          </a:prstGeom>
          <a:solidFill>
            <a:srgbClr val="CCFFFF"/>
          </a:solidFill>
          <a:ln>
            <a:solidFill>
              <a:srgbClr val="CC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A68280FC-983E-BC44-BD70-71F999676FF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0969" y="1117600"/>
            <a:ext cx="6378576" cy="7667645"/>
            <a:chOff x="66" y="98"/>
            <a:chExt cx="4018" cy="6152"/>
          </a:xfrm>
        </p:grpSpPr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19A180AE-A63E-3211-D7F7-DCB7B3208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98"/>
              <a:ext cx="1423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Eupenidiella venezuelensis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CBS106.75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EB7D806C-DA94-CF20-D872-DC8557CD4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" y="151"/>
              <a:ext cx="410" cy="120"/>
            </a:xfrm>
            <a:custGeom>
              <a:avLst/>
              <a:gdLst>
                <a:gd name="T0" fmla="*/ 0 w 410"/>
                <a:gd name="T1" fmla="*/ 120 h 120"/>
                <a:gd name="T2" fmla="*/ 0 w 410"/>
                <a:gd name="T3" fmla="*/ 0 h 120"/>
                <a:gd name="T4" fmla="*/ 410 w 41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0" h="120">
                  <a:moveTo>
                    <a:pt x="0" y="120"/>
                  </a:moveTo>
                  <a:lnTo>
                    <a:pt x="0" y="0"/>
                  </a:lnTo>
                  <a:lnTo>
                    <a:pt x="41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76605233-8924-26DC-456F-6543BD5DD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0" y="261"/>
              <a:ext cx="1354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Teratoramularia infinita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CPC 19488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F7631ADD-1A33-0E4D-613F-D7400D16D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" y="315"/>
              <a:ext cx="779" cy="78"/>
            </a:xfrm>
            <a:custGeom>
              <a:avLst/>
              <a:gdLst>
                <a:gd name="T0" fmla="*/ 0 w 779"/>
                <a:gd name="T1" fmla="*/ 78 h 78"/>
                <a:gd name="T2" fmla="*/ 0 w 779"/>
                <a:gd name="T3" fmla="*/ 0 h 78"/>
                <a:gd name="T4" fmla="*/ 779 w 779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9" h="78">
                  <a:moveTo>
                    <a:pt x="0" y="78"/>
                  </a:moveTo>
                  <a:lnTo>
                    <a:pt x="0" y="0"/>
                  </a:lnTo>
                  <a:lnTo>
                    <a:pt x="77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9">
              <a:extLst>
                <a:ext uri="{FF2B5EF4-FFF2-40B4-BE49-F238E27FC236}">
                  <a16:creationId xmlns:a16="http://schemas.microsoft.com/office/drawing/2014/main" id="{724B9FBD-ABEE-4193-0FD4-D6539BF06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7" y="425"/>
              <a:ext cx="1527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Parapenidiella tasmaniensis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CBS111687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77C76D28-25FC-5054-7D3D-C2BE0B958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" y="400"/>
              <a:ext cx="1129" cy="78"/>
            </a:xfrm>
            <a:custGeom>
              <a:avLst/>
              <a:gdLst>
                <a:gd name="T0" fmla="*/ 0 w 1129"/>
                <a:gd name="T1" fmla="*/ 0 h 78"/>
                <a:gd name="T2" fmla="*/ 0 w 1129"/>
                <a:gd name="T3" fmla="*/ 78 h 78"/>
                <a:gd name="T4" fmla="*/ 1129 w 1129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9" h="78">
                  <a:moveTo>
                    <a:pt x="0" y="0"/>
                  </a:moveTo>
                  <a:lnTo>
                    <a:pt x="0" y="78"/>
                  </a:lnTo>
                  <a:lnTo>
                    <a:pt x="1129" y="7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EAC90F69-91A1-B832-3072-055AD83A8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" y="277"/>
              <a:ext cx="541" cy="119"/>
            </a:xfrm>
            <a:custGeom>
              <a:avLst/>
              <a:gdLst>
                <a:gd name="T0" fmla="*/ 0 w 541"/>
                <a:gd name="T1" fmla="*/ 0 h 119"/>
                <a:gd name="T2" fmla="*/ 0 w 541"/>
                <a:gd name="T3" fmla="*/ 119 h 119"/>
                <a:gd name="T4" fmla="*/ 541 w 541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1" h="119">
                  <a:moveTo>
                    <a:pt x="0" y="0"/>
                  </a:moveTo>
                  <a:lnTo>
                    <a:pt x="0" y="119"/>
                  </a:lnTo>
                  <a:lnTo>
                    <a:pt x="541" y="11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BFB66B9F-A7C2-8107-C812-623E4FAD4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" y="274"/>
              <a:ext cx="714" cy="714"/>
            </a:xfrm>
            <a:custGeom>
              <a:avLst/>
              <a:gdLst>
                <a:gd name="T0" fmla="*/ 0 w 714"/>
                <a:gd name="T1" fmla="*/ 714 h 714"/>
                <a:gd name="T2" fmla="*/ 0 w 714"/>
                <a:gd name="T3" fmla="*/ 0 h 714"/>
                <a:gd name="T4" fmla="*/ 714 w 714"/>
                <a:gd name="T5" fmla="*/ 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4" h="714">
                  <a:moveTo>
                    <a:pt x="0" y="714"/>
                  </a:moveTo>
                  <a:lnTo>
                    <a:pt x="0" y="0"/>
                  </a:lnTo>
                  <a:lnTo>
                    <a:pt x="71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3">
              <a:extLst>
                <a:ext uri="{FF2B5EF4-FFF2-40B4-BE49-F238E27FC236}">
                  <a16:creationId xmlns:a16="http://schemas.microsoft.com/office/drawing/2014/main" id="{1C9512B5-005D-C715-095B-932037C93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6" y="588"/>
              <a:ext cx="1924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Intumescentia pseudolivetorum </a:t>
              </a: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CGMCC3.23635 T</a:t>
              </a:r>
              <a:endParaRPr kumimoji="0" lang="zh-CN" altLang="zh-CN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7B0906AC-9E26-6E13-FB0B-5537AE7F5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" y="641"/>
              <a:ext cx="472" cy="160"/>
            </a:xfrm>
            <a:custGeom>
              <a:avLst/>
              <a:gdLst>
                <a:gd name="T0" fmla="*/ 0 w 472"/>
                <a:gd name="T1" fmla="*/ 160 h 160"/>
                <a:gd name="T2" fmla="*/ 0 w 472"/>
                <a:gd name="T3" fmla="*/ 0 h 160"/>
                <a:gd name="T4" fmla="*/ 472 w 472"/>
                <a:gd name="T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2" h="160">
                  <a:moveTo>
                    <a:pt x="0" y="160"/>
                  </a:moveTo>
                  <a:lnTo>
                    <a:pt x="0" y="0"/>
                  </a:lnTo>
                  <a:lnTo>
                    <a:pt x="47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5">
              <a:extLst>
                <a:ext uri="{FF2B5EF4-FFF2-40B4-BE49-F238E27FC236}">
                  <a16:creationId xmlns:a16="http://schemas.microsoft.com/office/drawing/2014/main" id="{E60564E4-C48D-BB2C-0E26-3B7B9D1EE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" y="751"/>
              <a:ext cx="1413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Intumescentia vitii </a:t>
              </a: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CGMCC3.23741 T</a:t>
              </a:r>
              <a:endParaRPr kumimoji="0" lang="zh-CN" altLang="zh-CN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9F887732-89F0-7DBA-95B2-703AD4F6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805"/>
              <a:ext cx="49" cy="160"/>
            </a:xfrm>
            <a:custGeom>
              <a:avLst/>
              <a:gdLst>
                <a:gd name="T0" fmla="*/ 0 w 49"/>
                <a:gd name="T1" fmla="*/ 160 h 160"/>
                <a:gd name="T2" fmla="*/ 0 w 49"/>
                <a:gd name="T3" fmla="*/ 0 h 160"/>
                <a:gd name="T4" fmla="*/ 49 w 49"/>
                <a:gd name="T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60">
                  <a:moveTo>
                    <a:pt x="0" y="160"/>
                  </a:moveTo>
                  <a:lnTo>
                    <a:pt x="0" y="0"/>
                  </a:lnTo>
                  <a:lnTo>
                    <a:pt x="4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17">
              <a:extLst>
                <a:ext uri="{FF2B5EF4-FFF2-40B4-BE49-F238E27FC236}">
                  <a16:creationId xmlns:a16="http://schemas.microsoft.com/office/drawing/2014/main" id="{DDB46296-48CB-8D54-7724-E25D1555E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" y="914"/>
              <a:ext cx="1647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Intumescentia tinctorum </a:t>
              </a: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CGMCC3.23634 T</a:t>
              </a:r>
              <a:endParaRPr kumimoji="0" lang="zh-CN" altLang="zh-CN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ACD12103-BFD5-56F3-F915-8B496A9C2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" y="968"/>
              <a:ext cx="0" cy="78"/>
            </a:xfrm>
            <a:custGeom>
              <a:avLst/>
              <a:gdLst>
                <a:gd name="T0" fmla="*/ 78 h 78"/>
                <a:gd name="T1" fmla="*/ 0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7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19">
              <a:extLst>
                <a:ext uri="{FF2B5EF4-FFF2-40B4-BE49-F238E27FC236}">
                  <a16:creationId xmlns:a16="http://schemas.microsoft.com/office/drawing/2014/main" id="{20FCDDD5-414B-5653-36B2-BA3A57175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" y="1078"/>
              <a:ext cx="1575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Intumescentia tinctorum </a:t>
              </a: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CGMCC3.23636</a:t>
              </a:r>
              <a:endParaRPr kumimoji="0" lang="zh-CN" altLang="zh-CN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F9E36AE5-2D57-CD4D-7037-5D6474B08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" y="1053"/>
              <a:ext cx="0" cy="78"/>
            </a:xfrm>
            <a:custGeom>
              <a:avLst/>
              <a:gdLst>
                <a:gd name="T0" fmla="*/ 0 h 78"/>
                <a:gd name="T1" fmla="*/ 78 h 78"/>
                <a:gd name="T2" fmla="*/ 78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78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1">
              <a:extLst>
                <a:ext uri="{FF2B5EF4-FFF2-40B4-BE49-F238E27FC236}">
                  <a16:creationId xmlns:a16="http://schemas.microsoft.com/office/drawing/2014/main" id="{BDF360B5-5B04-4633-C8ED-3DF70D5C3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" y="1241"/>
              <a:ext cx="1575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Intumescentia tinctorum </a:t>
              </a: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CGMCC3.23633</a:t>
              </a:r>
              <a:endParaRPr kumimoji="0" lang="zh-CN" altLang="zh-CN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73210B5D-53EC-7E5E-4688-397CF44FD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" y="1135"/>
              <a:ext cx="0" cy="160"/>
            </a:xfrm>
            <a:custGeom>
              <a:avLst/>
              <a:gdLst>
                <a:gd name="T0" fmla="*/ 0 h 160"/>
                <a:gd name="T1" fmla="*/ 160 h 160"/>
                <a:gd name="T2" fmla="*/ 160 h 1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60">
                  <a:moveTo>
                    <a:pt x="0" y="0"/>
                  </a:moveTo>
                  <a:lnTo>
                    <a:pt x="0" y="160"/>
                  </a:lnTo>
                  <a:lnTo>
                    <a:pt x="0" y="16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Line 23">
              <a:extLst>
                <a:ext uri="{FF2B5EF4-FFF2-40B4-BE49-F238E27FC236}">
                  <a16:creationId xmlns:a16="http://schemas.microsoft.com/office/drawing/2014/main" id="{39D6D884-54FE-6EBA-CA9B-02459F261C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4" y="968"/>
              <a:ext cx="0" cy="160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C533863E-7931-BD6E-6023-9DAE3DBA4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971"/>
              <a:ext cx="311" cy="160"/>
            </a:xfrm>
            <a:custGeom>
              <a:avLst/>
              <a:gdLst>
                <a:gd name="T0" fmla="*/ 0 w 311"/>
                <a:gd name="T1" fmla="*/ 0 h 160"/>
                <a:gd name="T2" fmla="*/ 0 w 311"/>
                <a:gd name="T3" fmla="*/ 160 h 160"/>
                <a:gd name="T4" fmla="*/ 311 w 311"/>
                <a:gd name="T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1" h="160">
                  <a:moveTo>
                    <a:pt x="0" y="0"/>
                  </a:moveTo>
                  <a:lnTo>
                    <a:pt x="0" y="160"/>
                  </a:lnTo>
                  <a:lnTo>
                    <a:pt x="311" y="16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642F17B2-A8F6-3456-EA23-9F8CE0591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" y="808"/>
              <a:ext cx="162" cy="160"/>
            </a:xfrm>
            <a:custGeom>
              <a:avLst/>
              <a:gdLst>
                <a:gd name="T0" fmla="*/ 0 w 162"/>
                <a:gd name="T1" fmla="*/ 0 h 160"/>
                <a:gd name="T2" fmla="*/ 0 w 162"/>
                <a:gd name="T3" fmla="*/ 160 h 160"/>
                <a:gd name="T4" fmla="*/ 162 w 162"/>
                <a:gd name="T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160">
                  <a:moveTo>
                    <a:pt x="0" y="0"/>
                  </a:moveTo>
                  <a:lnTo>
                    <a:pt x="0" y="160"/>
                  </a:lnTo>
                  <a:lnTo>
                    <a:pt x="162" y="160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8C390432-6392-69EA-F801-51C70FD8D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" y="805"/>
              <a:ext cx="190" cy="901"/>
            </a:xfrm>
            <a:custGeom>
              <a:avLst/>
              <a:gdLst>
                <a:gd name="T0" fmla="*/ 0 w 190"/>
                <a:gd name="T1" fmla="*/ 901 h 901"/>
                <a:gd name="T2" fmla="*/ 0 w 190"/>
                <a:gd name="T3" fmla="*/ 0 h 901"/>
                <a:gd name="T4" fmla="*/ 190 w 190"/>
                <a:gd name="T5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" h="901">
                  <a:moveTo>
                    <a:pt x="0" y="901"/>
                  </a:moveTo>
                  <a:lnTo>
                    <a:pt x="0" y="0"/>
                  </a:lnTo>
                  <a:lnTo>
                    <a:pt x="19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tangle 27">
              <a:extLst>
                <a:ext uri="{FF2B5EF4-FFF2-40B4-BE49-F238E27FC236}">
                  <a16:creationId xmlns:a16="http://schemas.microsoft.com/office/drawing/2014/main" id="{F8686827-011F-3880-399D-98CA409DB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4" y="1404"/>
              <a:ext cx="1363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Acrodontium crateriforme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CPC 11509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A7D93C02-D13A-8414-E117-163695994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458"/>
              <a:ext cx="1034" cy="180"/>
            </a:xfrm>
            <a:custGeom>
              <a:avLst/>
              <a:gdLst>
                <a:gd name="T0" fmla="*/ 0 w 1034"/>
                <a:gd name="T1" fmla="*/ 180 h 180"/>
                <a:gd name="T2" fmla="*/ 0 w 1034"/>
                <a:gd name="T3" fmla="*/ 0 h 180"/>
                <a:gd name="T4" fmla="*/ 1034 w 1034"/>
                <a:gd name="T5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4" h="180">
                  <a:moveTo>
                    <a:pt x="0" y="180"/>
                  </a:moveTo>
                  <a:lnTo>
                    <a:pt x="0" y="0"/>
                  </a:lnTo>
                  <a:lnTo>
                    <a:pt x="103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29">
              <a:extLst>
                <a:ext uri="{FF2B5EF4-FFF2-40B4-BE49-F238E27FC236}">
                  <a16:creationId xmlns:a16="http://schemas.microsoft.com/office/drawing/2014/main" id="{4681BA9C-8D92-1B16-FCAD-0B97107DF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5" y="1567"/>
              <a:ext cx="1439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Myrtapenidiella corymbia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CBS124769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96D7C8F8-FD83-2823-9E8F-B50E04719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" y="1621"/>
              <a:ext cx="828" cy="79"/>
            </a:xfrm>
            <a:custGeom>
              <a:avLst/>
              <a:gdLst>
                <a:gd name="T0" fmla="*/ 0 w 828"/>
                <a:gd name="T1" fmla="*/ 79 h 79"/>
                <a:gd name="T2" fmla="*/ 0 w 828"/>
                <a:gd name="T3" fmla="*/ 0 h 79"/>
                <a:gd name="T4" fmla="*/ 828 w 828"/>
                <a:gd name="T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8" h="79">
                  <a:moveTo>
                    <a:pt x="0" y="79"/>
                  </a:moveTo>
                  <a:lnTo>
                    <a:pt x="0" y="0"/>
                  </a:lnTo>
                  <a:lnTo>
                    <a:pt x="82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1">
              <a:extLst>
                <a:ext uri="{FF2B5EF4-FFF2-40B4-BE49-F238E27FC236}">
                  <a16:creationId xmlns:a16="http://schemas.microsoft.com/office/drawing/2014/main" id="{F3454117-7BE1-BEAC-2F0D-43488BEE2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1731"/>
              <a:ext cx="1567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Haniomyces dodonaeae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KUMCC 200220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8555889F-73D9-1E8B-6343-A36D1D15A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" y="1706"/>
              <a:ext cx="459" cy="79"/>
            </a:xfrm>
            <a:custGeom>
              <a:avLst/>
              <a:gdLst>
                <a:gd name="T0" fmla="*/ 0 w 459"/>
                <a:gd name="T1" fmla="*/ 0 h 79"/>
                <a:gd name="T2" fmla="*/ 0 w 459"/>
                <a:gd name="T3" fmla="*/ 79 h 79"/>
                <a:gd name="T4" fmla="*/ 459 w 459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9" h="79">
                  <a:moveTo>
                    <a:pt x="0" y="0"/>
                  </a:moveTo>
                  <a:lnTo>
                    <a:pt x="0" y="79"/>
                  </a:lnTo>
                  <a:lnTo>
                    <a:pt x="459" y="7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E0F2127A-BADF-FDF0-51E7-F3EE0023E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" y="1703"/>
              <a:ext cx="330" cy="119"/>
            </a:xfrm>
            <a:custGeom>
              <a:avLst/>
              <a:gdLst>
                <a:gd name="T0" fmla="*/ 0 w 330"/>
                <a:gd name="T1" fmla="*/ 119 h 119"/>
                <a:gd name="T2" fmla="*/ 0 w 330"/>
                <a:gd name="T3" fmla="*/ 0 h 119"/>
                <a:gd name="T4" fmla="*/ 330 w 330"/>
                <a:gd name="T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19">
                  <a:moveTo>
                    <a:pt x="0" y="119"/>
                  </a:moveTo>
                  <a:lnTo>
                    <a:pt x="0" y="0"/>
                  </a:lnTo>
                  <a:lnTo>
                    <a:pt x="33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34">
              <a:extLst>
                <a:ext uri="{FF2B5EF4-FFF2-40B4-BE49-F238E27FC236}">
                  <a16:creationId xmlns:a16="http://schemas.microsoft.com/office/drawing/2014/main" id="{9AD581A3-4858-4E58-EA58-9423DD27D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" y="1894"/>
              <a:ext cx="152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destructans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CBS111370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E872312D-4842-A3F2-BA34-B9D7AA341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" y="1829"/>
              <a:ext cx="399" cy="119"/>
            </a:xfrm>
            <a:custGeom>
              <a:avLst/>
              <a:gdLst>
                <a:gd name="T0" fmla="*/ 0 w 399"/>
                <a:gd name="T1" fmla="*/ 0 h 119"/>
                <a:gd name="T2" fmla="*/ 0 w 399"/>
                <a:gd name="T3" fmla="*/ 119 h 119"/>
                <a:gd name="T4" fmla="*/ 399 w 399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119">
                  <a:moveTo>
                    <a:pt x="0" y="0"/>
                  </a:moveTo>
                  <a:lnTo>
                    <a:pt x="0" y="119"/>
                  </a:lnTo>
                  <a:lnTo>
                    <a:pt x="399" y="11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3DF893D2-04E5-73F3-7B4A-7CF25489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645"/>
              <a:ext cx="187" cy="180"/>
            </a:xfrm>
            <a:custGeom>
              <a:avLst/>
              <a:gdLst>
                <a:gd name="T0" fmla="*/ 0 w 187"/>
                <a:gd name="T1" fmla="*/ 0 h 180"/>
                <a:gd name="T2" fmla="*/ 0 w 187"/>
                <a:gd name="T3" fmla="*/ 180 h 180"/>
                <a:gd name="T4" fmla="*/ 187 w 187"/>
                <a:gd name="T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180">
                  <a:moveTo>
                    <a:pt x="0" y="0"/>
                  </a:moveTo>
                  <a:lnTo>
                    <a:pt x="0" y="180"/>
                  </a:lnTo>
                  <a:lnTo>
                    <a:pt x="187" y="18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0B370B54-427C-7153-183B-76B0CD46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" y="1642"/>
              <a:ext cx="150" cy="969"/>
            </a:xfrm>
            <a:custGeom>
              <a:avLst/>
              <a:gdLst>
                <a:gd name="T0" fmla="*/ 0 w 150"/>
                <a:gd name="T1" fmla="*/ 969 h 969"/>
                <a:gd name="T2" fmla="*/ 0 w 150"/>
                <a:gd name="T3" fmla="*/ 0 h 969"/>
                <a:gd name="T4" fmla="*/ 150 w 150"/>
                <a:gd name="T5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969">
                  <a:moveTo>
                    <a:pt x="0" y="969"/>
                  </a:moveTo>
                  <a:lnTo>
                    <a:pt x="0" y="0"/>
                  </a:lnTo>
                  <a:lnTo>
                    <a:pt x="15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38">
              <a:extLst>
                <a:ext uri="{FF2B5EF4-FFF2-40B4-BE49-F238E27FC236}">
                  <a16:creationId xmlns:a16="http://schemas.microsoft.com/office/drawing/2014/main" id="{2DE35F5E-167C-FAD6-1BC8-50881CD18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" y="2057"/>
              <a:ext cx="142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Austroafricana associata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CBS120730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id="{07C1484B-F073-6D27-5B23-62A839E80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" y="2111"/>
              <a:ext cx="166" cy="78"/>
            </a:xfrm>
            <a:custGeom>
              <a:avLst/>
              <a:gdLst>
                <a:gd name="T0" fmla="*/ 0 w 166"/>
                <a:gd name="T1" fmla="*/ 78 h 78"/>
                <a:gd name="T2" fmla="*/ 0 w 166"/>
                <a:gd name="T3" fmla="*/ 0 h 78"/>
                <a:gd name="T4" fmla="*/ 166 w 166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6" h="78">
                  <a:moveTo>
                    <a:pt x="0" y="78"/>
                  </a:moveTo>
                  <a:lnTo>
                    <a:pt x="0" y="0"/>
                  </a:lnTo>
                  <a:lnTo>
                    <a:pt x="16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Rectangle 40">
              <a:extLst>
                <a:ext uri="{FF2B5EF4-FFF2-40B4-BE49-F238E27FC236}">
                  <a16:creationId xmlns:a16="http://schemas.microsoft.com/office/drawing/2014/main" id="{3BCFD2CA-3829-FB76-D494-064E9EAAA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8" y="2221"/>
              <a:ext cx="1627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Intumescentia ceratinae </a:t>
              </a: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CGMCC3.23630 T</a:t>
              </a:r>
              <a:endParaRPr kumimoji="0" lang="zh-CN" altLang="zh-CN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9EAEAF29-11A8-0DCA-99DB-5528223F8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" y="2196"/>
              <a:ext cx="845" cy="78"/>
            </a:xfrm>
            <a:custGeom>
              <a:avLst/>
              <a:gdLst>
                <a:gd name="T0" fmla="*/ 0 w 845"/>
                <a:gd name="T1" fmla="*/ 0 h 78"/>
                <a:gd name="T2" fmla="*/ 0 w 845"/>
                <a:gd name="T3" fmla="*/ 78 h 78"/>
                <a:gd name="T4" fmla="*/ 845 w 845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5" h="78">
                  <a:moveTo>
                    <a:pt x="0" y="0"/>
                  </a:moveTo>
                  <a:lnTo>
                    <a:pt x="0" y="78"/>
                  </a:lnTo>
                  <a:lnTo>
                    <a:pt x="845" y="7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7DB06967-F23D-57E6-CFF2-92BEAAA30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" y="2193"/>
              <a:ext cx="252" cy="1393"/>
            </a:xfrm>
            <a:custGeom>
              <a:avLst/>
              <a:gdLst>
                <a:gd name="T0" fmla="*/ 0 w 252"/>
                <a:gd name="T1" fmla="*/ 1393 h 1393"/>
                <a:gd name="T2" fmla="*/ 0 w 252"/>
                <a:gd name="T3" fmla="*/ 0 h 1393"/>
                <a:gd name="T4" fmla="*/ 252 w 252"/>
                <a:gd name="T5" fmla="*/ 0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2" h="1393">
                  <a:moveTo>
                    <a:pt x="0" y="1393"/>
                  </a:moveTo>
                  <a:lnTo>
                    <a:pt x="0" y="0"/>
                  </a:lnTo>
                  <a:lnTo>
                    <a:pt x="25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3">
              <a:extLst>
                <a:ext uri="{FF2B5EF4-FFF2-40B4-BE49-F238E27FC236}">
                  <a16:creationId xmlns:a16="http://schemas.microsoft.com/office/drawing/2014/main" id="{49580192-E98D-12BB-E224-9DABC3D872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" y="2384"/>
              <a:ext cx="1734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Neocatenulostroma microsporum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CBS101951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7" name="Freeform 44">
              <a:extLst>
                <a:ext uri="{FF2B5EF4-FFF2-40B4-BE49-F238E27FC236}">
                  <a16:creationId xmlns:a16="http://schemas.microsoft.com/office/drawing/2014/main" id="{D5A24F80-7CC3-C92B-41E1-4BB48A47C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" y="2438"/>
              <a:ext cx="244" cy="78"/>
            </a:xfrm>
            <a:custGeom>
              <a:avLst/>
              <a:gdLst>
                <a:gd name="T0" fmla="*/ 0 w 244"/>
                <a:gd name="T1" fmla="*/ 78 h 78"/>
                <a:gd name="T2" fmla="*/ 0 w 244"/>
                <a:gd name="T3" fmla="*/ 0 h 78"/>
                <a:gd name="T4" fmla="*/ 244 w 244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4" h="78">
                  <a:moveTo>
                    <a:pt x="0" y="78"/>
                  </a:moveTo>
                  <a:lnTo>
                    <a:pt x="0" y="0"/>
                  </a:lnTo>
                  <a:lnTo>
                    <a:pt x="24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45">
              <a:extLst>
                <a:ext uri="{FF2B5EF4-FFF2-40B4-BE49-F238E27FC236}">
                  <a16:creationId xmlns:a16="http://schemas.microsoft.com/office/drawing/2014/main" id="{33809ECD-50E3-C253-B576-CB2428A40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1" y="2547"/>
              <a:ext cx="1379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blakelyi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CBS120089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id="{6BA33E58-C4D1-DB6D-C830-774AAE900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" y="2523"/>
              <a:ext cx="339" cy="78"/>
            </a:xfrm>
            <a:custGeom>
              <a:avLst/>
              <a:gdLst>
                <a:gd name="T0" fmla="*/ 0 w 339"/>
                <a:gd name="T1" fmla="*/ 0 h 78"/>
                <a:gd name="T2" fmla="*/ 0 w 339"/>
                <a:gd name="T3" fmla="*/ 78 h 78"/>
                <a:gd name="T4" fmla="*/ 339 w 339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9" h="78">
                  <a:moveTo>
                    <a:pt x="0" y="0"/>
                  </a:moveTo>
                  <a:lnTo>
                    <a:pt x="0" y="78"/>
                  </a:lnTo>
                  <a:lnTo>
                    <a:pt x="339" y="7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id="{44845A9A-9794-F34E-B116-BCDC76AB1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" y="2519"/>
              <a:ext cx="97" cy="723"/>
            </a:xfrm>
            <a:custGeom>
              <a:avLst/>
              <a:gdLst>
                <a:gd name="T0" fmla="*/ 0 w 97"/>
                <a:gd name="T1" fmla="*/ 723 h 723"/>
                <a:gd name="T2" fmla="*/ 0 w 97"/>
                <a:gd name="T3" fmla="*/ 0 h 723"/>
                <a:gd name="T4" fmla="*/ 97 w 97"/>
                <a:gd name="T5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723">
                  <a:moveTo>
                    <a:pt x="0" y="723"/>
                  </a:moveTo>
                  <a:lnTo>
                    <a:pt x="0" y="0"/>
                  </a:lnTo>
                  <a:lnTo>
                    <a:pt x="97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ectangle 48">
              <a:extLst>
                <a:ext uri="{FF2B5EF4-FFF2-40B4-BE49-F238E27FC236}">
                  <a16:creationId xmlns:a16="http://schemas.microsoft.com/office/drawing/2014/main" id="{82D76BEF-960B-ADC8-ECAF-B56C4D14D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1" y="2711"/>
              <a:ext cx="1713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Neotrimmatostroma excentricum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CBS121102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2" name="Freeform 49">
              <a:extLst>
                <a:ext uri="{FF2B5EF4-FFF2-40B4-BE49-F238E27FC236}">
                  <a16:creationId xmlns:a16="http://schemas.microsoft.com/office/drawing/2014/main" id="{4359AD36-7B58-B3C4-6ED7-5BF14C238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" y="2764"/>
              <a:ext cx="835" cy="201"/>
            </a:xfrm>
            <a:custGeom>
              <a:avLst/>
              <a:gdLst>
                <a:gd name="T0" fmla="*/ 0 w 835"/>
                <a:gd name="T1" fmla="*/ 201 h 201"/>
                <a:gd name="T2" fmla="*/ 0 w 835"/>
                <a:gd name="T3" fmla="*/ 0 h 201"/>
                <a:gd name="T4" fmla="*/ 835 w 835"/>
                <a:gd name="T5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5" h="201">
                  <a:moveTo>
                    <a:pt x="0" y="201"/>
                  </a:moveTo>
                  <a:lnTo>
                    <a:pt x="0" y="0"/>
                  </a:lnTo>
                  <a:lnTo>
                    <a:pt x="835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ectangle 50">
              <a:extLst>
                <a:ext uri="{FF2B5EF4-FFF2-40B4-BE49-F238E27FC236}">
                  <a16:creationId xmlns:a16="http://schemas.microsoft.com/office/drawing/2014/main" id="{566A53C9-BC01-1E3D-8999-EC8DD9A559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874"/>
              <a:ext cx="130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Penidiella columbiana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CBS486.80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4" name="Freeform 51">
              <a:extLst>
                <a:ext uri="{FF2B5EF4-FFF2-40B4-BE49-F238E27FC236}">
                  <a16:creationId xmlns:a16="http://schemas.microsoft.com/office/drawing/2014/main" id="{326D9517-5F44-2257-F5AB-3602C5A1A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" y="2928"/>
              <a:ext cx="483" cy="78"/>
            </a:xfrm>
            <a:custGeom>
              <a:avLst/>
              <a:gdLst>
                <a:gd name="T0" fmla="*/ 0 w 483"/>
                <a:gd name="T1" fmla="*/ 78 h 78"/>
                <a:gd name="T2" fmla="*/ 0 w 483"/>
                <a:gd name="T3" fmla="*/ 0 h 78"/>
                <a:gd name="T4" fmla="*/ 483 w 483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3" h="78">
                  <a:moveTo>
                    <a:pt x="0" y="78"/>
                  </a:moveTo>
                  <a:lnTo>
                    <a:pt x="0" y="0"/>
                  </a:lnTo>
                  <a:lnTo>
                    <a:pt x="483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52">
              <a:extLst>
                <a:ext uri="{FF2B5EF4-FFF2-40B4-BE49-F238E27FC236}">
                  <a16:creationId xmlns:a16="http://schemas.microsoft.com/office/drawing/2014/main" id="{A29AC1CA-0895-008F-5533-612E05BB7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5" y="3037"/>
              <a:ext cx="1690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Teratosphaericola pseudoafricana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CBS111168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6" name="Freeform 53">
              <a:extLst>
                <a:ext uri="{FF2B5EF4-FFF2-40B4-BE49-F238E27FC236}">
                  <a16:creationId xmlns:a16="http://schemas.microsoft.com/office/drawing/2014/main" id="{2568E54B-0923-4AFB-9E67-2B86D14A1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" y="3013"/>
              <a:ext cx="910" cy="78"/>
            </a:xfrm>
            <a:custGeom>
              <a:avLst/>
              <a:gdLst>
                <a:gd name="T0" fmla="*/ 0 w 910"/>
                <a:gd name="T1" fmla="*/ 0 h 78"/>
                <a:gd name="T2" fmla="*/ 0 w 910"/>
                <a:gd name="T3" fmla="*/ 78 h 78"/>
                <a:gd name="T4" fmla="*/ 910 w 910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0" h="78">
                  <a:moveTo>
                    <a:pt x="0" y="0"/>
                  </a:moveTo>
                  <a:lnTo>
                    <a:pt x="0" y="78"/>
                  </a:lnTo>
                  <a:lnTo>
                    <a:pt x="910" y="7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E850D402-413C-E84B-5E03-D1C9B3DA3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3009"/>
              <a:ext cx="131" cy="160"/>
            </a:xfrm>
            <a:custGeom>
              <a:avLst/>
              <a:gdLst>
                <a:gd name="T0" fmla="*/ 0 w 131"/>
                <a:gd name="T1" fmla="*/ 160 h 160"/>
                <a:gd name="T2" fmla="*/ 0 w 131"/>
                <a:gd name="T3" fmla="*/ 0 h 160"/>
                <a:gd name="T4" fmla="*/ 131 w 131"/>
                <a:gd name="T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1" h="160">
                  <a:moveTo>
                    <a:pt x="0" y="160"/>
                  </a:moveTo>
                  <a:lnTo>
                    <a:pt x="0" y="0"/>
                  </a:lnTo>
                  <a:lnTo>
                    <a:pt x="13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5">
              <a:extLst>
                <a:ext uri="{FF2B5EF4-FFF2-40B4-BE49-F238E27FC236}">
                  <a16:creationId xmlns:a16="http://schemas.microsoft.com/office/drawing/2014/main" id="{D8869FC0-5CD7-BE33-8AAC-92453ED79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2" y="3201"/>
              <a:ext cx="1525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Phaeothecoidea intermedia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CBS124994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9" name="Freeform 56">
              <a:extLst>
                <a:ext uri="{FF2B5EF4-FFF2-40B4-BE49-F238E27FC236}">
                  <a16:creationId xmlns:a16="http://schemas.microsoft.com/office/drawing/2014/main" id="{8D0BFDFA-2E93-792F-0AEA-0CB22F25E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3254"/>
              <a:ext cx="842" cy="79"/>
            </a:xfrm>
            <a:custGeom>
              <a:avLst/>
              <a:gdLst>
                <a:gd name="T0" fmla="*/ 0 w 842"/>
                <a:gd name="T1" fmla="*/ 79 h 79"/>
                <a:gd name="T2" fmla="*/ 0 w 842"/>
                <a:gd name="T3" fmla="*/ 0 h 79"/>
                <a:gd name="T4" fmla="*/ 842 w 842"/>
                <a:gd name="T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2" h="79">
                  <a:moveTo>
                    <a:pt x="0" y="79"/>
                  </a:moveTo>
                  <a:lnTo>
                    <a:pt x="0" y="0"/>
                  </a:lnTo>
                  <a:lnTo>
                    <a:pt x="84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Rectangle 57">
              <a:extLst>
                <a:ext uri="{FF2B5EF4-FFF2-40B4-BE49-F238E27FC236}">
                  <a16:creationId xmlns:a16="http://schemas.microsoft.com/office/drawing/2014/main" id="{ACC0233B-F89B-E6E1-6AE8-6CE8C4412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3" y="3364"/>
              <a:ext cx="152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Phaeothecoidea minutispora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CPC13710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1" name="Freeform 58">
              <a:extLst>
                <a:ext uri="{FF2B5EF4-FFF2-40B4-BE49-F238E27FC236}">
                  <a16:creationId xmlns:a16="http://schemas.microsoft.com/office/drawing/2014/main" id="{6106AB53-DF1E-7485-D43D-BE8E51275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3339"/>
              <a:ext cx="643" cy="79"/>
            </a:xfrm>
            <a:custGeom>
              <a:avLst/>
              <a:gdLst>
                <a:gd name="T0" fmla="*/ 0 w 643"/>
                <a:gd name="T1" fmla="*/ 0 h 79"/>
                <a:gd name="T2" fmla="*/ 0 w 643"/>
                <a:gd name="T3" fmla="*/ 79 h 79"/>
                <a:gd name="T4" fmla="*/ 643 w 643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3" h="79">
                  <a:moveTo>
                    <a:pt x="0" y="0"/>
                  </a:moveTo>
                  <a:lnTo>
                    <a:pt x="0" y="79"/>
                  </a:lnTo>
                  <a:lnTo>
                    <a:pt x="643" y="7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59">
              <a:extLst>
                <a:ext uri="{FF2B5EF4-FFF2-40B4-BE49-F238E27FC236}">
                  <a16:creationId xmlns:a16="http://schemas.microsoft.com/office/drawing/2014/main" id="{C776CC54-0E3B-61F7-90F9-E38CAD048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3176"/>
              <a:ext cx="196" cy="160"/>
            </a:xfrm>
            <a:custGeom>
              <a:avLst/>
              <a:gdLst>
                <a:gd name="T0" fmla="*/ 0 w 196"/>
                <a:gd name="T1" fmla="*/ 0 h 160"/>
                <a:gd name="T2" fmla="*/ 0 w 196"/>
                <a:gd name="T3" fmla="*/ 160 h 160"/>
                <a:gd name="T4" fmla="*/ 196 w 196"/>
                <a:gd name="T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" h="160">
                  <a:moveTo>
                    <a:pt x="0" y="0"/>
                  </a:moveTo>
                  <a:lnTo>
                    <a:pt x="0" y="160"/>
                  </a:lnTo>
                  <a:lnTo>
                    <a:pt x="196" y="16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60">
              <a:extLst>
                <a:ext uri="{FF2B5EF4-FFF2-40B4-BE49-F238E27FC236}">
                  <a16:creationId xmlns:a16="http://schemas.microsoft.com/office/drawing/2014/main" id="{EB95F0CB-01B1-B9EE-5FC3-97339EE6E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" y="2972"/>
              <a:ext cx="78" cy="201"/>
            </a:xfrm>
            <a:custGeom>
              <a:avLst/>
              <a:gdLst>
                <a:gd name="T0" fmla="*/ 0 w 78"/>
                <a:gd name="T1" fmla="*/ 0 h 201"/>
                <a:gd name="T2" fmla="*/ 0 w 78"/>
                <a:gd name="T3" fmla="*/ 201 h 201"/>
                <a:gd name="T4" fmla="*/ 78 w 78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201">
                  <a:moveTo>
                    <a:pt x="0" y="0"/>
                  </a:moveTo>
                  <a:lnTo>
                    <a:pt x="0" y="201"/>
                  </a:lnTo>
                  <a:lnTo>
                    <a:pt x="78" y="201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61">
              <a:extLst>
                <a:ext uri="{FF2B5EF4-FFF2-40B4-BE49-F238E27FC236}">
                  <a16:creationId xmlns:a16="http://schemas.microsoft.com/office/drawing/2014/main" id="{7D51BB2E-6324-2B4C-31A8-32551FE59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" y="2969"/>
              <a:ext cx="71" cy="435"/>
            </a:xfrm>
            <a:custGeom>
              <a:avLst/>
              <a:gdLst>
                <a:gd name="T0" fmla="*/ 0 w 71"/>
                <a:gd name="T1" fmla="*/ 435 h 435"/>
                <a:gd name="T2" fmla="*/ 0 w 71"/>
                <a:gd name="T3" fmla="*/ 0 h 435"/>
                <a:gd name="T4" fmla="*/ 71 w 71"/>
                <a:gd name="T5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435">
                  <a:moveTo>
                    <a:pt x="0" y="435"/>
                  </a:moveTo>
                  <a:lnTo>
                    <a:pt x="0" y="0"/>
                  </a:lnTo>
                  <a:lnTo>
                    <a:pt x="7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62">
              <a:extLst>
                <a:ext uri="{FF2B5EF4-FFF2-40B4-BE49-F238E27FC236}">
                  <a16:creationId xmlns:a16="http://schemas.microsoft.com/office/drawing/2014/main" id="{A7B56E4C-5565-39B0-FACD-2B4D95437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3527"/>
              <a:ext cx="1401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aurantia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CBS125243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6" name="Freeform 63">
              <a:extLst>
                <a:ext uri="{FF2B5EF4-FFF2-40B4-BE49-F238E27FC236}">
                  <a16:creationId xmlns:a16="http://schemas.microsoft.com/office/drawing/2014/main" id="{95B72AB8-538A-39BA-EB91-5C97E017E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" y="3581"/>
              <a:ext cx="394" cy="78"/>
            </a:xfrm>
            <a:custGeom>
              <a:avLst/>
              <a:gdLst>
                <a:gd name="T0" fmla="*/ 0 w 394"/>
                <a:gd name="T1" fmla="*/ 78 h 78"/>
                <a:gd name="T2" fmla="*/ 0 w 394"/>
                <a:gd name="T3" fmla="*/ 0 h 78"/>
                <a:gd name="T4" fmla="*/ 394 w 394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4" h="78">
                  <a:moveTo>
                    <a:pt x="0" y="78"/>
                  </a:moveTo>
                  <a:lnTo>
                    <a:pt x="0" y="0"/>
                  </a:lnTo>
                  <a:lnTo>
                    <a:pt x="39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64">
              <a:extLst>
                <a:ext uri="{FF2B5EF4-FFF2-40B4-BE49-F238E27FC236}">
                  <a16:creationId xmlns:a16="http://schemas.microsoft.com/office/drawing/2014/main" id="{9D89323F-373D-4310-D673-808D235DC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691"/>
              <a:ext cx="171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Teratosphaeriaceae sp. CPC 13680 CPC13680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8" name="Freeform 65">
              <a:extLst>
                <a:ext uri="{FF2B5EF4-FFF2-40B4-BE49-F238E27FC236}">
                  <a16:creationId xmlns:a16="http://schemas.microsoft.com/office/drawing/2014/main" id="{13323B8A-4840-A4A3-F5A0-D7B9D984F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" y="3666"/>
              <a:ext cx="270" cy="78"/>
            </a:xfrm>
            <a:custGeom>
              <a:avLst/>
              <a:gdLst>
                <a:gd name="T0" fmla="*/ 0 w 270"/>
                <a:gd name="T1" fmla="*/ 0 h 78"/>
                <a:gd name="T2" fmla="*/ 0 w 270"/>
                <a:gd name="T3" fmla="*/ 78 h 78"/>
                <a:gd name="T4" fmla="*/ 270 w 270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0" h="78">
                  <a:moveTo>
                    <a:pt x="0" y="0"/>
                  </a:moveTo>
                  <a:lnTo>
                    <a:pt x="0" y="78"/>
                  </a:lnTo>
                  <a:lnTo>
                    <a:pt x="270" y="7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66">
              <a:extLst>
                <a:ext uri="{FF2B5EF4-FFF2-40B4-BE49-F238E27FC236}">
                  <a16:creationId xmlns:a16="http://schemas.microsoft.com/office/drawing/2014/main" id="{E0CC61BB-C547-0CF5-C376-B8BA558A5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" y="3663"/>
              <a:ext cx="136" cy="180"/>
            </a:xfrm>
            <a:custGeom>
              <a:avLst/>
              <a:gdLst>
                <a:gd name="T0" fmla="*/ 0 w 136"/>
                <a:gd name="T1" fmla="*/ 180 h 180"/>
                <a:gd name="T2" fmla="*/ 0 w 136"/>
                <a:gd name="T3" fmla="*/ 0 h 180"/>
                <a:gd name="T4" fmla="*/ 136 w 136"/>
                <a:gd name="T5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180">
                  <a:moveTo>
                    <a:pt x="0" y="180"/>
                  </a:moveTo>
                  <a:lnTo>
                    <a:pt x="0" y="0"/>
                  </a:lnTo>
                  <a:lnTo>
                    <a:pt x="13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Rectangle 67">
              <a:extLst>
                <a:ext uri="{FF2B5EF4-FFF2-40B4-BE49-F238E27FC236}">
                  <a16:creationId xmlns:a16="http://schemas.microsoft.com/office/drawing/2014/main" id="{42DD1726-9BB5-CE65-0F8E-B85DBC423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1" y="3854"/>
              <a:ext cx="1517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gauchensis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CBS120303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1" name="Freeform 68">
              <a:extLst>
                <a:ext uri="{FF2B5EF4-FFF2-40B4-BE49-F238E27FC236}">
                  <a16:creationId xmlns:a16="http://schemas.microsoft.com/office/drawing/2014/main" id="{D9ADF32C-CC0E-7F1D-AC36-34ABBBBF1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3908"/>
              <a:ext cx="227" cy="119"/>
            </a:xfrm>
            <a:custGeom>
              <a:avLst/>
              <a:gdLst>
                <a:gd name="T0" fmla="*/ 0 w 227"/>
                <a:gd name="T1" fmla="*/ 119 h 119"/>
                <a:gd name="T2" fmla="*/ 0 w 227"/>
                <a:gd name="T3" fmla="*/ 0 h 119"/>
                <a:gd name="T4" fmla="*/ 227 w 227"/>
                <a:gd name="T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119">
                  <a:moveTo>
                    <a:pt x="0" y="119"/>
                  </a:moveTo>
                  <a:lnTo>
                    <a:pt x="0" y="0"/>
                  </a:lnTo>
                  <a:lnTo>
                    <a:pt x="227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Rectangle 69">
              <a:extLst>
                <a:ext uri="{FF2B5EF4-FFF2-40B4-BE49-F238E27FC236}">
                  <a16:creationId xmlns:a16="http://schemas.microsoft.com/office/drawing/2014/main" id="{85AB0D3A-8193-2995-EB63-E3617D552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0" y="4017"/>
              <a:ext cx="116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Penidiellopsis radicularis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AP386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id="{0035E9C4-DFC7-A7E9-4A6F-71004565B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" y="4071"/>
              <a:ext cx="0" cy="78"/>
            </a:xfrm>
            <a:custGeom>
              <a:avLst/>
              <a:gdLst>
                <a:gd name="T0" fmla="*/ 78 h 78"/>
                <a:gd name="T1" fmla="*/ 0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7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Rectangle 71">
              <a:extLst>
                <a:ext uri="{FF2B5EF4-FFF2-40B4-BE49-F238E27FC236}">
                  <a16:creationId xmlns:a16="http://schemas.microsoft.com/office/drawing/2014/main" id="{D9FFCB12-62B6-D024-1FC0-D244506498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0" y="4180"/>
              <a:ext cx="110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Penidiellopsis ramosus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AP391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" name="Freeform 72">
              <a:extLst>
                <a:ext uri="{FF2B5EF4-FFF2-40B4-BE49-F238E27FC236}">
                  <a16:creationId xmlns:a16="http://schemas.microsoft.com/office/drawing/2014/main" id="{E51F84F0-4C42-7615-3FBF-45FAD4729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" y="4156"/>
              <a:ext cx="0" cy="78"/>
            </a:xfrm>
            <a:custGeom>
              <a:avLst/>
              <a:gdLst>
                <a:gd name="T0" fmla="*/ 0 h 78"/>
                <a:gd name="T1" fmla="*/ 78 h 78"/>
                <a:gd name="T2" fmla="*/ 78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7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73">
              <a:extLst>
                <a:ext uri="{FF2B5EF4-FFF2-40B4-BE49-F238E27FC236}">
                  <a16:creationId xmlns:a16="http://schemas.microsoft.com/office/drawing/2014/main" id="{1D853B46-8E64-40F2-D6E3-A4AFA5CB6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4034"/>
              <a:ext cx="767" cy="119"/>
            </a:xfrm>
            <a:custGeom>
              <a:avLst/>
              <a:gdLst>
                <a:gd name="T0" fmla="*/ 0 w 767"/>
                <a:gd name="T1" fmla="*/ 0 h 119"/>
                <a:gd name="T2" fmla="*/ 0 w 767"/>
                <a:gd name="T3" fmla="*/ 119 h 119"/>
                <a:gd name="T4" fmla="*/ 767 w 767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7" h="119">
                  <a:moveTo>
                    <a:pt x="0" y="0"/>
                  </a:moveTo>
                  <a:lnTo>
                    <a:pt x="0" y="119"/>
                  </a:lnTo>
                  <a:lnTo>
                    <a:pt x="767" y="11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74">
              <a:extLst>
                <a:ext uri="{FF2B5EF4-FFF2-40B4-BE49-F238E27FC236}">
                  <a16:creationId xmlns:a16="http://schemas.microsoft.com/office/drawing/2014/main" id="{4006759B-F600-1202-39A6-D162F8B5F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" y="3850"/>
              <a:ext cx="29" cy="180"/>
            </a:xfrm>
            <a:custGeom>
              <a:avLst/>
              <a:gdLst>
                <a:gd name="T0" fmla="*/ 0 w 29"/>
                <a:gd name="T1" fmla="*/ 0 h 180"/>
                <a:gd name="T2" fmla="*/ 0 w 29"/>
                <a:gd name="T3" fmla="*/ 180 h 180"/>
                <a:gd name="T4" fmla="*/ 29 w 29"/>
                <a:gd name="T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80">
                  <a:moveTo>
                    <a:pt x="0" y="0"/>
                  </a:moveTo>
                  <a:lnTo>
                    <a:pt x="0" y="180"/>
                  </a:lnTo>
                  <a:lnTo>
                    <a:pt x="29" y="18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75">
              <a:extLst>
                <a:ext uri="{FF2B5EF4-FFF2-40B4-BE49-F238E27FC236}">
                  <a16:creationId xmlns:a16="http://schemas.microsoft.com/office/drawing/2014/main" id="{539F7086-F125-76D3-E4E6-21E0266B5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" y="3411"/>
              <a:ext cx="39" cy="435"/>
            </a:xfrm>
            <a:custGeom>
              <a:avLst/>
              <a:gdLst>
                <a:gd name="T0" fmla="*/ 0 w 39"/>
                <a:gd name="T1" fmla="*/ 0 h 435"/>
                <a:gd name="T2" fmla="*/ 0 w 39"/>
                <a:gd name="T3" fmla="*/ 435 h 435"/>
                <a:gd name="T4" fmla="*/ 39 w 39"/>
                <a:gd name="T5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435">
                  <a:moveTo>
                    <a:pt x="0" y="0"/>
                  </a:moveTo>
                  <a:lnTo>
                    <a:pt x="0" y="435"/>
                  </a:lnTo>
                  <a:lnTo>
                    <a:pt x="39" y="435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76">
              <a:extLst>
                <a:ext uri="{FF2B5EF4-FFF2-40B4-BE49-F238E27FC236}">
                  <a16:creationId xmlns:a16="http://schemas.microsoft.com/office/drawing/2014/main" id="{46B3EC7A-78DA-8BCD-0CD5-CDEC020D1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" y="3407"/>
              <a:ext cx="86" cy="564"/>
            </a:xfrm>
            <a:custGeom>
              <a:avLst/>
              <a:gdLst>
                <a:gd name="T0" fmla="*/ 0 w 86"/>
                <a:gd name="T1" fmla="*/ 564 h 564"/>
                <a:gd name="T2" fmla="*/ 0 w 86"/>
                <a:gd name="T3" fmla="*/ 0 h 564"/>
                <a:gd name="T4" fmla="*/ 86 w 86"/>
                <a:gd name="T5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564">
                  <a:moveTo>
                    <a:pt x="0" y="564"/>
                  </a:moveTo>
                  <a:lnTo>
                    <a:pt x="0" y="0"/>
                  </a:lnTo>
                  <a:lnTo>
                    <a:pt x="8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Rectangle 77">
              <a:extLst>
                <a:ext uri="{FF2B5EF4-FFF2-40B4-BE49-F238E27FC236}">
                  <a16:creationId xmlns:a16="http://schemas.microsoft.com/office/drawing/2014/main" id="{2440552E-166B-982A-DF74-94403A683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0" y="4344"/>
              <a:ext cx="136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Xenopenidiella nigrescens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DOC356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1" name="Freeform 78">
              <a:extLst>
                <a:ext uri="{FF2B5EF4-FFF2-40B4-BE49-F238E27FC236}">
                  <a16:creationId xmlns:a16="http://schemas.microsoft.com/office/drawing/2014/main" id="{A0037298-1CA6-F6B7-BCC5-93B1B5253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" y="4398"/>
              <a:ext cx="315" cy="139"/>
            </a:xfrm>
            <a:custGeom>
              <a:avLst/>
              <a:gdLst>
                <a:gd name="T0" fmla="*/ 0 w 315"/>
                <a:gd name="T1" fmla="*/ 139 h 139"/>
                <a:gd name="T2" fmla="*/ 0 w 315"/>
                <a:gd name="T3" fmla="*/ 0 h 139"/>
                <a:gd name="T4" fmla="*/ 315 w 315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5" h="139">
                  <a:moveTo>
                    <a:pt x="0" y="139"/>
                  </a:moveTo>
                  <a:lnTo>
                    <a:pt x="0" y="0"/>
                  </a:lnTo>
                  <a:lnTo>
                    <a:pt x="315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Rectangle 79">
              <a:extLst>
                <a:ext uri="{FF2B5EF4-FFF2-40B4-BE49-F238E27FC236}">
                  <a16:creationId xmlns:a16="http://schemas.microsoft.com/office/drawing/2014/main" id="{62E1CB2C-F2C1-60F3-E258-EB42D9343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1" y="4507"/>
              <a:ext cx="102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Xenopenidiella inflata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87N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17883222-6942-8184-9840-6F4999EEE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" y="4561"/>
              <a:ext cx="238" cy="119"/>
            </a:xfrm>
            <a:custGeom>
              <a:avLst/>
              <a:gdLst>
                <a:gd name="T0" fmla="*/ 0 w 238"/>
                <a:gd name="T1" fmla="*/ 119 h 119"/>
                <a:gd name="T2" fmla="*/ 0 w 238"/>
                <a:gd name="T3" fmla="*/ 0 h 119"/>
                <a:gd name="T4" fmla="*/ 238 w 238"/>
                <a:gd name="T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" h="119">
                  <a:moveTo>
                    <a:pt x="0" y="119"/>
                  </a:moveTo>
                  <a:lnTo>
                    <a:pt x="0" y="0"/>
                  </a:lnTo>
                  <a:lnTo>
                    <a:pt x="23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Rectangle 81">
              <a:extLst>
                <a:ext uri="{FF2B5EF4-FFF2-40B4-BE49-F238E27FC236}">
                  <a16:creationId xmlns:a16="http://schemas.microsoft.com/office/drawing/2014/main" id="{89D855F0-8DF8-95C8-649A-6BD433867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9" y="4670"/>
              <a:ext cx="1160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Xenopenidiella tarda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DOC248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5" name="Freeform 82">
              <a:extLst>
                <a:ext uri="{FF2B5EF4-FFF2-40B4-BE49-F238E27FC236}">
                  <a16:creationId xmlns:a16="http://schemas.microsoft.com/office/drawing/2014/main" id="{FC0730B6-D8BD-EDEA-4FDB-90A9422D0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0" y="4724"/>
              <a:ext cx="265" cy="78"/>
            </a:xfrm>
            <a:custGeom>
              <a:avLst/>
              <a:gdLst>
                <a:gd name="T0" fmla="*/ 0 w 265"/>
                <a:gd name="T1" fmla="*/ 78 h 78"/>
                <a:gd name="T2" fmla="*/ 0 w 265"/>
                <a:gd name="T3" fmla="*/ 0 h 78"/>
                <a:gd name="T4" fmla="*/ 265 w 265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78">
                  <a:moveTo>
                    <a:pt x="0" y="78"/>
                  </a:moveTo>
                  <a:lnTo>
                    <a:pt x="0" y="0"/>
                  </a:lnTo>
                  <a:lnTo>
                    <a:pt x="265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Rectangle 83">
              <a:extLst>
                <a:ext uri="{FF2B5EF4-FFF2-40B4-BE49-F238E27FC236}">
                  <a16:creationId xmlns:a16="http://schemas.microsoft.com/office/drawing/2014/main" id="{2D3B8FFB-0236-9471-DE8F-0B86DF937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3" y="4834"/>
              <a:ext cx="1242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Xenopenidiella formica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DOC323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7" name="Freeform 84">
              <a:extLst>
                <a:ext uri="{FF2B5EF4-FFF2-40B4-BE49-F238E27FC236}">
                  <a16:creationId xmlns:a16="http://schemas.microsoft.com/office/drawing/2014/main" id="{D1C68019-632F-5089-EAB3-A88E9C484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0" y="4809"/>
              <a:ext cx="150" cy="79"/>
            </a:xfrm>
            <a:custGeom>
              <a:avLst/>
              <a:gdLst>
                <a:gd name="T0" fmla="*/ 0 w 150"/>
                <a:gd name="T1" fmla="*/ 0 h 79"/>
                <a:gd name="T2" fmla="*/ 0 w 150"/>
                <a:gd name="T3" fmla="*/ 79 h 79"/>
                <a:gd name="T4" fmla="*/ 150 w 15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79">
                  <a:moveTo>
                    <a:pt x="0" y="0"/>
                  </a:moveTo>
                  <a:lnTo>
                    <a:pt x="0" y="79"/>
                  </a:lnTo>
                  <a:lnTo>
                    <a:pt x="150" y="7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85">
              <a:extLst>
                <a:ext uri="{FF2B5EF4-FFF2-40B4-BE49-F238E27FC236}">
                  <a16:creationId xmlns:a16="http://schemas.microsoft.com/office/drawing/2014/main" id="{4E7996CA-5F2C-7FEF-4770-37B4E073C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" y="4687"/>
              <a:ext cx="211" cy="119"/>
            </a:xfrm>
            <a:custGeom>
              <a:avLst/>
              <a:gdLst>
                <a:gd name="T0" fmla="*/ 0 w 211"/>
                <a:gd name="T1" fmla="*/ 0 h 119"/>
                <a:gd name="T2" fmla="*/ 0 w 211"/>
                <a:gd name="T3" fmla="*/ 119 h 119"/>
                <a:gd name="T4" fmla="*/ 211 w 211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119">
                  <a:moveTo>
                    <a:pt x="0" y="0"/>
                  </a:moveTo>
                  <a:lnTo>
                    <a:pt x="0" y="119"/>
                  </a:lnTo>
                  <a:lnTo>
                    <a:pt x="211" y="11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86">
              <a:extLst>
                <a:ext uri="{FF2B5EF4-FFF2-40B4-BE49-F238E27FC236}">
                  <a16:creationId xmlns:a16="http://schemas.microsoft.com/office/drawing/2014/main" id="{3B900C25-8B0E-F985-DEC8-FD5C42E23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" y="4544"/>
              <a:ext cx="107" cy="139"/>
            </a:xfrm>
            <a:custGeom>
              <a:avLst/>
              <a:gdLst>
                <a:gd name="T0" fmla="*/ 0 w 107"/>
                <a:gd name="T1" fmla="*/ 0 h 139"/>
                <a:gd name="T2" fmla="*/ 0 w 107"/>
                <a:gd name="T3" fmla="*/ 139 h 139"/>
                <a:gd name="T4" fmla="*/ 107 w 107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139">
                  <a:moveTo>
                    <a:pt x="0" y="0"/>
                  </a:moveTo>
                  <a:lnTo>
                    <a:pt x="0" y="139"/>
                  </a:lnTo>
                  <a:lnTo>
                    <a:pt x="107" y="13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87">
              <a:extLst>
                <a:ext uri="{FF2B5EF4-FFF2-40B4-BE49-F238E27FC236}">
                  <a16:creationId xmlns:a16="http://schemas.microsoft.com/office/drawing/2014/main" id="{04B5EB53-3E1E-10BA-917B-8BCBBB244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" y="3977"/>
              <a:ext cx="366" cy="563"/>
            </a:xfrm>
            <a:custGeom>
              <a:avLst/>
              <a:gdLst>
                <a:gd name="T0" fmla="*/ 0 w 366"/>
                <a:gd name="T1" fmla="*/ 0 h 563"/>
                <a:gd name="T2" fmla="*/ 0 w 366"/>
                <a:gd name="T3" fmla="*/ 563 h 563"/>
                <a:gd name="T4" fmla="*/ 366 w 366"/>
                <a:gd name="T5" fmla="*/ 563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6" h="563">
                  <a:moveTo>
                    <a:pt x="0" y="0"/>
                  </a:moveTo>
                  <a:lnTo>
                    <a:pt x="0" y="563"/>
                  </a:lnTo>
                  <a:lnTo>
                    <a:pt x="366" y="563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88">
              <a:extLst>
                <a:ext uri="{FF2B5EF4-FFF2-40B4-BE49-F238E27FC236}">
                  <a16:creationId xmlns:a16="http://schemas.microsoft.com/office/drawing/2014/main" id="{6808960F-3557-8B3E-27FF-921AEA3F7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" y="3249"/>
              <a:ext cx="34" cy="725"/>
            </a:xfrm>
            <a:custGeom>
              <a:avLst/>
              <a:gdLst>
                <a:gd name="T0" fmla="*/ 0 w 34"/>
                <a:gd name="T1" fmla="*/ 0 h 725"/>
                <a:gd name="T2" fmla="*/ 0 w 34"/>
                <a:gd name="T3" fmla="*/ 725 h 725"/>
                <a:gd name="T4" fmla="*/ 34 w 34"/>
                <a:gd name="T5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725">
                  <a:moveTo>
                    <a:pt x="0" y="0"/>
                  </a:moveTo>
                  <a:lnTo>
                    <a:pt x="0" y="725"/>
                  </a:lnTo>
                  <a:lnTo>
                    <a:pt x="34" y="725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89">
              <a:extLst>
                <a:ext uri="{FF2B5EF4-FFF2-40B4-BE49-F238E27FC236}">
                  <a16:creationId xmlns:a16="http://schemas.microsoft.com/office/drawing/2014/main" id="{A812446E-CFBC-C97E-A604-0D4222935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" y="3246"/>
              <a:ext cx="161" cy="1021"/>
            </a:xfrm>
            <a:custGeom>
              <a:avLst/>
              <a:gdLst>
                <a:gd name="T0" fmla="*/ 0 w 161"/>
                <a:gd name="T1" fmla="*/ 1021 h 1021"/>
                <a:gd name="T2" fmla="*/ 0 w 161"/>
                <a:gd name="T3" fmla="*/ 0 h 1021"/>
                <a:gd name="T4" fmla="*/ 161 w 161"/>
                <a:gd name="T5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1" h="1021">
                  <a:moveTo>
                    <a:pt x="0" y="1021"/>
                  </a:moveTo>
                  <a:lnTo>
                    <a:pt x="0" y="0"/>
                  </a:lnTo>
                  <a:lnTo>
                    <a:pt x="16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Rectangle 90">
              <a:extLst>
                <a:ext uri="{FF2B5EF4-FFF2-40B4-BE49-F238E27FC236}">
                  <a16:creationId xmlns:a16="http://schemas.microsoft.com/office/drawing/2014/main" id="{E456CD8E-A906-7898-9B55-F0A426B5B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4997"/>
              <a:ext cx="1651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pseudocryptica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CBS118504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4" name="Freeform 91">
              <a:extLst>
                <a:ext uri="{FF2B5EF4-FFF2-40B4-BE49-F238E27FC236}">
                  <a16:creationId xmlns:a16="http://schemas.microsoft.com/office/drawing/2014/main" id="{B7DD48B9-E8FB-8CE5-69AC-EA68B3E43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" y="5051"/>
              <a:ext cx="549" cy="78"/>
            </a:xfrm>
            <a:custGeom>
              <a:avLst/>
              <a:gdLst>
                <a:gd name="T0" fmla="*/ 0 w 549"/>
                <a:gd name="T1" fmla="*/ 78 h 78"/>
                <a:gd name="T2" fmla="*/ 0 w 549"/>
                <a:gd name="T3" fmla="*/ 0 h 78"/>
                <a:gd name="T4" fmla="*/ 549 w 549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9" h="78">
                  <a:moveTo>
                    <a:pt x="0" y="78"/>
                  </a:moveTo>
                  <a:lnTo>
                    <a:pt x="0" y="0"/>
                  </a:lnTo>
                  <a:lnTo>
                    <a:pt x="54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Rectangle 92">
              <a:extLst>
                <a:ext uri="{FF2B5EF4-FFF2-40B4-BE49-F238E27FC236}">
                  <a16:creationId xmlns:a16="http://schemas.microsoft.com/office/drawing/2014/main" id="{3D5DEB12-F150-19FE-50FA-1EE0631EC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4" y="5160"/>
              <a:ext cx="1442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fimbriata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CBS120736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6" name="Freeform 93">
              <a:extLst>
                <a:ext uri="{FF2B5EF4-FFF2-40B4-BE49-F238E27FC236}">
                  <a16:creationId xmlns:a16="http://schemas.microsoft.com/office/drawing/2014/main" id="{54BC0A75-2E41-90DC-1CA6-1A3F7C262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" y="5136"/>
              <a:ext cx="687" cy="78"/>
            </a:xfrm>
            <a:custGeom>
              <a:avLst/>
              <a:gdLst>
                <a:gd name="T0" fmla="*/ 0 w 687"/>
                <a:gd name="T1" fmla="*/ 0 h 78"/>
                <a:gd name="T2" fmla="*/ 0 w 687"/>
                <a:gd name="T3" fmla="*/ 78 h 78"/>
                <a:gd name="T4" fmla="*/ 687 w 687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7" h="78">
                  <a:moveTo>
                    <a:pt x="0" y="0"/>
                  </a:moveTo>
                  <a:lnTo>
                    <a:pt x="0" y="78"/>
                  </a:lnTo>
                  <a:lnTo>
                    <a:pt x="687" y="7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94">
              <a:extLst>
                <a:ext uri="{FF2B5EF4-FFF2-40B4-BE49-F238E27FC236}">
                  <a16:creationId xmlns:a16="http://schemas.microsoft.com/office/drawing/2014/main" id="{CFAE7FC9-ACA5-F83B-622F-8D76DDEE7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" y="5132"/>
              <a:ext cx="349" cy="160"/>
            </a:xfrm>
            <a:custGeom>
              <a:avLst/>
              <a:gdLst>
                <a:gd name="T0" fmla="*/ 0 w 349"/>
                <a:gd name="T1" fmla="*/ 160 h 160"/>
                <a:gd name="T2" fmla="*/ 0 w 349"/>
                <a:gd name="T3" fmla="*/ 0 h 160"/>
                <a:gd name="T4" fmla="*/ 349 w 349"/>
                <a:gd name="T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160">
                  <a:moveTo>
                    <a:pt x="0" y="160"/>
                  </a:moveTo>
                  <a:lnTo>
                    <a:pt x="0" y="0"/>
                  </a:lnTo>
                  <a:lnTo>
                    <a:pt x="34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Rectangle 95">
              <a:extLst>
                <a:ext uri="{FF2B5EF4-FFF2-40B4-BE49-F238E27FC236}">
                  <a16:creationId xmlns:a16="http://schemas.microsoft.com/office/drawing/2014/main" id="{78329A8D-1D36-A416-246A-A30FF5898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5324"/>
              <a:ext cx="121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Austroafricana parva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CBS119901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9" name="Freeform 96">
              <a:extLst>
                <a:ext uri="{FF2B5EF4-FFF2-40B4-BE49-F238E27FC236}">
                  <a16:creationId xmlns:a16="http://schemas.microsoft.com/office/drawing/2014/main" id="{0F94C6DD-A2B7-A0E9-35B4-528F8B7A9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5377"/>
              <a:ext cx="120" cy="79"/>
            </a:xfrm>
            <a:custGeom>
              <a:avLst/>
              <a:gdLst>
                <a:gd name="T0" fmla="*/ 0 w 120"/>
                <a:gd name="T1" fmla="*/ 79 h 79"/>
                <a:gd name="T2" fmla="*/ 0 w 120"/>
                <a:gd name="T3" fmla="*/ 0 h 79"/>
                <a:gd name="T4" fmla="*/ 120 w 120"/>
                <a:gd name="T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79">
                  <a:moveTo>
                    <a:pt x="0" y="79"/>
                  </a:moveTo>
                  <a:lnTo>
                    <a:pt x="0" y="0"/>
                  </a:lnTo>
                  <a:lnTo>
                    <a:pt x="12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Rectangle 97">
              <a:extLst>
                <a:ext uri="{FF2B5EF4-FFF2-40B4-BE49-F238E27FC236}">
                  <a16:creationId xmlns:a16="http://schemas.microsoft.com/office/drawing/2014/main" id="{3C0F5CC7-2AE0-FD9C-51B8-F3A95D8CB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5487"/>
              <a:ext cx="150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Austroafricana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sp. WQ2013a CBS113059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1" name="Freeform 98">
              <a:extLst>
                <a:ext uri="{FF2B5EF4-FFF2-40B4-BE49-F238E27FC236}">
                  <a16:creationId xmlns:a16="http://schemas.microsoft.com/office/drawing/2014/main" id="{FE14A4EF-9AD1-4580-480C-0EF19FAE4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5462"/>
              <a:ext cx="442" cy="79"/>
            </a:xfrm>
            <a:custGeom>
              <a:avLst/>
              <a:gdLst>
                <a:gd name="T0" fmla="*/ 0 w 442"/>
                <a:gd name="T1" fmla="*/ 0 h 79"/>
                <a:gd name="T2" fmla="*/ 0 w 442"/>
                <a:gd name="T3" fmla="*/ 79 h 79"/>
                <a:gd name="T4" fmla="*/ 442 w 442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2" h="79">
                  <a:moveTo>
                    <a:pt x="0" y="0"/>
                  </a:moveTo>
                  <a:lnTo>
                    <a:pt x="0" y="79"/>
                  </a:lnTo>
                  <a:lnTo>
                    <a:pt x="442" y="7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99">
              <a:extLst>
                <a:ext uri="{FF2B5EF4-FFF2-40B4-BE49-F238E27FC236}">
                  <a16:creationId xmlns:a16="http://schemas.microsoft.com/office/drawing/2014/main" id="{4A51F1F4-2063-134A-C4C5-8B5FE5B09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" y="5299"/>
              <a:ext cx="395" cy="160"/>
            </a:xfrm>
            <a:custGeom>
              <a:avLst/>
              <a:gdLst>
                <a:gd name="T0" fmla="*/ 0 w 395"/>
                <a:gd name="T1" fmla="*/ 0 h 160"/>
                <a:gd name="T2" fmla="*/ 0 w 395"/>
                <a:gd name="T3" fmla="*/ 160 h 160"/>
                <a:gd name="T4" fmla="*/ 395 w 395"/>
                <a:gd name="T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5" h="160">
                  <a:moveTo>
                    <a:pt x="0" y="0"/>
                  </a:moveTo>
                  <a:lnTo>
                    <a:pt x="0" y="160"/>
                  </a:lnTo>
                  <a:lnTo>
                    <a:pt x="395" y="16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100">
              <a:extLst>
                <a:ext uri="{FF2B5EF4-FFF2-40B4-BE49-F238E27FC236}">
                  <a16:creationId xmlns:a16="http://schemas.microsoft.com/office/drawing/2014/main" id="{4CDA63E4-8E53-0021-A49D-74E81C442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" y="4273"/>
              <a:ext cx="124" cy="1023"/>
            </a:xfrm>
            <a:custGeom>
              <a:avLst/>
              <a:gdLst>
                <a:gd name="T0" fmla="*/ 0 w 124"/>
                <a:gd name="T1" fmla="*/ 0 h 1023"/>
                <a:gd name="T2" fmla="*/ 0 w 124"/>
                <a:gd name="T3" fmla="*/ 1023 h 1023"/>
                <a:gd name="T4" fmla="*/ 124 w 124"/>
                <a:gd name="T5" fmla="*/ 1023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1023">
                  <a:moveTo>
                    <a:pt x="0" y="0"/>
                  </a:moveTo>
                  <a:lnTo>
                    <a:pt x="0" y="1023"/>
                  </a:lnTo>
                  <a:lnTo>
                    <a:pt x="124" y="1023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101">
              <a:extLst>
                <a:ext uri="{FF2B5EF4-FFF2-40B4-BE49-F238E27FC236}">
                  <a16:creationId xmlns:a16="http://schemas.microsoft.com/office/drawing/2014/main" id="{25C448A5-6237-4A75-5FD2-1DB226071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" y="4270"/>
              <a:ext cx="61" cy="713"/>
            </a:xfrm>
            <a:custGeom>
              <a:avLst/>
              <a:gdLst>
                <a:gd name="T0" fmla="*/ 0 w 61"/>
                <a:gd name="T1" fmla="*/ 713 h 713"/>
                <a:gd name="T2" fmla="*/ 0 w 61"/>
                <a:gd name="T3" fmla="*/ 0 h 713"/>
                <a:gd name="T4" fmla="*/ 61 w 61"/>
                <a:gd name="T5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713">
                  <a:moveTo>
                    <a:pt x="0" y="713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Rectangle 102">
              <a:extLst>
                <a:ext uri="{FF2B5EF4-FFF2-40B4-BE49-F238E27FC236}">
                  <a16:creationId xmlns:a16="http://schemas.microsoft.com/office/drawing/2014/main" id="{7FAF5210-B89E-9962-9847-76B617824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6" y="5650"/>
              <a:ext cx="1571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mareebensis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CBS129529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6" name="Freeform 103">
              <a:extLst>
                <a:ext uri="{FF2B5EF4-FFF2-40B4-BE49-F238E27FC236}">
                  <a16:creationId xmlns:a16="http://schemas.microsoft.com/office/drawing/2014/main" id="{C0ED8DCF-46A8-6E21-D38C-7594C50FC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" y="4990"/>
              <a:ext cx="813" cy="714"/>
            </a:xfrm>
            <a:custGeom>
              <a:avLst/>
              <a:gdLst>
                <a:gd name="T0" fmla="*/ 0 w 813"/>
                <a:gd name="T1" fmla="*/ 0 h 714"/>
                <a:gd name="T2" fmla="*/ 0 w 813"/>
                <a:gd name="T3" fmla="*/ 714 h 714"/>
                <a:gd name="T4" fmla="*/ 813 w 813"/>
                <a:gd name="T5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3" h="714">
                  <a:moveTo>
                    <a:pt x="0" y="0"/>
                  </a:moveTo>
                  <a:lnTo>
                    <a:pt x="0" y="714"/>
                  </a:lnTo>
                  <a:lnTo>
                    <a:pt x="813" y="71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104">
              <a:extLst>
                <a:ext uri="{FF2B5EF4-FFF2-40B4-BE49-F238E27FC236}">
                  <a16:creationId xmlns:a16="http://schemas.microsoft.com/office/drawing/2014/main" id="{9C89F48A-E87C-2E3C-27AB-B8BC2B040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" y="3593"/>
              <a:ext cx="92" cy="1393"/>
            </a:xfrm>
            <a:custGeom>
              <a:avLst/>
              <a:gdLst>
                <a:gd name="T0" fmla="*/ 0 w 92"/>
                <a:gd name="T1" fmla="*/ 0 h 1393"/>
                <a:gd name="T2" fmla="*/ 0 w 92"/>
                <a:gd name="T3" fmla="*/ 1393 h 1393"/>
                <a:gd name="T4" fmla="*/ 92 w 92"/>
                <a:gd name="T5" fmla="*/ 1393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1393">
                  <a:moveTo>
                    <a:pt x="0" y="0"/>
                  </a:moveTo>
                  <a:lnTo>
                    <a:pt x="0" y="1393"/>
                  </a:lnTo>
                  <a:lnTo>
                    <a:pt x="92" y="1393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105">
              <a:extLst>
                <a:ext uri="{FF2B5EF4-FFF2-40B4-BE49-F238E27FC236}">
                  <a16:creationId xmlns:a16="http://schemas.microsoft.com/office/drawing/2014/main" id="{C78E0EA8-92D2-7F3B-84D6-E6DEF6425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" y="2618"/>
              <a:ext cx="41" cy="972"/>
            </a:xfrm>
            <a:custGeom>
              <a:avLst/>
              <a:gdLst>
                <a:gd name="T0" fmla="*/ 0 w 41"/>
                <a:gd name="T1" fmla="*/ 0 h 972"/>
                <a:gd name="T2" fmla="*/ 0 w 41"/>
                <a:gd name="T3" fmla="*/ 972 h 972"/>
                <a:gd name="T4" fmla="*/ 41 w 41"/>
                <a:gd name="T5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972">
                  <a:moveTo>
                    <a:pt x="0" y="0"/>
                  </a:moveTo>
                  <a:lnTo>
                    <a:pt x="0" y="972"/>
                  </a:lnTo>
                  <a:lnTo>
                    <a:pt x="41" y="972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106">
              <a:extLst>
                <a:ext uri="{FF2B5EF4-FFF2-40B4-BE49-F238E27FC236}">
                  <a16:creationId xmlns:a16="http://schemas.microsoft.com/office/drawing/2014/main" id="{0C705B4B-AB0D-7E05-4B82-657D0791BD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" y="1713"/>
              <a:ext cx="136" cy="902"/>
            </a:xfrm>
            <a:custGeom>
              <a:avLst/>
              <a:gdLst>
                <a:gd name="T0" fmla="*/ 0 w 136"/>
                <a:gd name="T1" fmla="*/ 0 h 902"/>
                <a:gd name="T2" fmla="*/ 0 w 136"/>
                <a:gd name="T3" fmla="*/ 902 h 902"/>
                <a:gd name="T4" fmla="*/ 136 w 136"/>
                <a:gd name="T5" fmla="*/ 90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902">
                  <a:moveTo>
                    <a:pt x="0" y="0"/>
                  </a:moveTo>
                  <a:lnTo>
                    <a:pt x="0" y="902"/>
                  </a:lnTo>
                  <a:lnTo>
                    <a:pt x="136" y="902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107">
              <a:extLst>
                <a:ext uri="{FF2B5EF4-FFF2-40B4-BE49-F238E27FC236}">
                  <a16:creationId xmlns:a16="http://schemas.microsoft.com/office/drawing/2014/main" id="{CDFB7B82-EDBE-CF46-4674-CA1EC8457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" y="995"/>
              <a:ext cx="68" cy="715"/>
            </a:xfrm>
            <a:custGeom>
              <a:avLst/>
              <a:gdLst>
                <a:gd name="T0" fmla="*/ 0 w 68"/>
                <a:gd name="T1" fmla="*/ 0 h 715"/>
                <a:gd name="T2" fmla="*/ 0 w 68"/>
                <a:gd name="T3" fmla="*/ 715 h 715"/>
                <a:gd name="T4" fmla="*/ 68 w 68"/>
                <a:gd name="T5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715">
                  <a:moveTo>
                    <a:pt x="0" y="0"/>
                  </a:moveTo>
                  <a:lnTo>
                    <a:pt x="0" y="715"/>
                  </a:lnTo>
                  <a:lnTo>
                    <a:pt x="68" y="715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108">
              <a:extLst>
                <a:ext uri="{FF2B5EF4-FFF2-40B4-BE49-F238E27FC236}">
                  <a16:creationId xmlns:a16="http://schemas.microsoft.com/office/drawing/2014/main" id="{9188F5E6-1F50-C737-3F63-2270CEF1E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" y="992"/>
              <a:ext cx="143" cy="2434"/>
            </a:xfrm>
            <a:custGeom>
              <a:avLst/>
              <a:gdLst>
                <a:gd name="T0" fmla="*/ 0 w 143"/>
                <a:gd name="T1" fmla="*/ 2434 h 2434"/>
                <a:gd name="T2" fmla="*/ 0 w 143"/>
                <a:gd name="T3" fmla="*/ 0 h 2434"/>
                <a:gd name="T4" fmla="*/ 143 w 143"/>
                <a:gd name="T5" fmla="*/ 0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2434">
                  <a:moveTo>
                    <a:pt x="0" y="2434"/>
                  </a:moveTo>
                  <a:lnTo>
                    <a:pt x="0" y="0"/>
                  </a:lnTo>
                  <a:lnTo>
                    <a:pt x="143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Rectangle 109">
              <a:extLst>
                <a:ext uri="{FF2B5EF4-FFF2-40B4-BE49-F238E27FC236}">
                  <a16:creationId xmlns:a16="http://schemas.microsoft.com/office/drawing/2014/main" id="{431EAC91-4327-561B-8E57-076A89F96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" y="5814"/>
              <a:ext cx="1289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Staninwardia suttonii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CBS120061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3" name="Freeform 110">
              <a:extLst>
                <a:ext uri="{FF2B5EF4-FFF2-40B4-BE49-F238E27FC236}">
                  <a16:creationId xmlns:a16="http://schemas.microsoft.com/office/drawing/2014/main" id="{89A9E4A7-3253-155D-3F4D-10E7A8E26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" y="3433"/>
              <a:ext cx="600" cy="2434"/>
            </a:xfrm>
            <a:custGeom>
              <a:avLst/>
              <a:gdLst>
                <a:gd name="T0" fmla="*/ 0 w 600"/>
                <a:gd name="T1" fmla="*/ 0 h 2434"/>
                <a:gd name="T2" fmla="*/ 0 w 600"/>
                <a:gd name="T3" fmla="*/ 2434 h 2434"/>
                <a:gd name="T4" fmla="*/ 600 w 600"/>
                <a:gd name="T5" fmla="*/ 2434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0" h="2434">
                  <a:moveTo>
                    <a:pt x="0" y="0"/>
                  </a:moveTo>
                  <a:lnTo>
                    <a:pt x="0" y="2434"/>
                  </a:lnTo>
                  <a:lnTo>
                    <a:pt x="600" y="243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Rectangle 116">
              <a:extLst>
                <a:ext uri="{FF2B5EF4-FFF2-40B4-BE49-F238E27FC236}">
                  <a16:creationId xmlns:a16="http://schemas.microsoft.com/office/drawing/2014/main" id="{5F9111D0-4087-C973-65FF-2054B6E7A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" y="3701"/>
              <a:ext cx="254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-/-/0.99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0" name="Rectangle 117">
              <a:extLst>
                <a:ext uri="{FF2B5EF4-FFF2-40B4-BE49-F238E27FC236}">
                  <a16:creationId xmlns:a16="http://schemas.microsoft.com/office/drawing/2014/main" id="{E0AACE78-4CC4-8AAC-3D3F-9232CD49A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1" y="4154"/>
              <a:ext cx="355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/100/1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4" name="Rectangle 121">
              <a:extLst>
                <a:ext uri="{FF2B5EF4-FFF2-40B4-BE49-F238E27FC236}">
                  <a16:creationId xmlns:a16="http://schemas.microsoft.com/office/drawing/2014/main" id="{96C5ABC6-24BC-56AE-887D-3D9361DB7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7" y="4818"/>
              <a:ext cx="37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97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/80/0.99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5" name="Rectangle 122">
              <a:extLst>
                <a:ext uri="{FF2B5EF4-FFF2-40B4-BE49-F238E27FC236}">
                  <a16:creationId xmlns:a16="http://schemas.microsoft.com/office/drawing/2014/main" id="{E6715621-F16E-E637-C14A-9D780CF1F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5" y="4683"/>
              <a:ext cx="18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-/91/-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6" name="Rectangle 123">
              <a:extLst>
                <a:ext uri="{FF2B5EF4-FFF2-40B4-BE49-F238E27FC236}">
                  <a16:creationId xmlns:a16="http://schemas.microsoft.com/office/drawing/2014/main" id="{D193ED1A-32FD-C16A-3603-81EB6035C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4438"/>
              <a:ext cx="267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98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9" name="Rectangle 126">
              <a:extLst>
                <a:ext uri="{FF2B5EF4-FFF2-40B4-BE49-F238E27FC236}">
                  <a16:creationId xmlns:a16="http://schemas.microsoft.com/office/drawing/2014/main" id="{A2E9FC01-8AF6-00E6-47A0-EF600D649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" y="5029"/>
              <a:ext cx="31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97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0" name="Rectangle 127">
              <a:extLst>
                <a:ext uri="{FF2B5EF4-FFF2-40B4-BE49-F238E27FC236}">
                  <a16:creationId xmlns:a16="http://schemas.microsoft.com/office/drawing/2014/main" id="{03FDD65F-CDD9-404C-2444-29A3C726A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" y="5463"/>
              <a:ext cx="37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98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/88/0.97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4" name="Rectangle 131">
              <a:extLst>
                <a:ext uri="{FF2B5EF4-FFF2-40B4-BE49-F238E27FC236}">
                  <a16:creationId xmlns:a16="http://schemas.microsoft.com/office/drawing/2014/main" id="{DEFDB72D-6DBD-31D3-CDFA-36882B0EA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" y="417"/>
              <a:ext cx="37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91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/83/0.99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5" name="Rectangle 132">
              <a:extLst>
                <a:ext uri="{FF2B5EF4-FFF2-40B4-BE49-F238E27FC236}">
                  <a16:creationId xmlns:a16="http://schemas.microsoft.com/office/drawing/2014/main" id="{4025DA0F-2E1A-41E6-4DB2-3B95F2DB5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" y="171"/>
              <a:ext cx="31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88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6" name="Rectangle 133">
              <a:extLst>
                <a:ext uri="{FF2B5EF4-FFF2-40B4-BE49-F238E27FC236}">
                  <a16:creationId xmlns:a16="http://schemas.microsoft.com/office/drawing/2014/main" id="{2819B06C-0BE1-135F-E966-F8B67EE82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" y="1151"/>
              <a:ext cx="355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/100/1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7" name="Rectangle 134">
              <a:extLst>
                <a:ext uri="{FF2B5EF4-FFF2-40B4-BE49-F238E27FC236}">
                  <a16:creationId xmlns:a16="http://schemas.microsoft.com/office/drawing/2014/main" id="{744B10D3-CD98-16D5-5DCC-BA19926A8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985"/>
              <a:ext cx="31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-/81/0.99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9" name="Rectangle 136">
              <a:extLst>
                <a:ext uri="{FF2B5EF4-FFF2-40B4-BE49-F238E27FC236}">
                  <a16:creationId xmlns:a16="http://schemas.microsoft.com/office/drawing/2014/main" id="{682028A2-6A95-6ACF-F8F5-40F51289C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" y="884"/>
              <a:ext cx="143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-/-/1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0" name="Rectangle 137">
              <a:extLst>
                <a:ext uri="{FF2B5EF4-FFF2-40B4-BE49-F238E27FC236}">
                  <a16:creationId xmlns:a16="http://schemas.microsoft.com/office/drawing/2014/main" id="{41E5C7CC-9798-122A-DCE2-7C6571D3C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" y="1595"/>
              <a:ext cx="254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-/-/0.99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6" name="Line 143">
              <a:extLst>
                <a:ext uri="{FF2B5EF4-FFF2-40B4-BE49-F238E27FC236}">
                  <a16:creationId xmlns:a16="http://schemas.microsoft.com/office/drawing/2014/main" id="{70784574-C946-80B4-2854-BA56D191B2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" y="6097"/>
              <a:ext cx="25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Line 144">
              <a:extLst>
                <a:ext uri="{FF2B5EF4-FFF2-40B4-BE49-F238E27FC236}">
                  <a16:creationId xmlns:a16="http://schemas.microsoft.com/office/drawing/2014/main" id="{32BADE1D-3F92-A038-4FDB-F281935F23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" y="6070"/>
              <a:ext cx="0" cy="5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Line 145">
              <a:extLst>
                <a:ext uri="{FF2B5EF4-FFF2-40B4-BE49-F238E27FC236}">
                  <a16:creationId xmlns:a16="http://schemas.microsoft.com/office/drawing/2014/main" id="{28ACA986-FCB8-A37B-FD3F-33E16F675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" y="6070"/>
              <a:ext cx="0" cy="5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Rectangle 146">
              <a:extLst>
                <a:ext uri="{FF2B5EF4-FFF2-40B4-BE49-F238E27FC236}">
                  <a16:creationId xmlns:a16="http://schemas.microsoft.com/office/drawing/2014/main" id="{BE6DD4DA-64DB-4E10-BB3A-4D53BCD91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" y="6127"/>
              <a:ext cx="15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0.10</a:t>
              </a:r>
              <a:endParaRPr kumimoji="0" lang="zh-CN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D3FBDD86-0D1A-FB53-66C6-BB9652D09B31}"/>
              </a:ext>
            </a:extLst>
          </p:cNvPr>
          <p:cNvCxnSpPr>
            <a:cxnSpLocks/>
            <a:stCxn id="68" idx="0"/>
            <a:endCxn id="119" idx="3"/>
          </p:cNvCxnSpPr>
          <p:nvPr/>
        </p:nvCxnSpPr>
        <p:spPr>
          <a:xfrm flipH="1">
            <a:off x="589757" y="5564634"/>
            <a:ext cx="1146175" cy="12027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452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259</Words>
  <Application>Microsoft Office PowerPoint</Application>
  <PresentationFormat>A4 纸张(210x297 毫米)</PresentationFormat>
  <Paragraphs>50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 一辰</dc:creator>
  <cp:lastModifiedBy>王 一辰</cp:lastModifiedBy>
  <cp:revision>11</cp:revision>
  <dcterms:created xsi:type="dcterms:W3CDTF">2022-12-20T14:07:19Z</dcterms:created>
  <dcterms:modified xsi:type="dcterms:W3CDTF">2023-01-19T04:02:27Z</dcterms:modified>
</cp:coreProperties>
</file>