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1" r:id="rId36"/>
    <p:sldId id="290"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6" r:id="rId51"/>
    <p:sldId id="305"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46C2CD-83CB-43B2-BCBE-62589DF81AFE}" v="39" dt="2022-07-30T14:13:53.1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71"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o mosalakgotla" userId="0cbf89a92f6b9cea" providerId="LiveId" clId="{3A46C2CD-83CB-43B2-BCBE-62589DF81AFE}"/>
    <pc:docChg chg="addSld modSld">
      <pc:chgData name="mano mosalakgotla" userId="0cbf89a92f6b9cea" providerId="LiveId" clId="{3A46C2CD-83CB-43B2-BCBE-62589DF81AFE}" dt="2022-07-30T14:14:19.136" v="156"/>
      <pc:docMkLst>
        <pc:docMk/>
      </pc:docMkLst>
      <pc:sldChg chg="addSp delSp modSp new mod">
        <pc:chgData name="mano mosalakgotla" userId="0cbf89a92f6b9cea" providerId="LiveId" clId="{3A46C2CD-83CB-43B2-BCBE-62589DF81AFE}" dt="2022-07-30T13:48:17.242" v="15"/>
        <pc:sldMkLst>
          <pc:docMk/>
          <pc:sldMk cId="1148158734" sldId="303"/>
        </pc:sldMkLst>
        <pc:spChg chg="add mod">
          <ac:chgData name="mano mosalakgotla" userId="0cbf89a92f6b9cea" providerId="LiveId" clId="{3A46C2CD-83CB-43B2-BCBE-62589DF81AFE}" dt="2022-07-30T13:48:17.242" v="15"/>
          <ac:spMkLst>
            <pc:docMk/>
            <pc:sldMk cId="1148158734" sldId="303"/>
            <ac:spMk id="4" creationId="{964E629A-E77C-A7C6-D577-03D33B3058CA}"/>
          </ac:spMkLst>
        </pc:spChg>
        <pc:graphicFrameChg chg="add del mod">
          <ac:chgData name="mano mosalakgotla" userId="0cbf89a92f6b9cea" providerId="LiveId" clId="{3A46C2CD-83CB-43B2-BCBE-62589DF81AFE}" dt="2022-07-30T13:47:27.803" v="2"/>
          <ac:graphicFrameMkLst>
            <pc:docMk/>
            <pc:sldMk cId="1148158734" sldId="303"/>
            <ac:graphicFrameMk id="2" creationId="{64FCE7C7-18E0-8CDE-6FB4-6658ACD64A93}"/>
          </ac:graphicFrameMkLst>
        </pc:graphicFrameChg>
        <pc:graphicFrameChg chg="add mod modGraphic">
          <ac:chgData name="mano mosalakgotla" userId="0cbf89a92f6b9cea" providerId="LiveId" clId="{3A46C2CD-83CB-43B2-BCBE-62589DF81AFE}" dt="2022-07-30T13:47:56.063" v="13" actId="404"/>
          <ac:graphicFrameMkLst>
            <pc:docMk/>
            <pc:sldMk cId="1148158734" sldId="303"/>
            <ac:graphicFrameMk id="3" creationId="{A6DCC871-3DED-6C51-CD64-C205BED60BB8}"/>
          </ac:graphicFrameMkLst>
        </pc:graphicFrameChg>
      </pc:sldChg>
      <pc:sldChg chg="addSp modSp new mod">
        <pc:chgData name="mano mosalakgotla" userId="0cbf89a92f6b9cea" providerId="LiveId" clId="{3A46C2CD-83CB-43B2-BCBE-62589DF81AFE}" dt="2022-07-30T13:49:20.993" v="22"/>
        <pc:sldMkLst>
          <pc:docMk/>
          <pc:sldMk cId="786754931" sldId="304"/>
        </pc:sldMkLst>
        <pc:spChg chg="add mod">
          <ac:chgData name="mano mosalakgotla" userId="0cbf89a92f6b9cea" providerId="LiveId" clId="{3A46C2CD-83CB-43B2-BCBE-62589DF81AFE}" dt="2022-07-30T13:49:20.993" v="22"/>
          <ac:spMkLst>
            <pc:docMk/>
            <pc:sldMk cId="786754931" sldId="304"/>
            <ac:spMk id="3" creationId="{991E772B-6759-87C3-3858-404D3264119F}"/>
          </ac:spMkLst>
        </pc:spChg>
        <pc:picChg chg="add mod">
          <ac:chgData name="mano mosalakgotla" userId="0cbf89a92f6b9cea" providerId="LiveId" clId="{3A46C2CD-83CB-43B2-BCBE-62589DF81AFE}" dt="2022-07-30T13:48:54.275" v="20" actId="1076"/>
          <ac:picMkLst>
            <pc:docMk/>
            <pc:sldMk cId="786754931" sldId="304"/>
            <ac:picMk id="2" creationId="{F81BDF35-F51E-FB5D-12D5-799E77E2FDAA}"/>
          </ac:picMkLst>
        </pc:picChg>
      </pc:sldChg>
      <pc:sldChg chg="addSp modSp new mod">
        <pc:chgData name="mano mosalakgotla" userId="0cbf89a92f6b9cea" providerId="LiveId" clId="{3A46C2CD-83CB-43B2-BCBE-62589DF81AFE}" dt="2022-07-30T14:00:27.413" v="31"/>
        <pc:sldMkLst>
          <pc:docMk/>
          <pc:sldMk cId="3934068379" sldId="305"/>
        </pc:sldMkLst>
        <pc:spChg chg="add mod">
          <ac:chgData name="mano mosalakgotla" userId="0cbf89a92f6b9cea" providerId="LiveId" clId="{3A46C2CD-83CB-43B2-BCBE-62589DF81AFE}" dt="2022-07-30T14:00:27.413" v="31"/>
          <ac:spMkLst>
            <pc:docMk/>
            <pc:sldMk cId="3934068379" sldId="305"/>
            <ac:spMk id="3" creationId="{929C20A5-9087-0D56-FBA7-F0EA99EAD8B5}"/>
          </ac:spMkLst>
        </pc:spChg>
        <pc:picChg chg="add mod">
          <ac:chgData name="mano mosalakgotla" userId="0cbf89a92f6b9cea" providerId="LiveId" clId="{3A46C2CD-83CB-43B2-BCBE-62589DF81AFE}" dt="2022-07-30T14:00:03.028" v="29" actId="1076"/>
          <ac:picMkLst>
            <pc:docMk/>
            <pc:sldMk cId="3934068379" sldId="305"/>
            <ac:picMk id="2" creationId="{FD3E621D-B3F3-6C1E-007D-B91EE191D2B5}"/>
          </ac:picMkLst>
        </pc:picChg>
      </pc:sldChg>
      <pc:sldChg chg="modSp add mod">
        <pc:chgData name="mano mosalakgotla" userId="0cbf89a92f6b9cea" providerId="LiveId" clId="{3A46C2CD-83CB-43B2-BCBE-62589DF81AFE}" dt="2022-07-30T13:50:17.976" v="25"/>
        <pc:sldMkLst>
          <pc:docMk/>
          <pc:sldMk cId="246610913" sldId="306"/>
        </pc:sldMkLst>
        <pc:spChg chg="mod">
          <ac:chgData name="mano mosalakgotla" userId="0cbf89a92f6b9cea" providerId="LiveId" clId="{3A46C2CD-83CB-43B2-BCBE-62589DF81AFE}" dt="2022-07-30T13:50:17.976" v="25"/>
          <ac:spMkLst>
            <pc:docMk/>
            <pc:sldMk cId="246610913" sldId="306"/>
            <ac:spMk id="2" creationId="{0F54D7EA-E251-D98B-0436-9B09FA590455}"/>
          </ac:spMkLst>
        </pc:spChg>
      </pc:sldChg>
      <pc:sldChg chg="addSp modSp new mod">
        <pc:chgData name="mano mosalakgotla" userId="0cbf89a92f6b9cea" providerId="LiveId" clId="{3A46C2CD-83CB-43B2-BCBE-62589DF81AFE}" dt="2022-07-30T14:01:32.987" v="46"/>
        <pc:sldMkLst>
          <pc:docMk/>
          <pc:sldMk cId="2155931401" sldId="307"/>
        </pc:sldMkLst>
        <pc:spChg chg="add mod">
          <ac:chgData name="mano mosalakgotla" userId="0cbf89a92f6b9cea" providerId="LiveId" clId="{3A46C2CD-83CB-43B2-BCBE-62589DF81AFE}" dt="2022-07-30T14:01:32.987" v="46"/>
          <ac:spMkLst>
            <pc:docMk/>
            <pc:sldMk cId="2155931401" sldId="307"/>
            <ac:spMk id="3" creationId="{00B372D6-CC1C-6A44-0BE3-E053D3D342B2}"/>
          </ac:spMkLst>
        </pc:spChg>
        <pc:graphicFrameChg chg="add mod modGraphic">
          <ac:chgData name="mano mosalakgotla" userId="0cbf89a92f6b9cea" providerId="LiveId" clId="{3A46C2CD-83CB-43B2-BCBE-62589DF81AFE}" dt="2022-07-30T14:01:11.329" v="44" actId="404"/>
          <ac:graphicFrameMkLst>
            <pc:docMk/>
            <pc:sldMk cId="2155931401" sldId="307"/>
            <ac:graphicFrameMk id="2" creationId="{8C94F4C5-7632-85A4-60CB-9BB83A918709}"/>
          </ac:graphicFrameMkLst>
        </pc:graphicFrameChg>
      </pc:sldChg>
      <pc:sldChg chg="addSp modSp new mod">
        <pc:chgData name="mano mosalakgotla" userId="0cbf89a92f6b9cea" providerId="LiveId" clId="{3A46C2CD-83CB-43B2-BCBE-62589DF81AFE}" dt="2022-07-30T14:02:29.416" v="55"/>
        <pc:sldMkLst>
          <pc:docMk/>
          <pc:sldMk cId="2003342675" sldId="308"/>
        </pc:sldMkLst>
        <pc:spChg chg="add mod">
          <ac:chgData name="mano mosalakgotla" userId="0cbf89a92f6b9cea" providerId="LiveId" clId="{3A46C2CD-83CB-43B2-BCBE-62589DF81AFE}" dt="2022-07-30T14:02:29.416" v="55"/>
          <ac:spMkLst>
            <pc:docMk/>
            <pc:sldMk cId="2003342675" sldId="308"/>
            <ac:spMk id="3" creationId="{91A86222-6042-A5D8-8D2F-4D5F3F1C5A22}"/>
          </ac:spMkLst>
        </pc:spChg>
        <pc:picChg chg="add mod">
          <ac:chgData name="mano mosalakgotla" userId="0cbf89a92f6b9cea" providerId="LiveId" clId="{3A46C2CD-83CB-43B2-BCBE-62589DF81AFE}" dt="2022-07-30T14:02:04.192" v="53" actId="1076"/>
          <ac:picMkLst>
            <pc:docMk/>
            <pc:sldMk cId="2003342675" sldId="308"/>
            <ac:picMk id="2" creationId="{EB428FE3-F79C-5587-50CB-310D4828A287}"/>
          </ac:picMkLst>
        </pc:picChg>
      </pc:sldChg>
      <pc:sldChg chg="addSp modSp new mod">
        <pc:chgData name="mano mosalakgotla" userId="0cbf89a92f6b9cea" providerId="LiveId" clId="{3A46C2CD-83CB-43B2-BCBE-62589DF81AFE}" dt="2022-07-30T14:03:52.524" v="69" actId="14100"/>
        <pc:sldMkLst>
          <pc:docMk/>
          <pc:sldMk cId="2313982609" sldId="309"/>
        </pc:sldMkLst>
        <pc:spChg chg="add mod">
          <ac:chgData name="mano mosalakgotla" userId="0cbf89a92f6b9cea" providerId="LiveId" clId="{3A46C2CD-83CB-43B2-BCBE-62589DF81AFE}" dt="2022-07-30T14:03:52.524" v="69" actId="14100"/>
          <ac:spMkLst>
            <pc:docMk/>
            <pc:sldMk cId="2313982609" sldId="309"/>
            <ac:spMk id="3" creationId="{9CE53500-A864-FEED-0482-FD9B4F955DC6}"/>
          </ac:spMkLst>
        </pc:spChg>
        <pc:picChg chg="add mod">
          <ac:chgData name="mano mosalakgotla" userId="0cbf89a92f6b9cea" providerId="LiveId" clId="{3A46C2CD-83CB-43B2-BCBE-62589DF81AFE}" dt="2022-07-30T14:02:53.296" v="60" actId="1076"/>
          <ac:picMkLst>
            <pc:docMk/>
            <pc:sldMk cId="2313982609" sldId="309"/>
            <ac:picMk id="2" creationId="{C21D4629-1ABD-3122-53DC-9C69E27CE05F}"/>
          </ac:picMkLst>
        </pc:picChg>
      </pc:sldChg>
      <pc:sldChg chg="addSp modSp new mod">
        <pc:chgData name="mano mosalakgotla" userId="0cbf89a92f6b9cea" providerId="LiveId" clId="{3A46C2CD-83CB-43B2-BCBE-62589DF81AFE}" dt="2022-07-30T14:04:17.694" v="72" actId="1076"/>
        <pc:sldMkLst>
          <pc:docMk/>
          <pc:sldMk cId="3008344260" sldId="310"/>
        </pc:sldMkLst>
        <pc:spChg chg="add mod">
          <ac:chgData name="mano mosalakgotla" userId="0cbf89a92f6b9cea" providerId="LiveId" clId="{3A46C2CD-83CB-43B2-BCBE-62589DF81AFE}" dt="2022-07-30T14:04:17.694" v="72" actId="1076"/>
          <ac:spMkLst>
            <pc:docMk/>
            <pc:sldMk cId="3008344260" sldId="310"/>
            <ac:spMk id="3" creationId="{E1FCE903-84CC-7B13-7D6C-4C5A91F54D86}"/>
          </ac:spMkLst>
        </pc:spChg>
        <pc:picChg chg="add mod">
          <ac:chgData name="mano mosalakgotla" userId="0cbf89a92f6b9cea" providerId="LiveId" clId="{3A46C2CD-83CB-43B2-BCBE-62589DF81AFE}" dt="2022-07-30T14:03:48.135" v="68" actId="1076"/>
          <ac:picMkLst>
            <pc:docMk/>
            <pc:sldMk cId="3008344260" sldId="310"/>
            <ac:picMk id="2" creationId="{5CCEBC9E-F62C-5393-4013-19E7A1AD1340}"/>
          </ac:picMkLst>
        </pc:picChg>
      </pc:sldChg>
      <pc:sldChg chg="addSp modSp new mod">
        <pc:chgData name="mano mosalakgotla" userId="0cbf89a92f6b9cea" providerId="LiveId" clId="{3A46C2CD-83CB-43B2-BCBE-62589DF81AFE}" dt="2022-07-30T14:05:01.711" v="79"/>
        <pc:sldMkLst>
          <pc:docMk/>
          <pc:sldMk cId="1393225618" sldId="311"/>
        </pc:sldMkLst>
        <pc:spChg chg="add mod">
          <ac:chgData name="mano mosalakgotla" userId="0cbf89a92f6b9cea" providerId="LiveId" clId="{3A46C2CD-83CB-43B2-BCBE-62589DF81AFE}" dt="2022-07-30T14:05:01.711" v="79"/>
          <ac:spMkLst>
            <pc:docMk/>
            <pc:sldMk cId="1393225618" sldId="311"/>
            <ac:spMk id="3" creationId="{BC077A5B-B372-2B9B-3BE6-E53AE3741D0F}"/>
          </ac:spMkLst>
        </pc:spChg>
        <pc:picChg chg="add mod">
          <ac:chgData name="mano mosalakgotla" userId="0cbf89a92f6b9cea" providerId="LiveId" clId="{3A46C2CD-83CB-43B2-BCBE-62589DF81AFE}" dt="2022-07-30T14:04:42.826" v="77" actId="1076"/>
          <ac:picMkLst>
            <pc:docMk/>
            <pc:sldMk cId="1393225618" sldId="311"/>
            <ac:picMk id="2" creationId="{8C26B2DE-628B-3350-EB7E-4BC0EE39EABE}"/>
          </ac:picMkLst>
        </pc:picChg>
      </pc:sldChg>
      <pc:sldChg chg="addSp modSp new mod">
        <pc:chgData name="mano mosalakgotla" userId="0cbf89a92f6b9cea" providerId="LiveId" clId="{3A46C2CD-83CB-43B2-BCBE-62589DF81AFE}" dt="2022-07-30T14:06:00.691" v="87" actId="1076"/>
        <pc:sldMkLst>
          <pc:docMk/>
          <pc:sldMk cId="490458874" sldId="312"/>
        </pc:sldMkLst>
        <pc:spChg chg="add mod">
          <ac:chgData name="mano mosalakgotla" userId="0cbf89a92f6b9cea" providerId="LiveId" clId="{3A46C2CD-83CB-43B2-BCBE-62589DF81AFE}" dt="2022-07-30T14:06:00.691" v="87" actId="1076"/>
          <ac:spMkLst>
            <pc:docMk/>
            <pc:sldMk cId="490458874" sldId="312"/>
            <ac:spMk id="3" creationId="{CFB106D7-889D-DFF3-C667-A063D510FAD1}"/>
          </ac:spMkLst>
        </pc:spChg>
        <pc:picChg chg="add mod">
          <ac:chgData name="mano mosalakgotla" userId="0cbf89a92f6b9cea" providerId="LiveId" clId="{3A46C2CD-83CB-43B2-BCBE-62589DF81AFE}" dt="2022-07-30T14:05:27.188" v="84" actId="1076"/>
          <ac:picMkLst>
            <pc:docMk/>
            <pc:sldMk cId="490458874" sldId="312"/>
            <ac:picMk id="2" creationId="{03209B5A-A3FB-EC7A-D2BD-77A6CEC8638F}"/>
          </ac:picMkLst>
        </pc:picChg>
      </pc:sldChg>
      <pc:sldChg chg="addSp modSp new mod">
        <pc:chgData name="mano mosalakgotla" userId="0cbf89a92f6b9cea" providerId="LiveId" clId="{3A46C2CD-83CB-43B2-BCBE-62589DF81AFE}" dt="2022-07-30T14:06:50.178" v="94"/>
        <pc:sldMkLst>
          <pc:docMk/>
          <pc:sldMk cId="1264942864" sldId="313"/>
        </pc:sldMkLst>
        <pc:spChg chg="add mod">
          <ac:chgData name="mano mosalakgotla" userId="0cbf89a92f6b9cea" providerId="LiveId" clId="{3A46C2CD-83CB-43B2-BCBE-62589DF81AFE}" dt="2022-07-30T14:06:50.178" v="94"/>
          <ac:spMkLst>
            <pc:docMk/>
            <pc:sldMk cId="1264942864" sldId="313"/>
            <ac:spMk id="3" creationId="{EFE08620-EE87-677C-719D-377B296F54E1}"/>
          </ac:spMkLst>
        </pc:spChg>
        <pc:picChg chg="add mod">
          <ac:chgData name="mano mosalakgotla" userId="0cbf89a92f6b9cea" providerId="LiveId" clId="{3A46C2CD-83CB-43B2-BCBE-62589DF81AFE}" dt="2022-07-30T14:06:28.989" v="92" actId="1076"/>
          <ac:picMkLst>
            <pc:docMk/>
            <pc:sldMk cId="1264942864" sldId="313"/>
            <ac:picMk id="2" creationId="{3496B9D8-49F9-91CE-0A4D-0C606D9E6A6F}"/>
          </ac:picMkLst>
        </pc:picChg>
      </pc:sldChg>
      <pc:sldChg chg="addSp modSp new mod">
        <pc:chgData name="mano mosalakgotla" userId="0cbf89a92f6b9cea" providerId="LiveId" clId="{3A46C2CD-83CB-43B2-BCBE-62589DF81AFE}" dt="2022-07-30T14:07:42.033" v="103"/>
        <pc:sldMkLst>
          <pc:docMk/>
          <pc:sldMk cId="549196597" sldId="314"/>
        </pc:sldMkLst>
        <pc:spChg chg="add mod">
          <ac:chgData name="mano mosalakgotla" userId="0cbf89a92f6b9cea" providerId="LiveId" clId="{3A46C2CD-83CB-43B2-BCBE-62589DF81AFE}" dt="2022-07-30T14:07:42.033" v="103"/>
          <ac:spMkLst>
            <pc:docMk/>
            <pc:sldMk cId="549196597" sldId="314"/>
            <ac:spMk id="3" creationId="{740F20DE-0EDE-7482-0DE5-CE5A8B7314A4}"/>
          </ac:spMkLst>
        </pc:spChg>
        <pc:picChg chg="add mod">
          <ac:chgData name="mano mosalakgotla" userId="0cbf89a92f6b9cea" providerId="LiveId" clId="{3A46C2CD-83CB-43B2-BCBE-62589DF81AFE}" dt="2022-07-30T14:07:19.420" v="101" actId="1076"/>
          <ac:picMkLst>
            <pc:docMk/>
            <pc:sldMk cId="549196597" sldId="314"/>
            <ac:picMk id="2" creationId="{A234BEF5-CC16-56B2-1148-90C39154C330}"/>
          </ac:picMkLst>
        </pc:picChg>
      </pc:sldChg>
      <pc:sldChg chg="addSp modSp new mod">
        <pc:chgData name="mano mosalakgotla" userId="0cbf89a92f6b9cea" providerId="LiveId" clId="{3A46C2CD-83CB-43B2-BCBE-62589DF81AFE}" dt="2022-07-30T14:08:43.577" v="111"/>
        <pc:sldMkLst>
          <pc:docMk/>
          <pc:sldMk cId="3079201993" sldId="315"/>
        </pc:sldMkLst>
        <pc:spChg chg="add mod">
          <ac:chgData name="mano mosalakgotla" userId="0cbf89a92f6b9cea" providerId="LiveId" clId="{3A46C2CD-83CB-43B2-BCBE-62589DF81AFE}" dt="2022-07-30T14:08:43.577" v="111"/>
          <ac:spMkLst>
            <pc:docMk/>
            <pc:sldMk cId="3079201993" sldId="315"/>
            <ac:spMk id="3" creationId="{D5D33447-D5CF-3130-57EB-14ECBACC90B7}"/>
          </ac:spMkLst>
        </pc:spChg>
        <pc:picChg chg="add mod">
          <ac:chgData name="mano mosalakgotla" userId="0cbf89a92f6b9cea" providerId="LiveId" clId="{3A46C2CD-83CB-43B2-BCBE-62589DF81AFE}" dt="2022-07-30T14:08:15.393" v="108" actId="1076"/>
          <ac:picMkLst>
            <pc:docMk/>
            <pc:sldMk cId="3079201993" sldId="315"/>
            <ac:picMk id="2" creationId="{FEE888D6-1CF7-EFB1-6611-B8DC60A737CA}"/>
          </ac:picMkLst>
        </pc:picChg>
      </pc:sldChg>
      <pc:sldChg chg="addSp delSp modSp new mod">
        <pc:chgData name="mano mosalakgotla" userId="0cbf89a92f6b9cea" providerId="LiveId" clId="{3A46C2CD-83CB-43B2-BCBE-62589DF81AFE}" dt="2022-07-30T14:09:56.352" v="125"/>
        <pc:sldMkLst>
          <pc:docMk/>
          <pc:sldMk cId="1528666989" sldId="316"/>
        </pc:sldMkLst>
        <pc:spChg chg="add mod">
          <ac:chgData name="mano mosalakgotla" userId="0cbf89a92f6b9cea" providerId="LiveId" clId="{3A46C2CD-83CB-43B2-BCBE-62589DF81AFE}" dt="2022-07-30T14:09:56.352" v="125"/>
          <ac:spMkLst>
            <pc:docMk/>
            <pc:sldMk cId="1528666989" sldId="316"/>
            <ac:spMk id="4" creationId="{EBFF996E-6397-ABFB-B848-905CD606B67A}"/>
          </ac:spMkLst>
        </pc:spChg>
        <pc:graphicFrameChg chg="add del mod">
          <ac:chgData name="mano mosalakgotla" userId="0cbf89a92f6b9cea" providerId="LiveId" clId="{3A46C2CD-83CB-43B2-BCBE-62589DF81AFE}" dt="2022-07-30T14:09:03.434" v="114"/>
          <ac:graphicFrameMkLst>
            <pc:docMk/>
            <pc:sldMk cId="1528666989" sldId="316"/>
            <ac:graphicFrameMk id="2" creationId="{0650B378-985C-D88E-49F4-29558C08D4AA}"/>
          </ac:graphicFrameMkLst>
        </pc:graphicFrameChg>
        <pc:graphicFrameChg chg="add mod modGraphic">
          <ac:chgData name="mano mosalakgotla" userId="0cbf89a92f6b9cea" providerId="LiveId" clId="{3A46C2CD-83CB-43B2-BCBE-62589DF81AFE}" dt="2022-07-30T14:09:26.277" v="123" actId="403"/>
          <ac:graphicFrameMkLst>
            <pc:docMk/>
            <pc:sldMk cId="1528666989" sldId="316"/>
            <ac:graphicFrameMk id="3" creationId="{ABDEDB8F-42B8-483E-1DC4-9BF48EDD9DCD}"/>
          </ac:graphicFrameMkLst>
        </pc:graphicFrameChg>
      </pc:sldChg>
      <pc:sldChg chg="addSp modSp new mod">
        <pc:chgData name="mano mosalakgotla" userId="0cbf89a92f6b9cea" providerId="LiveId" clId="{3A46C2CD-83CB-43B2-BCBE-62589DF81AFE}" dt="2022-07-30T14:11:57.917" v="132"/>
        <pc:sldMkLst>
          <pc:docMk/>
          <pc:sldMk cId="418881946" sldId="317"/>
        </pc:sldMkLst>
        <pc:spChg chg="add mod">
          <ac:chgData name="mano mosalakgotla" userId="0cbf89a92f6b9cea" providerId="LiveId" clId="{3A46C2CD-83CB-43B2-BCBE-62589DF81AFE}" dt="2022-07-30T14:11:57.917" v="132"/>
          <ac:spMkLst>
            <pc:docMk/>
            <pc:sldMk cId="418881946" sldId="317"/>
            <ac:spMk id="3" creationId="{1586CE96-EFD6-06EB-71FE-3C10ABAC4B64}"/>
          </ac:spMkLst>
        </pc:spChg>
        <pc:picChg chg="add mod">
          <ac:chgData name="mano mosalakgotla" userId="0cbf89a92f6b9cea" providerId="LiveId" clId="{3A46C2CD-83CB-43B2-BCBE-62589DF81AFE}" dt="2022-07-30T14:10:19.745" v="130" actId="1076"/>
          <ac:picMkLst>
            <pc:docMk/>
            <pc:sldMk cId="418881946" sldId="317"/>
            <ac:picMk id="2" creationId="{82D74941-B27E-9585-E96A-CC5633D01853}"/>
          </ac:picMkLst>
        </pc:picChg>
      </pc:sldChg>
      <pc:sldChg chg="addSp delSp modSp new mod">
        <pc:chgData name="mano mosalakgotla" userId="0cbf89a92f6b9cea" providerId="LiveId" clId="{3A46C2CD-83CB-43B2-BCBE-62589DF81AFE}" dt="2022-07-30T14:13:08.244" v="148"/>
        <pc:sldMkLst>
          <pc:docMk/>
          <pc:sldMk cId="3043122694" sldId="318"/>
        </pc:sldMkLst>
        <pc:spChg chg="add mod">
          <ac:chgData name="mano mosalakgotla" userId="0cbf89a92f6b9cea" providerId="LiveId" clId="{3A46C2CD-83CB-43B2-BCBE-62589DF81AFE}" dt="2022-07-30T14:13:08.244" v="148"/>
          <ac:spMkLst>
            <pc:docMk/>
            <pc:sldMk cId="3043122694" sldId="318"/>
            <ac:spMk id="4" creationId="{4736BFF0-C9F8-F07C-FFD6-D3CE946099AA}"/>
          </ac:spMkLst>
        </pc:spChg>
        <pc:graphicFrameChg chg="add del mod">
          <ac:chgData name="mano mosalakgotla" userId="0cbf89a92f6b9cea" providerId="LiveId" clId="{3A46C2CD-83CB-43B2-BCBE-62589DF81AFE}" dt="2022-07-30T14:12:20.244" v="135"/>
          <ac:graphicFrameMkLst>
            <pc:docMk/>
            <pc:sldMk cId="3043122694" sldId="318"/>
            <ac:graphicFrameMk id="2" creationId="{12D6A19A-E170-1BF8-E023-85B8330F21AE}"/>
          </ac:graphicFrameMkLst>
        </pc:graphicFrameChg>
        <pc:graphicFrameChg chg="add mod modGraphic">
          <ac:chgData name="mano mosalakgotla" userId="0cbf89a92f6b9cea" providerId="LiveId" clId="{3A46C2CD-83CB-43B2-BCBE-62589DF81AFE}" dt="2022-07-30T14:12:32.391" v="144" actId="403"/>
          <ac:graphicFrameMkLst>
            <pc:docMk/>
            <pc:sldMk cId="3043122694" sldId="318"/>
            <ac:graphicFrameMk id="3" creationId="{DC56F2A4-8F3E-5FCD-5326-11A46CE302CF}"/>
          </ac:graphicFrameMkLst>
        </pc:graphicFrameChg>
      </pc:sldChg>
      <pc:sldChg chg="addSp modSp new mod">
        <pc:chgData name="mano mosalakgotla" userId="0cbf89a92f6b9cea" providerId="LiveId" clId="{3A46C2CD-83CB-43B2-BCBE-62589DF81AFE}" dt="2022-07-30T14:14:19.136" v="156"/>
        <pc:sldMkLst>
          <pc:docMk/>
          <pc:sldMk cId="3485227033" sldId="319"/>
        </pc:sldMkLst>
        <pc:spChg chg="add mod">
          <ac:chgData name="mano mosalakgotla" userId="0cbf89a92f6b9cea" providerId="LiveId" clId="{3A46C2CD-83CB-43B2-BCBE-62589DF81AFE}" dt="2022-07-30T14:14:19.136" v="156"/>
          <ac:spMkLst>
            <pc:docMk/>
            <pc:sldMk cId="3485227033" sldId="319"/>
            <ac:spMk id="3" creationId="{B1358410-8081-5223-A61E-0F60D3AE0576}"/>
          </ac:spMkLst>
        </pc:spChg>
        <pc:picChg chg="add mod">
          <ac:chgData name="mano mosalakgotla" userId="0cbf89a92f6b9cea" providerId="LiveId" clId="{3A46C2CD-83CB-43B2-BCBE-62589DF81AFE}" dt="2022-07-30T14:13:44.173" v="154" actId="1076"/>
          <ac:picMkLst>
            <pc:docMk/>
            <pc:sldMk cId="3485227033" sldId="319"/>
            <ac:picMk id="2" creationId="{2560723E-1A7E-8B6D-FB0A-4BF6756E3F52}"/>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E1A06-8754-4870-9E44-E39BADAD98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527F020-BBC3-49BB-91C2-5B2CBD64B3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7C0C22-EBDA-4130-87AE-CB28BC19B077}"/>
              </a:ext>
            </a:extLst>
          </p:cNvPr>
          <p:cNvSpPr>
            <a:spLocks noGrp="1"/>
          </p:cNvSpPr>
          <p:nvPr>
            <p:ph type="dt" sz="half" idx="10"/>
          </p:nvPr>
        </p:nvSpPr>
        <p:spPr/>
        <p:txBody>
          <a:bodyPr/>
          <a:lstStyle/>
          <a:p>
            <a:fld id="{82EDB8D0-98ED-4B86-9D5F-E61ADC70144D}" type="datetimeFigureOut">
              <a:rPr lang="en-US" smtClean="0"/>
              <a:t>7/30/2022</a:t>
            </a:fld>
            <a:endParaRPr lang="en-US" dirty="0"/>
          </a:p>
        </p:txBody>
      </p:sp>
      <p:sp>
        <p:nvSpPr>
          <p:cNvPr id="5" name="Footer Placeholder 4">
            <a:extLst>
              <a:ext uri="{FF2B5EF4-FFF2-40B4-BE49-F238E27FC236}">
                <a16:creationId xmlns:a16="http://schemas.microsoft.com/office/drawing/2014/main" id="{E2A419A8-07CA-4A4C-AEC2-C40D4D50AF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FA7B86-E610-42EA-B4DC-C2F447785273}"/>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8A7BA06D-B3FF-4E91-8639-B4569AE3AA23}"/>
              </a:ext>
            </a:extLst>
          </p:cNvPr>
          <p:cNvSpPr/>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Arc 7">
            <a:extLst>
              <a:ext uri="{FF2B5EF4-FFF2-40B4-BE49-F238E27FC236}">
                <a16:creationId xmlns:a16="http://schemas.microsoft.com/office/drawing/2014/main" id="{2B30C86D-5A07-48BC-9C9D-6F9A2DB1E9E1}"/>
              </a:ext>
            </a:extLst>
          </p:cNvPr>
          <p:cNvSpPr/>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1560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6E5D1-6D19-4E7F-9B4E-42326B7716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D2A06C-F91A-4ADC-9CD2-61F0A4D7EE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43AA9A-2280-4F63-8B3D-20742AE6901F}"/>
              </a:ext>
            </a:extLst>
          </p:cNvPr>
          <p:cNvSpPr>
            <a:spLocks noGrp="1"/>
          </p:cNvSpPr>
          <p:nvPr>
            <p:ph type="dt" sz="half" idx="10"/>
          </p:nvPr>
        </p:nvSpPr>
        <p:spPr/>
        <p:txBody>
          <a:bodyPr/>
          <a:lstStyle/>
          <a:p>
            <a:fld id="{82EDB8D0-98ED-4B86-9D5F-E61ADC70144D}" type="datetimeFigureOut">
              <a:rPr lang="en-US" smtClean="0"/>
              <a:t>7/30/2022</a:t>
            </a:fld>
            <a:endParaRPr lang="en-US"/>
          </a:p>
        </p:txBody>
      </p:sp>
      <p:sp>
        <p:nvSpPr>
          <p:cNvPr id="5" name="Footer Placeholder 4">
            <a:extLst>
              <a:ext uri="{FF2B5EF4-FFF2-40B4-BE49-F238E27FC236}">
                <a16:creationId xmlns:a16="http://schemas.microsoft.com/office/drawing/2014/main" id="{E40D986B-E58E-43B6-8A80-FFA9D8F748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140D36-2E71-4F27-967F-7A3E4C6EE197}"/>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C1609904-5327-4D2C-A445-B270A00F3B5F}"/>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30FC7BEC-08C5-4D95-9C84-B48BC8AD1C9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9499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1FEA3D-0C7F-45CD-B6A0-942F707B36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8B8A12-BCE6-4D03-A637-1DEC8924BE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749755-9FF4-428A-AEB7-1A6477466741}"/>
              </a:ext>
            </a:extLst>
          </p:cNvPr>
          <p:cNvSpPr>
            <a:spLocks noGrp="1"/>
          </p:cNvSpPr>
          <p:nvPr>
            <p:ph type="dt" sz="half" idx="10"/>
          </p:nvPr>
        </p:nvSpPr>
        <p:spPr/>
        <p:txBody>
          <a:bodyPr/>
          <a:lstStyle/>
          <a:p>
            <a:fld id="{82EDB8D0-98ED-4B86-9D5F-E61ADC70144D}" type="datetimeFigureOut">
              <a:rPr lang="en-US" smtClean="0"/>
              <a:t>7/30/2022</a:t>
            </a:fld>
            <a:endParaRPr lang="en-US"/>
          </a:p>
        </p:txBody>
      </p:sp>
      <p:sp>
        <p:nvSpPr>
          <p:cNvPr id="5" name="Footer Placeholder 4">
            <a:extLst>
              <a:ext uri="{FF2B5EF4-FFF2-40B4-BE49-F238E27FC236}">
                <a16:creationId xmlns:a16="http://schemas.microsoft.com/office/drawing/2014/main" id="{A5141836-11E2-49FD-877D-53B74514A9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D24C42-4B05-4EEF-BE14-29041EC9C0E5}"/>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5BADDEB1-F604-408B-B02A-A2814606E6AF}"/>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D8DF7987-332F-4D6C-81C3-990F39C76C96}"/>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5831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FF209-11EE-4A3F-9685-A155FECD0D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47AF11-F208-4FDA-9E19-D6CA3472134E}"/>
              </a:ext>
            </a:extLst>
          </p:cNvPr>
          <p:cNvSpPr>
            <a:spLocks noGrp="1"/>
          </p:cNvSpPr>
          <p:nvPr>
            <p:ph idx="1"/>
          </p:nvPr>
        </p:nvSpPr>
        <p:spPr>
          <a:xfrm>
            <a:off x="838200" y="1825625"/>
            <a:ext cx="10515600" cy="38597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E82FA1-02B7-467E-9F16-D178149407C5}"/>
              </a:ext>
            </a:extLst>
          </p:cNvPr>
          <p:cNvSpPr>
            <a:spLocks noGrp="1"/>
          </p:cNvSpPr>
          <p:nvPr>
            <p:ph type="dt" sz="half" idx="10"/>
          </p:nvPr>
        </p:nvSpPr>
        <p:spPr/>
        <p:txBody>
          <a:bodyPr/>
          <a:lstStyle/>
          <a:p>
            <a:fld id="{82EDB8D0-98ED-4B86-9D5F-E61ADC70144D}" type="datetimeFigureOut">
              <a:rPr lang="en-US" smtClean="0"/>
              <a:t>7/30/2022</a:t>
            </a:fld>
            <a:endParaRPr lang="en-US" dirty="0"/>
          </a:p>
        </p:txBody>
      </p:sp>
      <p:sp>
        <p:nvSpPr>
          <p:cNvPr id="5" name="Footer Placeholder 4">
            <a:extLst>
              <a:ext uri="{FF2B5EF4-FFF2-40B4-BE49-F238E27FC236}">
                <a16:creationId xmlns:a16="http://schemas.microsoft.com/office/drawing/2014/main" id="{6D389247-FB8A-4494-859B-B3754B02A5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CA5B62-3338-46A5-B381-A63B88CB0DDA}"/>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23DA7759-3209-4FE2-96D1-4EEDD81E9EA0}"/>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41460DAD-8769-4C9F-9C8C-BB0443909D76}"/>
              </a:ext>
            </a:extLst>
          </p:cNvPr>
          <p:cNvSpPr/>
          <p:nvPr/>
        </p:nvSpPr>
        <p:spPr>
          <a:xfrm flipH="1">
            <a:off x="12353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3842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C0001-5D76-45A0-A9F4-7172BDDD5D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E1462C4-0E4B-4DB7-A8BF-FE55142760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A5F313-1240-47AE-A026-7F349292B5CA}"/>
              </a:ext>
            </a:extLst>
          </p:cNvPr>
          <p:cNvSpPr>
            <a:spLocks noGrp="1"/>
          </p:cNvSpPr>
          <p:nvPr>
            <p:ph type="dt" sz="half" idx="10"/>
          </p:nvPr>
        </p:nvSpPr>
        <p:spPr/>
        <p:txBody>
          <a:bodyPr/>
          <a:lstStyle/>
          <a:p>
            <a:fld id="{82EDB8D0-98ED-4B86-9D5F-E61ADC70144D}" type="datetimeFigureOut">
              <a:rPr lang="en-US" smtClean="0"/>
              <a:t>7/30/2022</a:t>
            </a:fld>
            <a:endParaRPr lang="en-US"/>
          </a:p>
        </p:txBody>
      </p:sp>
      <p:sp>
        <p:nvSpPr>
          <p:cNvPr id="5" name="Footer Placeholder 4">
            <a:extLst>
              <a:ext uri="{FF2B5EF4-FFF2-40B4-BE49-F238E27FC236}">
                <a16:creationId xmlns:a16="http://schemas.microsoft.com/office/drawing/2014/main" id="{22448158-6132-4335-B8E1-F6A8963837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94C5B6-1598-48B4-9B3A-3078FDBE90B7}"/>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9" name="Freeform: Shape 8">
            <a:extLst>
              <a:ext uri="{FF2B5EF4-FFF2-40B4-BE49-F238E27FC236}">
                <a16:creationId xmlns:a16="http://schemas.microsoft.com/office/drawing/2014/main" id="{FEDBDD32-D3EE-4848-A112-BA814D4631CD}"/>
              </a:ext>
            </a:extLst>
          </p:cNvPr>
          <p:cNvSpPr/>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Arc 9">
            <a:extLst>
              <a:ext uri="{FF2B5EF4-FFF2-40B4-BE49-F238E27FC236}">
                <a16:creationId xmlns:a16="http://schemas.microsoft.com/office/drawing/2014/main" id="{61350361-843C-49D0-BD6A-ECDBA3842BA0}"/>
              </a:ext>
            </a:extLst>
          </p:cNvPr>
          <p:cNvSpPr/>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4744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BFD05-2CB2-4A7E-89E7-57615BA82B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9532B8-D460-476D-816F-725E8D96C0A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6F7120F-70AF-4ED5-B364-3AA55C6B44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D8B65F-F709-469F-9961-4D01896CAA12}"/>
              </a:ext>
            </a:extLst>
          </p:cNvPr>
          <p:cNvSpPr>
            <a:spLocks noGrp="1"/>
          </p:cNvSpPr>
          <p:nvPr>
            <p:ph type="dt" sz="half" idx="10"/>
          </p:nvPr>
        </p:nvSpPr>
        <p:spPr/>
        <p:txBody>
          <a:bodyPr/>
          <a:lstStyle/>
          <a:p>
            <a:fld id="{82EDB8D0-98ED-4B86-9D5F-E61ADC70144D}" type="datetimeFigureOut">
              <a:rPr lang="en-US" smtClean="0"/>
              <a:t>7/30/2022</a:t>
            </a:fld>
            <a:endParaRPr lang="en-US"/>
          </a:p>
        </p:txBody>
      </p:sp>
      <p:sp>
        <p:nvSpPr>
          <p:cNvPr id="6" name="Footer Placeholder 5">
            <a:extLst>
              <a:ext uri="{FF2B5EF4-FFF2-40B4-BE49-F238E27FC236}">
                <a16:creationId xmlns:a16="http://schemas.microsoft.com/office/drawing/2014/main" id="{B781C6BC-B23D-48BC-AD44-654DDB8D01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00D60B-86A1-479D-BCE8-06D2C3DBC94E}"/>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8" name="Freeform: Shape 7">
            <a:extLst>
              <a:ext uri="{FF2B5EF4-FFF2-40B4-BE49-F238E27FC236}">
                <a16:creationId xmlns:a16="http://schemas.microsoft.com/office/drawing/2014/main" id="{B4EC5136-99DA-40B5-8F79-5C3A56D38BA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4F8FB775-26C4-41BA-837C-4478D48D215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6513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2983E-E761-4429-9203-7FE8B2DB67E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21E9B7-62BE-49BA-AC6B-55250D6627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41A3FD-B90A-4C31-BD6B-581F9E2E0E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0D1D55-B722-4968-B171-AF3B462DDA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71085A8-02C2-4E7F-935E-5AEECBAD19B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8A5018-8A77-40E8-B159-4894ECF228B1}"/>
              </a:ext>
            </a:extLst>
          </p:cNvPr>
          <p:cNvSpPr>
            <a:spLocks noGrp="1"/>
          </p:cNvSpPr>
          <p:nvPr>
            <p:ph type="dt" sz="half" idx="10"/>
          </p:nvPr>
        </p:nvSpPr>
        <p:spPr/>
        <p:txBody>
          <a:bodyPr/>
          <a:lstStyle/>
          <a:p>
            <a:fld id="{82EDB8D0-98ED-4B86-9D5F-E61ADC70144D}" type="datetimeFigureOut">
              <a:rPr lang="en-US" smtClean="0"/>
              <a:t>7/30/2022</a:t>
            </a:fld>
            <a:endParaRPr lang="en-US"/>
          </a:p>
        </p:txBody>
      </p:sp>
      <p:sp>
        <p:nvSpPr>
          <p:cNvPr id="8" name="Footer Placeholder 7">
            <a:extLst>
              <a:ext uri="{FF2B5EF4-FFF2-40B4-BE49-F238E27FC236}">
                <a16:creationId xmlns:a16="http://schemas.microsoft.com/office/drawing/2014/main" id="{8AD79441-8908-4461-9FDD-BCE6388370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8D29F7D-B101-4950-A2C0-F350FB26D45F}"/>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10" name="Freeform: Shape 9">
            <a:extLst>
              <a:ext uri="{FF2B5EF4-FFF2-40B4-BE49-F238E27FC236}">
                <a16:creationId xmlns:a16="http://schemas.microsoft.com/office/drawing/2014/main" id="{862D7398-9A79-4B24-9C7D-F0DEED57C70B}"/>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C07F28CD-1873-4E36-A064-2D25E0A8501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9048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11BF3-02E8-4EB7-818E-652B82CF2C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4D3190-B78C-42F1-9D62-F523886BBE51}"/>
              </a:ext>
            </a:extLst>
          </p:cNvPr>
          <p:cNvSpPr>
            <a:spLocks noGrp="1"/>
          </p:cNvSpPr>
          <p:nvPr>
            <p:ph type="dt" sz="half" idx="10"/>
          </p:nvPr>
        </p:nvSpPr>
        <p:spPr/>
        <p:txBody>
          <a:bodyPr/>
          <a:lstStyle/>
          <a:p>
            <a:fld id="{82EDB8D0-98ED-4B86-9D5F-E61ADC70144D}" type="datetimeFigureOut">
              <a:rPr lang="en-US" smtClean="0"/>
              <a:t>7/30/2022</a:t>
            </a:fld>
            <a:endParaRPr lang="en-US"/>
          </a:p>
        </p:txBody>
      </p:sp>
      <p:sp>
        <p:nvSpPr>
          <p:cNvPr id="4" name="Footer Placeholder 3">
            <a:extLst>
              <a:ext uri="{FF2B5EF4-FFF2-40B4-BE49-F238E27FC236}">
                <a16:creationId xmlns:a16="http://schemas.microsoft.com/office/drawing/2014/main" id="{EA381C40-F9FC-4D58-8508-F0632DF5A0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01CBCC-4CC2-49BD-B155-01E0F4D798BE}"/>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6" name="Freeform: Shape 5">
            <a:extLst>
              <a:ext uri="{FF2B5EF4-FFF2-40B4-BE49-F238E27FC236}">
                <a16:creationId xmlns:a16="http://schemas.microsoft.com/office/drawing/2014/main" id="{DC13EF9C-0B5A-4364-91AA-E5DD5B536E54}"/>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8F674475-6327-490A-BD7F-084F5C07F2E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9442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024287-C9B9-48AC-8E4D-A282DE2F44F5}"/>
              </a:ext>
            </a:extLst>
          </p:cNvPr>
          <p:cNvSpPr>
            <a:spLocks noGrp="1"/>
          </p:cNvSpPr>
          <p:nvPr>
            <p:ph type="dt" sz="half" idx="10"/>
          </p:nvPr>
        </p:nvSpPr>
        <p:spPr/>
        <p:txBody>
          <a:bodyPr/>
          <a:lstStyle/>
          <a:p>
            <a:fld id="{82EDB8D0-98ED-4B86-9D5F-E61ADC70144D}" type="datetimeFigureOut">
              <a:rPr lang="en-US" smtClean="0"/>
              <a:t>7/30/2022</a:t>
            </a:fld>
            <a:endParaRPr lang="en-US"/>
          </a:p>
        </p:txBody>
      </p:sp>
      <p:sp>
        <p:nvSpPr>
          <p:cNvPr id="3" name="Footer Placeholder 2">
            <a:extLst>
              <a:ext uri="{FF2B5EF4-FFF2-40B4-BE49-F238E27FC236}">
                <a16:creationId xmlns:a16="http://schemas.microsoft.com/office/drawing/2014/main" id="{2D34C9A2-75A7-4164-B3B8-E6A9D60BA0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CBE73CE-2859-4D49-A9EC-26AF3FBDF6A3}"/>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5" name="Freeform: Shape 4">
            <a:extLst>
              <a:ext uri="{FF2B5EF4-FFF2-40B4-BE49-F238E27FC236}">
                <a16:creationId xmlns:a16="http://schemas.microsoft.com/office/drawing/2014/main" id="{AA5ED585-FEBB-4DAD-84C0-97BEE6C360C3}"/>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reeform: Shape 5">
            <a:extLst>
              <a:ext uri="{FF2B5EF4-FFF2-40B4-BE49-F238E27FC236}">
                <a16:creationId xmlns:a16="http://schemas.microsoft.com/office/drawing/2014/main" id="{EF6AC352-A720-4DB3-87CA-A33B0607CA2F}"/>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0797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FC812-4DB6-4F98-9404-29C191D3BA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2F0855E-0CD6-47DD-B648-4C84C783D7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D50082B-17D7-4D61-8AEB-81517D85D2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A70783-FF31-4C4E-9196-EB169B209747}"/>
              </a:ext>
            </a:extLst>
          </p:cNvPr>
          <p:cNvSpPr>
            <a:spLocks noGrp="1"/>
          </p:cNvSpPr>
          <p:nvPr>
            <p:ph type="dt" sz="half" idx="10"/>
          </p:nvPr>
        </p:nvSpPr>
        <p:spPr/>
        <p:txBody>
          <a:bodyPr/>
          <a:lstStyle/>
          <a:p>
            <a:fld id="{82EDB8D0-98ED-4B86-9D5F-E61ADC70144D}" type="datetimeFigureOut">
              <a:rPr lang="en-US" smtClean="0"/>
              <a:t>7/30/2022</a:t>
            </a:fld>
            <a:endParaRPr lang="en-US"/>
          </a:p>
        </p:txBody>
      </p:sp>
      <p:sp>
        <p:nvSpPr>
          <p:cNvPr id="6" name="Footer Placeholder 5">
            <a:extLst>
              <a:ext uri="{FF2B5EF4-FFF2-40B4-BE49-F238E27FC236}">
                <a16:creationId xmlns:a16="http://schemas.microsoft.com/office/drawing/2014/main" id="{7D92E260-747D-40FD-A062-9DD5E6835A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7E50A0-1E05-49C5-88C9-46267751201F}"/>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8" name="Freeform: Shape 7">
            <a:extLst>
              <a:ext uri="{FF2B5EF4-FFF2-40B4-BE49-F238E27FC236}">
                <a16:creationId xmlns:a16="http://schemas.microsoft.com/office/drawing/2014/main" id="{2C155C63-9F58-4422-B669-F9748628067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385DBA62-0EDB-47AA-86C7-90463BC9B308}"/>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2538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D7521-E43D-41D1-B458-26B20DC6DD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472CF2-2653-4B98-A416-D7A0A860EC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6EF87F5-0B10-4AC7-9599-F088C5E796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A07CB7-0520-4D64-B76C-C31AC557832D}"/>
              </a:ext>
            </a:extLst>
          </p:cNvPr>
          <p:cNvSpPr>
            <a:spLocks noGrp="1"/>
          </p:cNvSpPr>
          <p:nvPr>
            <p:ph type="dt" sz="half" idx="10"/>
          </p:nvPr>
        </p:nvSpPr>
        <p:spPr/>
        <p:txBody>
          <a:bodyPr/>
          <a:lstStyle/>
          <a:p>
            <a:fld id="{82EDB8D0-98ED-4B86-9D5F-E61ADC70144D}" type="datetimeFigureOut">
              <a:rPr lang="en-US" smtClean="0"/>
              <a:t>7/30/2022</a:t>
            </a:fld>
            <a:endParaRPr lang="en-US"/>
          </a:p>
        </p:txBody>
      </p:sp>
      <p:sp>
        <p:nvSpPr>
          <p:cNvPr id="6" name="Footer Placeholder 5">
            <a:extLst>
              <a:ext uri="{FF2B5EF4-FFF2-40B4-BE49-F238E27FC236}">
                <a16:creationId xmlns:a16="http://schemas.microsoft.com/office/drawing/2014/main" id="{92EEB226-AD45-45DF-AAB5-5513AE732A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E96AEB-9481-4CCE-B110-FEDD334835B8}"/>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8" name="Freeform: Shape 7">
            <a:extLst>
              <a:ext uri="{FF2B5EF4-FFF2-40B4-BE49-F238E27FC236}">
                <a16:creationId xmlns:a16="http://schemas.microsoft.com/office/drawing/2014/main" id="{6BA9707F-7BCE-464F-BF45-E216527084EE}"/>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BC589723-2CC8-49D1-B4E1-36FECED6A2D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6182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EC5685-19F1-49DA-ADE5-D5D32F1659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FC0A4D-22A1-4554-B5DE-887974F4DF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9D5CDC-F2CE-410E-AD13-DDC235C71C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cap="none" spc="0" baseline="0">
                <a:solidFill>
                  <a:schemeClr val="tx1">
                    <a:tint val="75000"/>
                  </a:schemeClr>
                </a:solidFill>
                <a:latin typeface="+mn-lt"/>
              </a:defRPr>
            </a:lvl1pPr>
          </a:lstStyle>
          <a:p>
            <a:fld id="{82EDB8D0-98ED-4B86-9D5F-E61ADC70144D}" type="datetimeFigureOut">
              <a:rPr lang="en-US" smtClean="0"/>
              <a:pPr/>
              <a:t>7/30/2022</a:t>
            </a:fld>
            <a:endParaRPr lang="en-US" dirty="0"/>
          </a:p>
        </p:txBody>
      </p:sp>
      <p:sp>
        <p:nvSpPr>
          <p:cNvPr id="5" name="Footer Placeholder 4">
            <a:extLst>
              <a:ext uri="{FF2B5EF4-FFF2-40B4-BE49-F238E27FC236}">
                <a16:creationId xmlns:a16="http://schemas.microsoft.com/office/drawing/2014/main" id="{9340CD45-794A-4BB0-A427-0CE61AEAF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cap="none" spc="0" baseline="0">
                <a:solidFill>
                  <a:schemeClr val="tx1">
                    <a:tint val="75000"/>
                  </a:schemeClr>
                </a:solidFill>
                <a:latin typeface="+mn-lt"/>
              </a:defRPr>
            </a:lvl1pPr>
          </a:lstStyle>
          <a:p>
            <a:endParaRPr lang="en-US"/>
          </a:p>
        </p:txBody>
      </p:sp>
      <p:sp>
        <p:nvSpPr>
          <p:cNvPr id="6" name="Slide Number Placeholder 5">
            <a:extLst>
              <a:ext uri="{FF2B5EF4-FFF2-40B4-BE49-F238E27FC236}">
                <a16:creationId xmlns:a16="http://schemas.microsoft.com/office/drawing/2014/main" id="{FCB3AB91-9588-4071-92D2-364F4A6ED0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cap="none" spc="0" baseline="0">
                <a:solidFill>
                  <a:schemeClr val="tx1">
                    <a:tint val="75000"/>
                  </a:schemeClr>
                </a:solidFill>
                <a:latin typeface="+mn-lt"/>
              </a:defRPr>
            </a:lvl1pPr>
          </a:lstStyle>
          <a:p>
            <a:fld id="{4854181D-6920-4594-9A5D-6CE56DC9F8B2}" type="slidenum">
              <a:rPr lang="en-US" smtClean="0"/>
              <a:pPr/>
              <a:t>‹#›</a:t>
            </a:fld>
            <a:endParaRPr lang="en-US"/>
          </a:p>
        </p:txBody>
      </p:sp>
    </p:spTree>
    <p:extLst>
      <p:ext uri="{BB962C8B-B14F-4D97-AF65-F5344CB8AC3E}">
        <p14:creationId xmlns:p14="http://schemas.microsoft.com/office/powerpoint/2010/main" val="2936558015"/>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930EBA3-4D2E-42E8-B828-834555328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Arc 10">
            <a:extLst>
              <a:ext uri="{FF2B5EF4-FFF2-40B4-BE49-F238E27FC236}">
                <a16:creationId xmlns:a16="http://schemas.microsoft.com/office/drawing/2014/main" id="{E58B2195-5055-402F-A3E7-53FF0E498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5836" y="775849"/>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88EE9AB-382F-D8E0-3BF8-022E02ED88AD}"/>
              </a:ext>
            </a:extLst>
          </p:cNvPr>
          <p:cNvSpPr>
            <a:spLocks noGrp="1"/>
          </p:cNvSpPr>
          <p:nvPr>
            <p:ph type="ctrTitle"/>
          </p:nvPr>
        </p:nvSpPr>
        <p:spPr>
          <a:xfrm>
            <a:off x="6417732" y="957715"/>
            <a:ext cx="5130798" cy="2750419"/>
          </a:xfrm>
        </p:spPr>
        <p:txBody>
          <a:bodyPr>
            <a:normAutofit/>
          </a:bodyPr>
          <a:lstStyle/>
          <a:p>
            <a:r>
              <a:rPr lang="en-GB" sz="5100" dirty="0"/>
              <a:t>Supplementary Material </a:t>
            </a:r>
            <a:endParaRPr lang="en-ZA" sz="5100" dirty="0"/>
          </a:p>
        </p:txBody>
      </p:sp>
      <p:sp>
        <p:nvSpPr>
          <p:cNvPr id="3" name="Subtitle 2">
            <a:extLst>
              <a:ext uri="{FF2B5EF4-FFF2-40B4-BE49-F238E27FC236}">
                <a16:creationId xmlns:a16="http://schemas.microsoft.com/office/drawing/2014/main" id="{EA854C6C-025E-EFFD-B683-3D3CAC0A723C}"/>
              </a:ext>
            </a:extLst>
          </p:cNvPr>
          <p:cNvSpPr>
            <a:spLocks noGrp="1"/>
          </p:cNvSpPr>
          <p:nvPr>
            <p:ph type="subTitle" idx="1"/>
          </p:nvPr>
        </p:nvSpPr>
        <p:spPr>
          <a:xfrm>
            <a:off x="6417732" y="3800209"/>
            <a:ext cx="5130798" cy="2307022"/>
          </a:xfrm>
        </p:spPr>
        <p:txBody>
          <a:bodyPr>
            <a:normAutofit/>
          </a:bodyPr>
          <a:lstStyle/>
          <a:p>
            <a:r>
              <a:rPr lang="en-GB"/>
              <a:t>Author: Mano Mosalakgotla</a:t>
            </a:r>
          </a:p>
          <a:p>
            <a:r>
              <a:rPr lang="en-GB"/>
              <a:t>Supervisor: Prof Mmantsae Diale</a:t>
            </a:r>
            <a:endParaRPr lang="en-ZA" dirty="0"/>
          </a:p>
        </p:txBody>
      </p:sp>
      <p:sp>
        <p:nvSpPr>
          <p:cNvPr id="13" name="Oval 12">
            <a:extLst>
              <a:ext uri="{FF2B5EF4-FFF2-40B4-BE49-F238E27FC236}">
                <a16:creationId xmlns:a16="http://schemas.microsoft.com/office/drawing/2014/main" id="{528AA953-F4F9-4DC5-97C7-491F4AF937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97079" y="5607717"/>
            <a:ext cx="513442" cy="4995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6" name="Graphic 5" descr="Atom outline">
            <a:extLst>
              <a:ext uri="{FF2B5EF4-FFF2-40B4-BE49-F238E27FC236}">
                <a16:creationId xmlns:a16="http://schemas.microsoft.com/office/drawing/2014/main" id="{DAE38E10-FA76-7973-E7A8-9C717660AE1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7868" y="707994"/>
            <a:ext cx="5442012" cy="5442012"/>
          </a:xfrm>
          <a:prstGeom prst="rect">
            <a:avLst/>
          </a:prstGeom>
        </p:spPr>
      </p:pic>
    </p:spTree>
    <p:extLst>
      <p:ext uri="{BB962C8B-B14F-4D97-AF65-F5344CB8AC3E}">
        <p14:creationId xmlns:p14="http://schemas.microsoft.com/office/powerpoint/2010/main" val="2253116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0D793CE-A505-8564-4878-07610CFF8279}"/>
              </a:ext>
            </a:extLst>
          </p:cNvPr>
          <p:cNvPicPr>
            <a:picLocks noChangeAspect="1"/>
          </p:cNvPicPr>
          <p:nvPr/>
        </p:nvPicPr>
        <p:blipFill>
          <a:blip r:embed="rId2"/>
          <a:stretch>
            <a:fillRect/>
          </a:stretch>
        </p:blipFill>
        <p:spPr>
          <a:xfrm>
            <a:off x="1214754" y="0"/>
            <a:ext cx="9180997" cy="6196613"/>
          </a:xfrm>
          <a:prstGeom prst="rect">
            <a:avLst/>
          </a:prstGeom>
        </p:spPr>
      </p:pic>
      <p:sp>
        <p:nvSpPr>
          <p:cNvPr id="3" name="Title 3">
            <a:extLst>
              <a:ext uri="{FF2B5EF4-FFF2-40B4-BE49-F238E27FC236}">
                <a16:creationId xmlns:a16="http://schemas.microsoft.com/office/drawing/2014/main" id="{B1207F6D-F034-0A8D-E0B0-2969D10DAA46}"/>
              </a:ext>
            </a:extLst>
          </p:cNvPr>
          <p:cNvSpPr txBox="1">
            <a:spLocks/>
          </p:cNvSpPr>
          <p:nvPr/>
        </p:nvSpPr>
        <p:spPr>
          <a:xfrm>
            <a:off x="698731" y="6321394"/>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4.2.7 FE-SEM cross-sectional view of thin films deposited with (a) 5 (b) 7 and (c) 10 Layers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t>
            </a:r>
            <a:endParaRPr lang="en-ZA" sz="1100" dirty="0"/>
          </a:p>
        </p:txBody>
      </p:sp>
    </p:spTree>
    <p:extLst>
      <p:ext uri="{BB962C8B-B14F-4D97-AF65-F5344CB8AC3E}">
        <p14:creationId xmlns:p14="http://schemas.microsoft.com/office/powerpoint/2010/main" val="556777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4A93D9FC-D359-C30A-1EDB-0C4AAB1C3D27}"/>
              </a:ext>
            </a:extLst>
          </p:cNvPr>
          <p:cNvSpPr txBox="1">
            <a:spLocks/>
          </p:cNvSpPr>
          <p:nvPr/>
        </p:nvSpPr>
        <p:spPr>
          <a:xfrm>
            <a:off x="698731" y="622105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4.2.8 EDS analysis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withdrawn from the precursor at the speeds of (a) 50 mm/min (b) 100 mm/min (c) 150 mm/min (d) 200 mm/min.</a:t>
            </a:r>
            <a:endParaRPr lang="en-ZA" sz="1100" dirty="0"/>
          </a:p>
        </p:txBody>
      </p:sp>
      <p:pic>
        <p:nvPicPr>
          <p:cNvPr id="3" name="Picture 2">
            <a:extLst>
              <a:ext uri="{FF2B5EF4-FFF2-40B4-BE49-F238E27FC236}">
                <a16:creationId xmlns:a16="http://schemas.microsoft.com/office/drawing/2014/main" id="{067FB689-54DD-6E65-5CD5-DAFF0A0F9D7D}"/>
              </a:ext>
            </a:extLst>
          </p:cNvPr>
          <p:cNvPicPr>
            <a:picLocks noChangeAspect="1"/>
          </p:cNvPicPr>
          <p:nvPr/>
        </p:nvPicPr>
        <p:blipFill>
          <a:blip r:embed="rId2"/>
          <a:stretch>
            <a:fillRect/>
          </a:stretch>
        </p:blipFill>
        <p:spPr>
          <a:xfrm>
            <a:off x="956492" y="-1"/>
            <a:ext cx="9452848" cy="6169981"/>
          </a:xfrm>
          <a:prstGeom prst="rect">
            <a:avLst/>
          </a:prstGeom>
        </p:spPr>
      </p:pic>
    </p:spTree>
    <p:extLst>
      <p:ext uri="{BB962C8B-B14F-4D97-AF65-F5344CB8AC3E}">
        <p14:creationId xmlns:p14="http://schemas.microsoft.com/office/powerpoint/2010/main" val="2083417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FFE5446B-ADB9-7009-60C6-1759FB481875}"/>
              </a:ext>
            </a:extLst>
          </p:cNvPr>
          <p:cNvSpPr txBox="1">
            <a:spLocks/>
          </p:cNvSpPr>
          <p:nvPr/>
        </p:nvSpPr>
        <p:spPr>
          <a:xfrm>
            <a:off x="698731" y="622105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4.2.9 EDS analysis of the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deposited to consist of (a) 5 Layers (b) 7 Layers and (c) 10 Layers.</a:t>
            </a:r>
            <a:endParaRPr lang="en-ZA" sz="1100" dirty="0"/>
          </a:p>
        </p:txBody>
      </p:sp>
      <p:pic>
        <p:nvPicPr>
          <p:cNvPr id="3" name="Picture 2">
            <a:extLst>
              <a:ext uri="{FF2B5EF4-FFF2-40B4-BE49-F238E27FC236}">
                <a16:creationId xmlns:a16="http://schemas.microsoft.com/office/drawing/2014/main" id="{8355CFF7-6867-32A3-3786-6F9E1F8F2675}"/>
              </a:ext>
            </a:extLst>
          </p:cNvPr>
          <p:cNvPicPr>
            <a:picLocks noChangeAspect="1"/>
          </p:cNvPicPr>
          <p:nvPr/>
        </p:nvPicPr>
        <p:blipFill>
          <a:blip r:embed="rId2"/>
          <a:stretch>
            <a:fillRect/>
          </a:stretch>
        </p:blipFill>
        <p:spPr>
          <a:xfrm>
            <a:off x="815688" y="0"/>
            <a:ext cx="10074979" cy="6090082"/>
          </a:xfrm>
          <a:prstGeom prst="rect">
            <a:avLst/>
          </a:prstGeom>
        </p:spPr>
      </p:pic>
    </p:spTree>
    <p:extLst>
      <p:ext uri="{BB962C8B-B14F-4D97-AF65-F5344CB8AC3E}">
        <p14:creationId xmlns:p14="http://schemas.microsoft.com/office/powerpoint/2010/main" val="1871431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FA83F46-7D2A-FA36-0621-3822CFF62D63}"/>
              </a:ext>
            </a:extLst>
          </p:cNvPr>
          <p:cNvPicPr>
            <a:picLocks noChangeAspect="1"/>
          </p:cNvPicPr>
          <p:nvPr/>
        </p:nvPicPr>
        <p:blipFill>
          <a:blip r:embed="rId2"/>
          <a:stretch>
            <a:fillRect/>
          </a:stretch>
        </p:blipFill>
        <p:spPr>
          <a:xfrm>
            <a:off x="1005443" y="0"/>
            <a:ext cx="9795486" cy="5921405"/>
          </a:xfrm>
          <a:prstGeom prst="rect">
            <a:avLst/>
          </a:prstGeom>
        </p:spPr>
      </p:pic>
      <p:sp>
        <p:nvSpPr>
          <p:cNvPr id="3" name="Title 3">
            <a:extLst>
              <a:ext uri="{FF2B5EF4-FFF2-40B4-BE49-F238E27FC236}">
                <a16:creationId xmlns:a16="http://schemas.microsoft.com/office/drawing/2014/main" id="{3F502813-52CC-8F29-8767-0E9EFEA9AADF}"/>
              </a:ext>
            </a:extLst>
          </p:cNvPr>
          <p:cNvSpPr txBox="1">
            <a:spLocks/>
          </p:cNvSpPr>
          <p:nvPr/>
        </p:nvSpPr>
        <p:spPr>
          <a:xfrm>
            <a:off x="698731" y="622105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4.2.10 EDS analysis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annealed at different temperatures of (a) 400°C (b) 500°C (c) 600°C and (d) 650°C.</a:t>
            </a:r>
            <a:endParaRPr lang="en-ZA" sz="1100" dirty="0"/>
          </a:p>
        </p:txBody>
      </p:sp>
    </p:spTree>
    <p:extLst>
      <p:ext uri="{BB962C8B-B14F-4D97-AF65-F5344CB8AC3E}">
        <p14:creationId xmlns:p14="http://schemas.microsoft.com/office/powerpoint/2010/main" val="1788084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A679251-A1D5-6C67-998A-8C0A11962A36}"/>
              </a:ext>
            </a:extLst>
          </p:cNvPr>
          <p:cNvPicPr>
            <a:picLocks noChangeAspect="1"/>
          </p:cNvPicPr>
          <p:nvPr/>
        </p:nvPicPr>
        <p:blipFill rotWithShape="1">
          <a:blip r:embed="rId2"/>
          <a:srcRect l="3324" t="3286" r="5052"/>
          <a:stretch/>
        </p:blipFill>
        <p:spPr bwMode="auto">
          <a:xfrm>
            <a:off x="2166151" y="80750"/>
            <a:ext cx="7039992" cy="6012039"/>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AA880DC3-4E0C-632B-94E9-861F2A270FC8}"/>
              </a:ext>
            </a:extLst>
          </p:cNvPr>
          <p:cNvSpPr txBox="1">
            <a:spLocks/>
          </p:cNvSpPr>
          <p:nvPr/>
        </p:nvSpPr>
        <p:spPr>
          <a:xfrm>
            <a:off x="698731" y="6061260"/>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4.2.11 UV–Vis absorption spectra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(a) withdrawn from the precursor at different speeds (b) consisting of different number of film layers, and (c) annealed at different temperatures, with the insets showing their transmittance measurements.</a:t>
            </a:r>
            <a:endParaRPr lang="en-ZA" sz="1100" dirty="0"/>
          </a:p>
        </p:txBody>
      </p:sp>
    </p:spTree>
    <p:extLst>
      <p:ext uri="{BB962C8B-B14F-4D97-AF65-F5344CB8AC3E}">
        <p14:creationId xmlns:p14="http://schemas.microsoft.com/office/powerpoint/2010/main" val="1972902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920C5C-ECF9-1390-8115-BB0644A7F7AF}"/>
              </a:ext>
            </a:extLst>
          </p:cNvPr>
          <p:cNvPicPr>
            <a:picLocks noChangeAspect="1"/>
          </p:cNvPicPr>
          <p:nvPr/>
        </p:nvPicPr>
        <p:blipFill rotWithShape="1">
          <a:blip r:embed="rId2"/>
          <a:srcRect l="1801" t="4231" r="5557"/>
          <a:stretch/>
        </p:blipFill>
        <p:spPr bwMode="auto">
          <a:xfrm>
            <a:off x="2056283" y="0"/>
            <a:ext cx="7283025" cy="6181991"/>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6100992D-02CF-88F4-40AF-9EEE38C6AD2A}"/>
              </a:ext>
            </a:extLst>
          </p:cNvPr>
          <p:cNvSpPr txBox="1">
            <a:spLocks/>
          </p:cNvSpPr>
          <p:nvPr/>
        </p:nvSpPr>
        <p:spPr>
          <a:xfrm>
            <a:off x="698731" y="6061260"/>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4.2.12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Tauc</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approximation for the indirect bandgaps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(a) withdrawn from the precursor at different speeds, (b) consisting of different number of film layers, and (c) annealed at different temperatures.</a:t>
            </a:r>
            <a:endParaRPr lang="en-ZA" sz="1100" dirty="0"/>
          </a:p>
        </p:txBody>
      </p:sp>
    </p:spTree>
    <p:extLst>
      <p:ext uri="{BB962C8B-B14F-4D97-AF65-F5344CB8AC3E}">
        <p14:creationId xmlns:p14="http://schemas.microsoft.com/office/powerpoint/2010/main" val="25648047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8D7ED2-B57A-4170-DFCD-7EAFE8082CC4}"/>
              </a:ext>
            </a:extLst>
          </p:cNvPr>
          <p:cNvPicPr>
            <a:picLocks noChangeAspect="1"/>
          </p:cNvPicPr>
          <p:nvPr/>
        </p:nvPicPr>
        <p:blipFill rotWithShape="1">
          <a:blip r:embed="rId2"/>
          <a:srcRect l="3820" t="1308" r="6167" b="-1"/>
          <a:stretch/>
        </p:blipFill>
        <p:spPr bwMode="auto">
          <a:xfrm>
            <a:off x="2026274" y="0"/>
            <a:ext cx="7295280" cy="6093561"/>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D0C578B5-7B34-AD57-16E1-5CC3E87F240C}"/>
              </a:ext>
            </a:extLst>
          </p:cNvPr>
          <p:cNvSpPr txBox="1">
            <a:spLocks/>
          </p:cNvSpPr>
          <p:nvPr/>
        </p:nvSpPr>
        <p:spPr>
          <a:xfrm>
            <a:off x="698731" y="6061260"/>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4.2.13 Photo-current density for CuO photocathodes: (a) withdrawn from the precursor at different speeds, (b) consisting of different number of film layers, and (c) annealed at different temperatures.</a:t>
            </a:r>
            <a:endParaRPr lang="en-ZA" sz="1100" dirty="0"/>
          </a:p>
        </p:txBody>
      </p:sp>
    </p:spTree>
    <p:extLst>
      <p:ext uri="{BB962C8B-B14F-4D97-AF65-F5344CB8AC3E}">
        <p14:creationId xmlns:p14="http://schemas.microsoft.com/office/powerpoint/2010/main" val="2260279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art&#10;&#10;Description automatically generated">
            <a:extLst>
              <a:ext uri="{FF2B5EF4-FFF2-40B4-BE49-F238E27FC236}">
                <a16:creationId xmlns:a16="http://schemas.microsoft.com/office/drawing/2014/main" id="{3C16CA11-6D3F-5E73-28D3-AB3A39DC765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6152" y="0"/>
            <a:ext cx="7989175" cy="6249880"/>
          </a:xfrm>
          <a:prstGeom prst="rect">
            <a:avLst/>
          </a:prstGeom>
          <a:noFill/>
          <a:ln>
            <a:noFill/>
          </a:ln>
        </p:spPr>
      </p:pic>
      <p:sp>
        <p:nvSpPr>
          <p:cNvPr id="3" name="Title 3">
            <a:extLst>
              <a:ext uri="{FF2B5EF4-FFF2-40B4-BE49-F238E27FC236}">
                <a16:creationId xmlns:a16="http://schemas.microsoft.com/office/drawing/2014/main" id="{38352C96-3790-459F-8B3C-6C27A44C4756}"/>
              </a:ext>
            </a:extLst>
          </p:cNvPr>
          <p:cNvSpPr txBox="1">
            <a:spLocks/>
          </p:cNvSpPr>
          <p:nvPr/>
        </p:nvSpPr>
        <p:spPr>
          <a:xfrm>
            <a:off x="838200" y="622105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4.2.14 EIS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photocathodes (a) withdrawn at different withdrawal speeds (b) consisting of different number of film layers, and (c) annealed at different temperature.</a:t>
            </a:r>
            <a:endParaRPr lang="en-ZA" sz="1100" dirty="0"/>
          </a:p>
        </p:txBody>
      </p:sp>
    </p:spTree>
    <p:extLst>
      <p:ext uri="{BB962C8B-B14F-4D97-AF65-F5344CB8AC3E}">
        <p14:creationId xmlns:p14="http://schemas.microsoft.com/office/powerpoint/2010/main" val="13568674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0D4B048-F84E-31E9-CD50-914F14D48CD3}"/>
              </a:ext>
            </a:extLst>
          </p:cNvPr>
          <p:cNvGraphicFramePr>
            <a:graphicFrameLocks noGrp="1"/>
          </p:cNvGraphicFramePr>
          <p:nvPr>
            <p:extLst>
              <p:ext uri="{D42A27DB-BD31-4B8C-83A1-F6EECF244321}">
                <p14:modId xmlns:p14="http://schemas.microsoft.com/office/powerpoint/2010/main" val="2340392381"/>
              </p:ext>
            </p:extLst>
          </p:nvPr>
        </p:nvGraphicFramePr>
        <p:xfrm>
          <a:off x="2201662" y="0"/>
          <a:ext cx="8611338" cy="5584056"/>
        </p:xfrm>
        <a:graphic>
          <a:graphicData uri="http://schemas.openxmlformats.org/drawingml/2006/table">
            <a:tbl>
              <a:tblPr firstRow="1" firstCol="1" bandRow="1"/>
              <a:tblGrid>
                <a:gridCol w="2787412">
                  <a:extLst>
                    <a:ext uri="{9D8B030D-6E8A-4147-A177-3AD203B41FA5}">
                      <a16:colId xmlns:a16="http://schemas.microsoft.com/office/drawing/2014/main" val="1364190884"/>
                    </a:ext>
                  </a:extLst>
                </a:gridCol>
                <a:gridCol w="1753139">
                  <a:extLst>
                    <a:ext uri="{9D8B030D-6E8A-4147-A177-3AD203B41FA5}">
                      <a16:colId xmlns:a16="http://schemas.microsoft.com/office/drawing/2014/main" val="2205170476"/>
                    </a:ext>
                  </a:extLst>
                </a:gridCol>
                <a:gridCol w="1115531">
                  <a:extLst>
                    <a:ext uri="{9D8B030D-6E8A-4147-A177-3AD203B41FA5}">
                      <a16:colId xmlns:a16="http://schemas.microsoft.com/office/drawing/2014/main" val="1587623975"/>
                    </a:ext>
                  </a:extLst>
                </a:gridCol>
                <a:gridCol w="1477628">
                  <a:extLst>
                    <a:ext uri="{9D8B030D-6E8A-4147-A177-3AD203B41FA5}">
                      <a16:colId xmlns:a16="http://schemas.microsoft.com/office/drawing/2014/main" val="1516530681"/>
                    </a:ext>
                  </a:extLst>
                </a:gridCol>
                <a:gridCol w="1477628">
                  <a:extLst>
                    <a:ext uri="{9D8B030D-6E8A-4147-A177-3AD203B41FA5}">
                      <a16:colId xmlns:a16="http://schemas.microsoft.com/office/drawing/2014/main" val="525274977"/>
                    </a:ext>
                  </a:extLst>
                </a:gridCol>
              </a:tblGrid>
              <a:tr h="465338">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Processing parameter</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Sample</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Rs (Ω)</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Rct kΩ</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CPE (μF)</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9081205"/>
                  </a:ext>
                </a:extLst>
              </a:tr>
              <a:tr h="465338">
                <a:tc rowSpan="4">
                  <a:txBody>
                    <a:bodyPr/>
                    <a:lstStyle/>
                    <a:p>
                      <a:pPr>
                        <a:lnSpc>
                          <a:spcPct val="150000"/>
                        </a:lnSpc>
                      </a:pPr>
                      <a:r>
                        <a:rPr lang="en-ZW" sz="2000" b="1" dirty="0">
                          <a:effectLst/>
                          <a:latin typeface="Times New Roman" panose="02020603050405020304" pitchFamily="18" charset="0"/>
                          <a:ea typeface="Times New Roman" panose="02020603050405020304" pitchFamily="18" charset="0"/>
                          <a:cs typeface="Times New Roman" panose="02020603050405020304" pitchFamily="18" charset="0"/>
                        </a:rPr>
                        <a:t>Withdrawal rates</a:t>
                      </a:r>
                      <a:endParaRPr lang="en-Z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50 mm/min</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8.39</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4.42</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35.4</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2094328"/>
                  </a:ext>
                </a:extLst>
              </a:tr>
              <a:tr h="465338">
                <a:tc vMerge="1">
                  <a:txBody>
                    <a:bodyPr/>
                    <a:lstStyle/>
                    <a:p>
                      <a:endParaRPr lang="en-ZA"/>
                    </a:p>
                  </a:txBody>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100 mm/min</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9.16</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3.74</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40.4</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620460595"/>
                  </a:ext>
                </a:extLst>
              </a:tr>
              <a:tr h="465338">
                <a:tc vMerge="1">
                  <a:txBody>
                    <a:bodyPr/>
                    <a:lstStyle/>
                    <a:p>
                      <a:endParaRPr lang="en-ZA"/>
                    </a:p>
                  </a:txBody>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150 mm/min</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9.25</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3.38</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70.1</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705863594"/>
                  </a:ext>
                </a:extLst>
              </a:tr>
              <a:tr h="465338">
                <a:tc vMerge="1">
                  <a:txBody>
                    <a:bodyPr/>
                    <a:lstStyle/>
                    <a:p>
                      <a:endParaRPr lang="en-ZA"/>
                    </a:p>
                  </a:txBody>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200 mm/min</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9.02</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2.89</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36.1</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447084"/>
                  </a:ext>
                </a:extLst>
              </a:tr>
              <a:tr h="465338">
                <a:tc rowSpan="3">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Film layers </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(150 mm/min)</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5L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9.25</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3.38</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70.1</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15361857"/>
                  </a:ext>
                </a:extLst>
              </a:tr>
              <a:tr h="465338">
                <a:tc vMerge="1">
                  <a:txBody>
                    <a:bodyPr/>
                    <a:lstStyle/>
                    <a:p>
                      <a:endParaRPr lang="en-ZA"/>
                    </a:p>
                  </a:txBody>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7L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9.71</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2.79</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89.3</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51356241"/>
                  </a:ext>
                </a:extLst>
              </a:tr>
              <a:tr h="465338">
                <a:tc vMerge="1">
                  <a:txBody>
                    <a:bodyPr/>
                    <a:lstStyle/>
                    <a:p>
                      <a:endParaRPr lang="en-ZA"/>
                    </a:p>
                  </a:txBody>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10L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9.68</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3.45</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79.3</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7271461"/>
                  </a:ext>
                </a:extLst>
              </a:tr>
              <a:tr h="465338">
                <a:tc rowSpan="4">
                  <a:txBody>
                    <a:bodyPr/>
                    <a:lstStyle/>
                    <a:p>
                      <a:pPr>
                        <a:lnSpc>
                          <a:spcPct val="150000"/>
                        </a:lnSpc>
                      </a:pPr>
                      <a:r>
                        <a:rPr lang="en-ZW" sz="2000" b="1" dirty="0">
                          <a:effectLst/>
                          <a:latin typeface="Times New Roman" panose="02020603050405020304" pitchFamily="18" charset="0"/>
                          <a:ea typeface="Times New Roman" panose="02020603050405020304" pitchFamily="18" charset="0"/>
                          <a:cs typeface="Times New Roman" panose="02020603050405020304" pitchFamily="18" charset="0"/>
                        </a:rPr>
                        <a:t>Annealing temperature</a:t>
                      </a:r>
                      <a:endParaRPr lang="en-Z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pPr>
                      <a:r>
                        <a:rPr lang="en-ZW" sz="2000" b="1" dirty="0">
                          <a:effectLst/>
                          <a:latin typeface="Times New Roman" panose="02020603050405020304" pitchFamily="18" charset="0"/>
                          <a:ea typeface="Times New Roman" panose="02020603050405020304" pitchFamily="18" charset="0"/>
                          <a:cs typeface="Times New Roman" panose="02020603050405020304" pitchFamily="18" charset="0"/>
                        </a:rPr>
                        <a:t>(7 Layers)</a:t>
                      </a:r>
                      <a:endParaRPr lang="en-Z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400°C</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10.84</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7.21</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9947542"/>
                  </a:ext>
                </a:extLst>
              </a:tr>
              <a:tr h="465338">
                <a:tc vMerge="1">
                  <a:txBody>
                    <a:bodyPr/>
                    <a:lstStyle/>
                    <a:p>
                      <a:endParaRPr lang="en-ZA"/>
                    </a:p>
                  </a:txBody>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500°C</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10.00</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6.20</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38.6</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6635544"/>
                  </a:ext>
                </a:extLst>
              </a:tr>
              <a:tr h="465338">
                <a:tc vMerge="1">
                  <a:txBody>
                    <a:bodyPr/>
                    <a:lstStyle/>
                    <a:p>
                      <a:endParaRPr lang="en-ZA"/>
                    </a:p>
                  </a:txBody>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600°C</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9.71</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2.79</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89.3</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94829266"/>
                  </a:ext>
                </a:extLst>
              </a:tr>
              <a:tr h="465338">
                <a:tc vMerge="1">
                  <a:txBody>
                    <a:bodyPr/>
                    <a:lstStyle/>
                    <a:p>
                      <a:endParaRPr lang="en-ZA"/>
                    </a:p>
                  </a:txBody>
                  <a:tcPr/>
                </a:tc>
                <a:tc>
                  <a:txBody>
                    <a:bodyPr/>
                    <a:lstStyle/>
                    <a:p>
                      <a:pPr>
                        <a:lnSpc>
                          <a:spcPct val="150000"/>
                        </a:lnSpc>
                      </a:pPr>
                      <a:r>
                        <a:rPr lang="en-ZW" sz="2000" b="1">
                          <a:effectLst/>
                          <a:latin typeface="Times New Roman" panose="02020603050405020304" pitchFamily="18" charset="0"/>
                          <a:ea typeface="Times New Roman" panose="02020603050405020304" pitchFamily="18" charset="0"/>
                          <a:cs typeface="Times New Roman" panose="02020603050405020304" pitchFamily="18" charset="0"/>
                        </a:rPr>
                        <a:t>650°C</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10.33</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a:effectLst/>
                          <a:latin typeface="Times New Roman" panose="02020603050405020304" pitchFamily="18" charset="0"/>
                          <a:ea typeface="Times New Roman" panose="02020603050405020304" pitchFamily="18" charset="0"/>
                          <a:cs typeface="Times New Roman" panose="02020603050405020304" pitchFamily="18" charset="0"/>
                        </a:rPr>
                        <a:t>5.76</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W" sz="2000" dirty="0">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en-Z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5170489"/>
                  </a:ext>
                </a:extLst>
              </a:tr>
            </a:tbl>
          </a:graphicData>
        </a:graphic>
      </p:graphicFrame>
      <p:sp>
        <p:nvSpPr>
          <p:cNvPr id="5" name="Title 3">
            <a:extLst>
              <a:ext uri="{FF2B5EF4-FFF2-40B4-BE49-F238E27FC236}">
                <a16:creationId xmlns:a16="http://schemas.microsoft.com/office/drawing/2014/main" id="{E1B33B0F-B797-7001-875D-B018CFDD1671}"/>
              </a:ext>
            </a:extLst>
          </p:cNvPr>
          <p:cNvSpPr txBox="1">
            <a:spLocks/>
          </p:cNvSpPr>
          <p:nvPr/>
        </p:nvSpPr>
        <p:spPr>
          <a:xfrm>
            <a:off x="1015753" y="5865952"/>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Table 4.2.2 The values obtained for the different elements after fitting the EIS data to the circuit model using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ZView</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software.</a:t>
            </a:r>
            <a:endParaRPr lang="en-ZA" sz="1100" dirty="0"/>
          </a:p>
        </p:txBody>
      </p:sp>
    </p:spTree>
    <p:extLst>
      <p:ext uri="{BB962C8B-B14F-4D97-AF65-F5344CB8AC3E}">
        <p14:creationId xmlns:p14="http://schemas.microsoft.com/office/powerpoint/2010/main" val="6564891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897754-23D0-36BB-BE8F-C722DFA49E1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110" t="9573" r="11274"/>
          <a:stretch/>
        </p:blipFill>
        <p:spPr bwMode="auto">
          <a:xfrm>
            <a:off x="1802167" y="0"/>
            <a:ext cx="7341472" cy="6137229"/>
          </a:xfrm>
          <a:prstGeom prst="rect">
            <a:avLst/>
          </a:prstGeom>
          <a:noFill/>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B8951EB0-D957-384A-1590-4440AAD2D0CD}"/>
              </a:ext>
            </a:extLst>
          </p:cNvPr>
          <p:cNvSpPr txBox="1">
            <a:spLocks/>
          </p:cNvSpPr>
          <p:nvPr/>
        </p:nvSpPr>
        <p:spPr>
          <a:xfrm>
            <a:off x="1006875" y="5990239"/>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4.2.15 Photo-stability measurements performed at 0.6 vs RHE on the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prepared at the withdrawal rate of 150 mm/min, deposited with 7 layers, and annealed at 600 ℃.</a:t>
            </a:r>
            <a:endParaRPr lang="en-ZA" sz="1100" dirty="0"/>
          </a:p>
        </p:txBody>
      </p:sp>
    </p:spTree>
    <p:extLst>
      <p:ext uri="{BB962C8B-B14F-4D97-AF65-F5344CB8AC3E}">
        <p14:creationId xmlns:p14="http://schemas.microsoft.com/office/powerpoint/2010/main" val="3136450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1E151F-3DC0-4623-4FC5-F38CEE945861}"/>
              </a:ext>
            </a:extLst>
          </p:cNvPr>
          <p:cNvSpPr>
            <a:spLocks noGrp="1"/>
          </p:cNvSpPr>
          <p:nvPr>
            <p:ph type="title"/>
          </p:nvPr>
        </p:nvSpPr>
        <p:spPr>
          <a:xfrm>
            <a:off x="838200" y="2398111"/>
            <a:ext cx="10515600" cy="1325563"/>
          </a:xfrm>
        </p:spPr>
        <p:txBody>
          <a:bodyPr>
            <a:noAutofit/>
          </a:bodyPr>
          <a:lstStyle/>
          <a:p>
            <a:pPr algn="ctr"/>
            <a:r>
              <a:rPr lang="en-US" sz="36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4.2. </a:t>
            </a:r>
            <a:r>
              <a:rPr lang="en-ZA" sz="36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Optimization of processing parameters of dip-coated copper (II) oxide films for photoelectrochemical water-splitting</a:t>
            </a:r>
            <a:br>
              <a:rPr lang="en-ZA" sz="12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ZA" sz="2400" dirty="0"/>
          </a:p>
        </p:txBody>
      </p:sp>
    </p:spTree>
    <p:extLst>
      <p:ext uri="{BB962C8B-B14F-4D97-AF65-F5344CB8AC3E}">
        <p14:creationId xmlns:p14="http://schemas.microsoft.com/office/powerpoint/2010/main" val="28365673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0F54D7EA-E251-D98B-0436-9B09FA590455}"/>
              </a:ext>
            </a:extLst>
          </p:cNvPr>
          <p:cNvSpPr txBox="1">
            <a:spLocks/>
          </p:cNvSpPr>
          <p:nvPr/>
        </p:nvSpPr>
        <p:spPr>
          <a:xfrm>
            <a:off x="838200" y="2398111"/>
            <a:ext cx="10515600" cy="1325563"/>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360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4.3. CuO thin films decorated with protective layers of Activated Charcoal (AC) for PEC water-splitting</a:t>
            </a:r>
            <a:endParaRPr lang="en-ZA" sz="2400" dirty="0"/>
          </a:p>
        </p:txBody>
      </p:sp>
    </p:spTree>
    <p:extLst>
      <p:ext uri="{BB962C8B-B14F-4D97-AF65-F5344CB8AC3E}">
        <p14:creationId xmlns:p14="http://schemas.microsoft.com/office/powerpoint/2010/main" val="15533678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CBDD8E34-D71C-C779-CCE6-9ACA6B870C66}"/>
              </a:ext>
            </a:extLst>
          </p:cNvPr>
          <p:cNvSpPr txBox="1">
            <a:spLocks/>
          </p:cNvSpPr>
          <p:nvPr/>
        </p:nvSpPr>
        <p:spPr>
          <a:xfrm>
            <a:off x="1006875" y="6105649"/>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4.3.1 XRD patterns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/AC-1L,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/AC-3L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/AC-5L thin films.</a:t>
            </a:r>
            <a:endParaRPr lang="en-ZA" sz="1100" dirty="0"/>
          </a:p>
        </p:txBody>
      </p:sp>
      <p:pic>
        <p:nvPicPr>
          <p:cNvPr id="3" name="Picture 2">
            <a:extLst>
              <a:ext uri="{FF2B5EF4-FFF2-40B4-BE49-F238E27FC236}">
                <a16:creationId xmlns:a16="http://schemas.microsoft.com/office/drawing/2014/main" id="{A4A7C941-B049-7CA1-4F6C-DB772464588C}"/>
              </a:ext>
            </a:extLst>
          </p:cNvPr>
          <p:cNvPicPr>
            <a:picLocks noChangeAspect="1"/>
          </p:cNvPicPr>
          <p:nvPr/>
        </p:nvPicPr>
        <p:blipFill rotWithShape="1">
          <a:blip r:embed="rId2"/>
          <a:srcRect l="8995" t="9851" r="11350"/>
          <a:stretch/>
        </p:blipFill>
        <p:spPr bwMode="auto">
          <a:xfrm>
            <a:off x="2223868" y="115409"/>
            <a:ext cx="6914192" cy="599242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53834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82DBE39-7270-1A9D-C46E-F27CE6C3B8A8}"/>
              </a:ext>
            </a:extLst>
          </p:cNvPr>
          <p:cNvGraphicFramePr>
            <a:graphicFrameLocks noGrp="1"/>
          </p:cNvGraphicFramePr>
          <p:nvPr>
            <p:extLst>
              <p:ext uri="{D42A27DB-BD31-4B8C-83A1-F6EECF244321}">
                <p14:modId xmlns:p14="http://schemas.microsoft.com/office/powerpoint/2010/main" val="3248003785"/>
              </p:ext>
            </p:extLst>
          </p:nvPr>
        </p:nvGraphicFramePr>
        <p:xfrm>
          <a:off x="1970843" y="1624613"/>
          <a:ext cx="8380520" cy="3728620"/>
        </p:xfrm>
        <a:graphic>
          <a:graphicData uri="http://schemas.openxmlformats.org/drawingml/2006/table">
            <a:tbl>
              <a:tblPr firstRow="1" firstCol="1" bandRow="1"/>
              <a:tblGrid>
                <a:gridCol w="2239071">
                  <a:extLst>
                    <a:ext uri="{9D8B030D-6E8A-4147-A177-3AD203B41FA5}">
                      <a16:colId xmlns:a16="http://schemas.microsoft.com/office/drawing/2014/main" val="3668741494"/>
                    </a:ext>
                  </a:extLst>
                </a:gridCol>
                <a:gridCol w="2111123">
                  <a:extLst>
                    <a:ext uri="{9D8B030D-6E8A-4147-A177-3AD203B41FA5}">
                      <a16:colId xmlns:a16="http://schemas.microsoft.com/office/drawing/2014/main" val="2738538231"/>
                    </a:ext>
                  </a:extLst>
                </a:gridCol>
                <a:gridCol w="2004501">
                  <a:extLst>
                    <a:ext uri="{9D8B030D-6E8A-4147-A177-3AD203B41FA5}">
                      <a16:colId xmlns:a16="http://schemas.microsoft.com/office/drawing/2014/main" val="3840130141"/>
                    </a:ext>
                  </a:extLst>
                </a:gridCol>
                <a:gridCol w="2025825">
                  <a:extLst>
                    <a:ext uri="{9D8B030D-6E8A-4147-A177-3AD203B41FA5}">
                      <a16:colId xmlns:a16="http://schemas.microsoft.com/office/drawing/2014/main" val="921744318"/>
                    </a:ext>
                  </a:extLst>
                </a:gridCol>
              </a:tblGrid>
              <a:tr h="745724">
                <a:tc>
                  <a:txBody>
                    <a:bodyPr/>
                    <a:lstStyle/>
                    <a:p>
                      <a:pPr algn="ctr"/>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Sample</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theta</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FWHM</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Crystal size (nm)</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5711088"/>
                  </a:ext>
                </a:extLst>
              </a:tr>
              <a:tr h="745724">
                <a:tc>
                  <a:txBody>
                    <a:bodyPr/>
                    <a:lstStyle/>
                    <a:p>
                      <a:r>
                        <a:rPr lang="en-ZA"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Pristine CuO</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36.08</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19.89</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176146169"/>
                  </a:ext>
                </a:extLst>
              </a:tr>
              <a:tr h="745724">
                <a:tc>
                  <a:txBody>
                    <a:bodyPr/>
                    <a:lstStyle/>
                    <a:p>
                      <a:r>
                        <a:rPr lang="en-ZA"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Layer CuO/AC</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35.71</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21.02</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522194255"/>
                  </a:ext>
                </a:extLst>
              </a:tr>
              <a:tr h="745724">
                <a:tc>
                  <a:txBody>
                    <a:bodyPr/>
                    <a:lstStyle/>
                    <a:p>
                      <a:r>
                        <a:rPr lang="en-ZA"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Layers CuO/AC</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35.7</a:t>
                      </a:r>
                      <a:endParaRPr lang="en-ZA"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21.62</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720297657"/>
                  </a:ext>
                </a:extLst>
              </a:tr>
              <a:tr h="745724">
                <a:tc>
                  <a:txBody>
                    <a:bodyPr/>
                    <a:lstStyle/>
                    <a:p>
                      <a:r>
                        <a:rPr lang="en-ZA"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 Layers CuO/AC</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ZA"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35.68</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ZA"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ZA"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12.61</a:t>
                      </a:r>
                      <a:endParaRPr lang="en-ZA"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29309"/>
                  </a:ext>
                </a:extLst>
              </a:tr>
            </a:tbl>
          </a:graphicData>
        </a:graphic>
      </p:graphicFrame>
      <p:sp>
        <p:nvSpPr>
          <p:cNvPr id="3" name="Title 3">
            <a:extLst>
              <a:ext uri="{FF2B5EF4-FFF2-40B4-BE49-F238E27FC236}">
                <a16:creationId xmlns:a16="http://schemas.microsoft.com/office/drawing/2014/main" id="{4E9D63DE-D800-65CD-F7F1-43CEA1BB01BF}"/>
              </a:ext>
            </a:extLst>
          </p:cNvPr>
          <p:cNvSpPr txBox="1">
            <a:spLocks/>
          </p:cNvSpPr>
          <p:nvPr/>
        </p:nvSpPr>
        <p:spPr>
          <a:xfrm>
            <a:off x="767178" y="5741665"/>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Table 4.3.1 XRD analysis showing FWHM and crystal size of pristine CuO and CuO thin films coated with 1, 3, 5 layers of AC.</a:t>
            </a:r>
            <a:endParaRPr lang="en-ZA" sz="1100" dirty="0"/>
          </a:p>
        </p:txBody>
      </p:sp>
    </p:spTree>
    <p:extLst>
      <p:ext uri="{BB962C8B-B14F-4D97-AF65-F5344CB8AC3E}">
        <p14:creationId xmlns:p14="http://schemas.microsoft.com/office/powerpoint/2010/main" val="26444612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E3EDB8F-43CA-26EF-97F3-2DDF7276CC0F}"/>
              </a:ext>
            </a:extLst>
          </p:cNvPr>
          <p:cNvPicPr>
            <a:picLocks noChangeAspect="1"/>
          </p:cNvPicPr>
          <p:nvPr/>
        </p:nvPicPr>
        <p:blipFill rotWithShape="1">
          <a:blip r:embed="rId2"/>
          <a:srcRect l="9754" t="9325" r="9810"/>
          <a:stretch/>
        </p:blipFill>
        <p:spPr bwMode="auto">
          <a:xfrm>
            <a:off x="2325950" y="0"/>
            <a:ext cx="6931734" cy="5981838"/>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8F18B826-1008-815D-232D-EED1166ACDDD}"/>
              </a:ext>
            </a:extLst>
          </p:cNvPr>
          <p:cNvSpPr txBox="1">
            <a:spLocks/>
          </p:cNvSpPr>
          <p:nvPr/>
        </p:nvSpPr>
        <p:spPr>
          <a:xfrm>
            <a:off x="997998" y="598183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4.3.2 Raman spectra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 thin films deposited with 1, 3, 5 layers of AC.</a:t>
            </a:r>
            <a:endParaRPr lang="en-ZA" sz="1100" dirty="0"/>
          </a:p>
        </p:txBody>
      </p:sp>
    </p:spTree>
    <p:extLst>
      <p:ext uri="{BB962C8B-B14F-4D97-AF65-F5344CB8AC3E}">
        <p14:creationId xmlns:p14="http://schemas.microsoft.com/office/powerpoint/2010/main" val="19526779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75D4EC0-F3F1-21C2-F2A3-672E3DB308EE}"/>
              </a:ext>
            </a:extLst>
          </p:cNvPr>
          <p:cNvPicPr>
            <a:picLocks noChangeAspect="1"/>
          </p:cNvPicPr>
          <p:nvPr/>
        </p:nvPicPr>
        <p:blipFill>
          <a:blip r:embed="rId2"/>
          <a:stretch>
            <a:fillRect/>
          </a:stretch>
        </p:blipFill>
        <p:spPr>
          <a:xfrm>
            <a:off x="1740024" y="0"/>
            <a:ext cx="9064208" cy="6048496"/>
          </a:xfrm>
          <a:prstGeom prst="rect">
            <a:avLst/>
          </a:prstGeom>
        </p:spPr>
      </p:pic>
      <p:sp>
        <p:nvSpPr>
          <p:cNvPr id="3" name="Title 3">
            <a:extLst>
              <a:ext uri="{FF2B5EF4-FFF2-40B4-BE49-F238E27FC236}">
                <a16:creationId xmlns:a16="http://schemas.microsoft.com/office/drawing/2014/main" id="{1413D777-6DDA-E84E-47BF-1030B57D8DC5}"/>
              </a:ext>
            </a:extLst>
          </p:cNvPr>
          <p:cNvSpPr txBox="1">
            <a:spLocks/>
          </p:cNvSpPr>
          <p:nvPr/>
        </p:nvSpPr>
        <p:spPr>
          <a:xfrm>
            <a:off x="838200" y="622105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4.3.3 FE-SEM images of (a)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/AC-1L (b)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/AC-3L (c)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/AC-5L thin films.</a:t>
            </a:r>
            <a:endParaRPr lang="en-ZA" sz="1100" dirty="0"/>
          </a:p>
        </p:txBody>
      </p:sp>
    </p:spTree>
    <p:extLst>
      <p:ext uri="{BB962C8B-B14F-4D97-AF65-F5344CB8AC3E}">
        <p14:creationId xmlns:p14="http://schemas.microsoft.com/office/powerpoint/2010/main" val="222625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88A2B3-96C8-6C00-AE16-F6C9FC5E6675}"/>
              </a:ext>
            </a:extLst>
          </p:cNvPr>
          <p:cNvPicPr>
            <a:picLocks noChangeAspect="1"/>
          </p:cNvPicPr>
          <p:nvPr/>
        </p:nvPicPr>
        <p:blipFill>
          <a:blip r:embed="rId2"/>
          <a:stretch>
            <a:fillRect/>
          </a:stretch>
        </p:blipFill>
        <p:spPr>
          <a:xfrm>
            <a:off x="1642369" y="0"/>
            <a:ext cx="9259409" cy="6067960"/>
          </a:xfrm>
          <a:prstGeom prst="rect">
            <a:avLst/>
          </a:prstGeom>
        </p:spPr>
      </p:pic>
      <p:sp>
        <p:nvSpPr>
          <p:cNvPr id="3" name="Title 3">
            <a:extLst>
              <a:ext uri="{FF2B5EF4-FFF2-40B4-BE49-F238E27FC236}">
                <a16:creationId xmlns:a16="http://schemas.microsoft.com/office/drawing/2014/main" id="{ED5643F7-AE32-40F0-DE7B-DEE16E619C0D}"/>
              </a:ext>
            </a:extLst>
          </p:cNvPr>
          <p:cNvSpPr txBox="1">
            <a:spLocks/>
          </p:cNvSpPr>
          <p:nvPr/>
        </p:nvSpPr>
        <p:spPr>
          <a:xfrm>
            <a:off x="838200" y="622105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4.3.4 FE-SEM cross-sectional images of (a) CuO/AC-1L (b) CuO/AC-3L (c) CuO/AC-5L thin films.</a:t>
            </a:r>
            <a:endParaRPr lang="en-ZA" sz="1100" dirty="0"/>
          </a:p>
        </p:txBody>
      </p:sp>
    </p:spTree>
    <p:extLst>
      <p:ext uri="{BB962C8B-B14F-4D97-AF65-F5344CB8AC3E}">
        <p14:creationId xmlns:p14="http://schemas.microsoft.com/office/powerpoint/2010/main" val="23144141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3B5A75C-B0B8-143E-4A30-8575C338C67A}"/>
              </a:ext>
            </a:extLst>
          </p:cNvPr>
          <p:cNvPicPr>
            <a:picLocks noChangeAspect="1"/>
          </p:cNvPicPr>
          <p:nvPr/>
        </p:nvPicPr>
        <p:blipFill>
          <a:blip r:embed="rId2"/>
          <a:stretch>
            <a:fillRect/>
          </a:stretch>
        </p:blipFill>
        <p:spPr>
          <a:xfrm>
            <a:off x="1067573" y="0"/>
            <a:ext cx="9959310" cy="6019060"/>
          </a:xfrm>
          <a:prstGeom prst="rect">
            <a:avLst/>
          </a:prstGeom>
        </p:spPr>
      </p:pic>
      <p:sp>
        <p:nvSpPr>
          <p:cNvPr id="3" name="Title 3">
            <a:extLst>
              <a:ext uri="{FF2B5EF4-FFF2-40B4-BE49-F238E27FC236}">
                <a16:creationId xmlns:a16="http://schemas.microsoft.com/office/drawing/2014/main" id="{5DCDA8E6-613A-BDA2-D7E9-10CCC7770AFA}"/>
              </a:ext>
            </a:extLst>
          </p:cNvPr>
          <p:cNvSpPr txBox="1">
            <a:spLocks/>
          </p:cNvSpPr>
          <p:nvPr/>
        </p:nvSpPr>
        <p:spPr>
          <a:xfrm>
            <a:off x="838200" y="622105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4.3.5 EDS spectrum of (a)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/AC-1L (b)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/AC-3L (c)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/AC-5L thin films, respectively.</a:t>
            </a:r>
            <a:endParaRPr lang="en-ZA" sz="1100" dirty="0"/>
          </a:p>
        </p:txBody>
      </p:sp>
    </p:spTree>
    <p:extLst>
      <p:ext uri="{BB962C8B-B14F-4D97-AF65-F5344CB8AC3E}">
        <p14:creationId xmlns:p14="http://schemas.microsoft.com/office/powerpoint/2010/main" val="34726438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FA1E691-69D9-ABC8-1525-5B4F4118ECB7}"/>
              </a:ext>
            </a:extLst>
          </p:cNvPr>
          <p:cNvPicPr>
            <a:picLocks noChangeAspect="1"/>
          </p:cNvPicPr>
          <p:nvPr/>
        </p:nvPicPr>
        <p:blipFill>
          <a:blip r:embed="rId2"/>
          <a:stretch>
            <a:fillRect/>
          </a:stretch>
        </p:blipFill>
        <p:spPr>
          <a:xfrm>
            <a:off x="2220806" y="0"/>
            <a:ext cx="7344837" cy="5974672"/>
          </a:xfrm>
          <a:prstGeom prst="rect">
            <a:avLst/>
          </a:prstGeom>
        </p:spPr>
      </p:pic>
      <p:sp>
        <p:nvSpPr>
          <p:cNvPr id="3" name="Title 3">
            <a:extLst>
              <a:ext uri="{FF2B5EF4-FFF2-40B4-BE49-F238E27FC236}">
                <a16:creationId xmlns:a16="http://schemas.microsoft.com/office/drawing/2014/main" id="{A3AA6D6F-FDC2-3A58-B26F-A27955E379D7}"/>
              </a:ext>
            </a:extLst>
          </p:cNvPr>
          <p:cNvSpPr txBox="1">
            <a:spLocks/>
          </p:cNvSpPr>
          <p:nvPr/>
        </p:nvSpPr>
        <p:spPr>
          <a:xfrm>
            <a:off x="838200" y="622105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4.3.6 UV–Vis spectra of Pristine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coated with 1, 3, 5 layers of AC.</a:t>
            </a:r>
            <a:endParaRPr lang="en-ZA" sz="1100" dirty="0"/>
          </a:p>
        </p:txBody>
      </p:sp>
    </p:spTree>
    <p:extLst>
      <p:ext uri="{BB962C8B-B14F-4D97-AF65-F5344CB8AC3E}">
        <p14:creationId xmlns:p14="http://schemas.microsoft.com/office/powerpoint/2010/main" val="36621910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2347619-4CC3-DF19-6077-7B3BB07CA2C6}"/>
              </a:ext>
            </a:extLst>
          </p:cNvPr>
          <p:cNvPicPr>
            <a:picLocks noChangeAspect="1"/>
          </p:cNvPicPr>
          <p:nvPr/>
        </p:nvPicPr>
        <p:blipFill>
          <a:blip r:embed="rId2"/>
          <a:stretch>
            <a:fillRect/>
          </a:stretch>
        </p:blipFill>
        <p:spPr>
          <a:xfrm>
            <a:off x="2006353" y="0"/>
            <a:ext cx="7368466" cy="6063140"/>
          </a:xfrm>
          <a:prstGeom prst="rect">
            <a:avLst/>
          </a:prstGeom>
        </p:spPr>
      </p:pic>
      <p:sp>
        <p:nvSpPr>
          <p:cNvPr id="3" name="Title 3">
            <a:extLst>
              <a:ext uri="{FF2B5EF4-FFF2-40B4-BE49-F238E27FC236}">
                <a16:creationId xmlns:a16="http://schemas.microsoft.com/office/drawing/2014/main" id="{940A6EEA-3C60-014B-5D74-2596E2462B17}"/>
              </a:ext>
            </a:extLst>
          </p:cNvPr>
          <p:cNvSpPr txBox="1">
            <a:spLocks/>
          </p:cNvSpPr>
          <p:nvPr/>
        </p:nvSpPr>
        <p:spPr>
          <a:xfrm>
            <a:off x="838200" y="622105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4.3.7 The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Tauc</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approximation for the indirect bandgaps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/AC-1L,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/AC-3L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/AC-5L thin films.</a:t>
            </a:r>
            <a:endParaRPr lang="en-ZA" sz="1100" dirty="0"/>
          </a:p>
        </p:txBody>
      </p:sp>
    </p:spTree>
    <p:extLst>
      <p:ext uri="{BB962C8B-B14F-4D97-AF65-F5344CB8AC3E}">
        <p14:creationId xmlns:p14="http://schemas.microsoft.com/office/powerpoint/2010/main" val="16264145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E3170B9-9C0A-294C-DCA3-5834030465BD}"/>
              </a:ext>
            </a:extLst>
          </p:cNvPr>
          <p:cNvPicPr>
            <a:picLocks noChangeAspect="1"/>
          </p:cNvPicPr>
          <p:nvPr/>
        </p:nvPicPr>
        <p:blipFill rotWithShape="1">
          <a:blip r:embed="rId2"/>
          <a:srcRect l="6047" t="7904" r="11093" b="2635"/>
          <a:stretch/>
        </p:blipFill>
        <p:spPr bwMode="auto">
          <a:xfrm>
            <a:off x="1651247" y="-88777"/>
            <a:ext cx="7672517" cy="6338701"/>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A8C7F96F-DAE5-7B5F-15FE-47FA46CD7C22}"/>
              </a:ext>
            </a:extLst>
          </p:cNvPr>
          <p:cNvSpPr txBox="1">
            <a:spLocks/>
          </p:cNvSpPr>
          <p:nvPr/>
        </p:nvSpPr>
        <p:spPr>
          <a:xfrm>
            <a:off x="838200" y="622105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4.3.8 Current density measurements done under illumination conditions for pristine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 photocathodes.</a:t>
            </a:r>
            <a:endParaRPr lang="en-ZA" sz="1100" dirty="0"/>
          </a:p>
        </p:txBody>
      </p:sp>
    </p:spTree>
    <p:extLst>
      <p:ext uri="{BB962C8B-B14F-4D97-AF65-F5344CB8AC3E}">
        <p14:creationId xmlns:p14="http://schemas.microsoft.com/office/powerpoint/2010/main" val="4003075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F0FEAA2-C3F6-1D36-2B1F-0CC53CB36E9D}"/>
              </a:ext>
            </a:extLst>
          </p:cNvPr>
          <p:cNvPicPr>
            <a:picLocks noChangeAspect="1"/>
          </p:cNvPicPr>
          <p:nvPr/>
        </p:nvPicPr>
        <p:blipFill rotWithShape="1">
          <a:blip r:embed="rId2"/>
          <a:srcRect l="5558" t="5253" r="6230" b="1349"/>
          <a:stretch/>
        </p:blipFill>
        <p:spPr bwMode="auto">
          <a:xfrm>
            <a:off x="2236980" y="75460"/>
            <a:ext cx="7238645" cy="6044832"/>
          </a:xfrm>
          <a:prstGeom prst="rect">
            <a:avLst/>
          </a:prstGeom>
          <a:ln>
            <a:noFill/>
          </a:ln>
          <a:extLst>
            <a:ext uri="{53640926-AAD7-44D8-BBD7-CCE9431645EC}">
              <a14:shadowObscured xmlns:a14="http://schemas.microsoft.com/office/drawing/2010/main"/>
            </a:ext>
          </a:extLst>
        </p:spPr>
      </p:pic>
      <p:sp>
        <p:nvSpPr>
          <p:cNvPr id="6" name="Title 3">
            <a:extLst>
              <a:ext uri="{FF2B5EF4-FFF2-40B4-BE49-F238E27FC236}">
                <a16:creationId xmlns:a16="http://schemas.microsoft.com/office/drawing/2014/main" id="{A94EA2C9-BAEB-8681-F3C3-E237945E11A8}"/>
              </a:ext>
            </a:extLst>
          </p:cNvPr>
          <p:cNvSpPr txBox="1">
            <a:spLocks/>
          </p:cNvSpPr>
          <p:nvPr/>
        </p:nvSpPr>
        <p:spPr>
          <a:xfrm>
            <a:off x="702908" y="614559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4.2.1 XRD patterns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(a) withdrawn from the precursor at different withdrawal speeds, (b) consisting of different number of film layers, and (c) annealed at various temperatures.</a:t>
            </a:r>
            <a:br>
              <a:rPr lang="en-ZA" sz="700"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rPr>
            </a:br>
            <a:endParaRPr lang="en-ZA" sz="1100" dirty="0"/>
          </a:p>
        </p:txBody>
      </p:sp>
    </p:spTree>
    <p:extLst>
      <p:ext uri="{BB962C8B-B14F-4D97-AF65-F5344CB8AC3E}">
        <p14:creationId xmlns:p14="http://schemas.microsoft.com/office/powerpoint/2010/main" val="39114084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25D72D-7649-6A49-D8B5-3FC4E5E72AE8}"/>
              </a:ext>
            </a:extLst>
          </p:cNvPr>
          <p:cNvPicPr>
            <a:picLocks noChangeAspect="1"/>
          </p:cNvPicPr>
          <p:nvPr/>
        </p:nvPicPr>
        <p:blipFill rotWithShape="1">
          <a:blip r:embed="rId2"/>
          <a:srcRect l="16256" t="6381" r="3754" b="2674"/>
          <a:stretch/>
        </p:blipFill>
        <p:spPr bwMode="auto">
          <a:xfrm>
            <a:off x="2077376" y="-97653"/>
            <a:ext cx="7528977" cy="6230482"/>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EC546C29-E91E-DF67-5CA5-D0242C2FA666}"/>
              </a:ext>
            </a:extLst>
          </p:cNvPr>
          <p:cNvSpPr txBox="1">
            <a:spLocks/>
          </p:cNvSpPr>
          <p:nvPr/>
        </p:nvSpPr>
        <p:spPr>
          <a:xfrm>
            <a:off x="918099" y="6132829"/>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4.3.9 Electrochemical Impedance Spectra (EIS)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/AC-1L,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/AC-3L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/AC-5L photocathodes.</a:t>
            </a:r>
            <a:endParaRPr lang="en-ZA" sz="1100" dirty="0"/>
          </a:p>
        </p:txBody>
      </p:sp>
    </p:spTree>
    <p:extLst>
      <p:ext uri="{BB962C8B-B14F-4D97-AF65-F5344CB8AC3E}">
        <p14:creationId xmlns:p14="http://schemas.microsoft.com/office/powerpoint/2010/main" val="38122716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03742E59-B484-0526-61C7-3003318655E3}"/>
              </a:ext>
            </a:extLst>
          </p:cNvPr>
          <p:cNvGraphicFramePr>
            <a:graphicFrameLocks noGrp="1"/>
          </p:cNvGraphicFramePr>
          <p:nvPr>
            <p:extLst>
              <p:ext uri="{D42A27DB-BD31-4B8C-83A1-F6EECF244321}">
                <p14:modId xmlns:p14="http://schemas.microsoft.com/office/powerpoint/2010/main" val="310985800"/>
              </p:ext>
            </p:extLst>
          </p:nvPr>
        </p:nvGraphicFramePr>
        <p:xfrm>
          <a:off x="2352583" y="1642370"/>
          <a:ext cx="7395099" cy="3124940"/>
        </p:xfrm>
        <a:graphic>
          <a:graphicData uri="http://schemas.openxmlformats.org/drawingml/2006/table">
            <a:tbl>
              <a:tblPr firstRow="1" firstCol="1" bandRow="1"/>
              <a:tblGrid>
                <a:gridCol w="2337493">
                  <a:extLst>
                    <a:ext uri="{9D8B030D-6E8A-4147-A177-3AD203B41FA5}">
                      <a16:colId xmlns:a16="http://schemas.microsoft.com/office/drawing/2014/main" val="2623473170"/>
                    </a:ext>
                  </a:extLst>
                </a:gridCol>
                <a:gridCol w="1474845">
                  <a:extLst>
                    <a:ext uri="{9D8B030D-6E8A-4147-A177-3AD203B41FA5}">
                      <a16:colId xmlns:a16="http://schemas.microsoft.com/office/drawing/2014/main" val="1364341205"/>
                    </a:ext>
                  </a:extLst>
                </a:gridCol>
                <a:gridCol w="1696072">
                  <a:extLst>
                    <a:ext uri="{9D8B030D-6E8A-4147-A177-3AD203B41FA5}">
                      <a16:colId xmlns:a16="http://schemas.microsoft.com/office/drawing/2014/main" val="1129453470"/>
                    </a:ext>
                  </a:extLst>
                </a:gridCol>
                <a:gridCol w="1886689">
                  <a:extLst>
                    <a:ext uri="{9D8B030D-6E8A-4147-A177-3AD203B41FA5}">
                      <a16:colId xmlns:a16="http://schemas.microsoft.com/office/drawing/2014/main" val="1780434965"/>
                    </a:ext>
                  </a:extLst>
                </a:gridCol>
              </a:tblGrid>
              <a:tr h="624988">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Sample</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Rs (Ω)</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Rct (kΩ)</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CPE (μF)</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0000777"/>
                  </a:ext>
                </a:extLst>
              </a:tr>
              <a:tr h="624988">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Pristine CuO</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9.29</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1.24</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128.8</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630104535"/>
                  </a:ext>
                </a:extLst>
              </a:tr>
              <a:tr h="624988">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CuO/AC-1L</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9.56</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0.82</a:t>
                      </a:r>
                    </a:p>
                  </a:txBody>
                  <a:tcPr marL="68580" marR="68580" marT="0" marB="0" anchor="ctr">
                    <a:lnL>
                      <a:noFill/>
                    </a:lnL>
                    <a:lnR>
                      <a:noFill/>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306.4</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618381175"/>
                  </a:ext>
                </a:extLst>
              </a:tr>
              <a:tr h="624988">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CuO/AC-3L</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8.52</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0.89</a:t>
                      </a:r>
                    </a:p>
                  </a:txBody>
                  <a:tcPr marL="68580" marR="68580" marT="0" marB="0" anchor="ctr">
                    <a:lnL>
                      <a:noFill/>
                    </a:lnL>
                    <a:lnR>
                      <a:noFill/>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150.8</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343632103"/>
                  </a:ext>
                </a:extLst>
              </a:tr>
              <a:tr h="624988">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CuO/AC-5L</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10.24</a:t>
                      </a: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3.29</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dirty="0">
                          <a:effectLst/>
                          <a:latin typeface="Times New Roman" panose="02020603050405020304" pitchFamily="18" charset="0"/>
                          <a:ea typeface="Times New Roman" panose="02020603050405020304" pitchFamily="18" charset="0"/>
                          <a:cs typeface="Times New Roman" panose="02020603050405020304" pitchFamily="18" charset="0"/>
                        </a:rPr>
                        <a:t>99.00</a:t>
                      </a: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7805383"/>
                  </a:ext>
                </a:extLst>
              </a:tr>
            </a:tbl>
          </a:graphicData>
        </a:graphic>
      </p:graphicFrame>
      <p:sp>
        <p:nvSpPr>
          <p:cNvPr id="4" name="Title 3">
            <a:extLst>
              <a:ext uri="{FF2B5EF4-FFF2-40B4-BE49-F238E27FC236}">
                <a16:creationId xmlns:a16="http://schemas.microsoft.com/office/drawing/2014/main" id="{3C373C6B-51EF-7EFC-E9F6-DD61319676DA}"/>
              </a:ext>
            </a:extLst>
          </p:cNvPr>
          <p:cNvSpPr txBox="1">
            <a:spLocks/>
          </p:cNvSpPr>
          <p:nvPr/>
        </p:nvSpPr>
        <p:spPr>
          <a:xfrm>
            <a:off x="838200" y="5215630"/>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Table 4.3.2 The values obtained for the different elements after fitting the EIS data to the circuit model using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ZView</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software.</a:t>
            </a:r>
            <a:endParaRPr lang="en-ZA" sz="1100" dirty="0"/>
          </a:p>
        </p:txBody>
      </p:sp>
    </p:spTree>
    <p:extLst>
      <p:ext uri="{BB962C8B-B14F-4D97-AF65-F5344CB8AC3E}">
        <p14:creationId xmlns:p14="http://schemas.microsoft.com/office/powerpoint/2010/main" val="20790402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DF68C9-E735-3A26-4679-CB63D70F8BE1}"/>
              </a:ext>
            </a:extLst>
          </p:cNvPr>
          <p:cNvPicPr>
            <a:picLocks noChangeAspect="1"/>
          </p:cNvPicPr>
          <p:nvPr/>
        </p:nvPicPr>
        <p:blipFill rotWithShape="1">
          <a:blip r:embed="rId2"/>
          <a:srcRect l="13405" t="6091" r="4429" b="2356"/>
          <a:stretch/>
        </p:blipFill>
        <p:spPr bwMode="auto">
          <a:xfrm>
            <a:off x="2198703" y="-74701"/>
            <a:ext cx="7794594" cy="6095236"/>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B0090390-51E5-C7E2-FDE8-08F873D7B427}"/>
              </a:ext>
            </a:extLst>
          </p:cNvPr>
          <p:cNvSpPr txBox="1">
            <a:spLocks/>
          </p:cNvSpPr>
          <p:nvPr/>
        </p:nvSpPr>
        <p:spPr>
          <a:xfrm>
            <a:off x="767179" y="6020535"/>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4.3.10 MS plots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films and the ones consisting of 1, 3, 5 layers of AC.</a:t>
            </a:r>
            <a:endParaRPr lang="en-ZA" sz="1100" dirty="0"/>
          </a:p>
        </p:txBody>
      </p:sp>
    </p:spTree>
    <p:extLst>
      <p:ext uri="{BB962C8B-B14F-4D97-AF65-F5344CB8AC3E}">
        <p14:creationId xmlns:p14="http://schemas.microsoft.com/office/powerpoint/2010/main" val="24786643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07D666BD-71E0-1F1F-010F-153B9EC38309}"/>
              </a:ext>
            </a:extLst>
          </p:cNvPr>
          <p:cNvGraphicFramePr>
            <a:graphicFrameLocks noGrp="1"/>
          </p:cNvGraphicFramePr>
          <p:nvPr>
            <p:extLst>
              <p:ext uri="{D42A27DB-BD31-4B8C-83A1-F6EECF244321}">
                <p14:modId xmlns:p14="http://schemas.microsoft.com/office/powerpoint/2010/main" val="947931783"/>
              </p:ext>
            </p:extLst>
          </p:nvPr>
        </p:nvGraphicFramePr>
        <p:xfrm>
          <a:off x="2370338" y="1846554"/>
          <a:ext cx="6960093" cy="2894120"/>
        </p:xfrm>
        <a:graphic>
          <a:graphicData uri="http://schemas.openxmlformats.org/drawingml/2006/table">
            <a:tbl>
              <a:tblPr firstRow="1" firstCol="1" bandRow="1"/>
              <a:tblGrid>
                <a:gridCol w="2320031">
                  <a:extLst>
                    <a:ext uri="{9D8B030D-6E8A-4147-A177-3AD203B41FA5}">
                      <a16:colId xmlns:a16="http://schemas.microsoft.com/office/drawing/2014/main" val="1254472545"/>
                    </a:ext>
                  </a:extLst>
                </a:gridCol>
                <a:gridCol w="2320031">
                  <a:extLst>
                    <a:ext uri="{9D8B030D-6E8A-4147-A177-3AD203B41FA5}">
                      <a16:colId xmlns:a16="http://schemas.microsoft.com/office/drawing/2014/main" val="2489406897"/>
                    </a:ext>
                  </a:extLst>
                </a:gridCol>
                <a:gridCol w="2320031">
                  <a:extLst>
                    <a:ext uri="{9D8B030D-6E8A-4147-A177-3AD203B41FA5}">
                      <a16:colId xmlns:a16="http://schemas.microsoft.com/office/drawing/2014/main" val="3296025184"/>
                    </a:ext>
                  </a:extLst>
                </a:gridCol>
              </a:tblGrid>
              <a:tr h="626304">
                <a:tc>
                  <a:txBody>
                    <a:bodyPr/>
                    <a:lstStyle/>
                    <a:p>
                      <a:pPr algn="just">
                        <a:lnSpc>
                          <a:spcPct val="150000"/>
                        </a:lnSpc>
                      </a:pPr>
                      <a:r>
                        <a:rPr lang="en-ZA"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Sample</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V</a:t>
                      </a:r>
                      <a:r>
                        <a:rPr lang="en-ZA" sz="2400" b="1" baseline="-25000">
                          <a:effectLst/>
                          <a:latin typeface="Times New Roman" panose="02020603050405020304" pitchFamily="18" charset="0"/>
                          <a:ea typeface="Times New Roman" panose="02020603050405020304" pitchFamily="18" charset="0"/>
                          <a:cs typeface="Times New Roman" panose="02020603050405020304" pitchFamily="18" charset="0"/>
                        </a:rPr>
                        <a:t>fb</a:t>
                      </a: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 vs RHE (V)</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N</a:t>
                      </a:r>
                      <a:r>
                        <a:rPr lang="en-ZA" sz="2400" b="1" baseline="-25000">
                          <a:effectLst/>
                          <a:latin typeface="Times New Roman" panose="02020603050405020304" pitchFamily="18" charset="0"/>
                          <a:ea typeface="Times New Roman" panose="02020603050405020304" pitchFamily="18" charset="0"/>
                          <a:cs typeface="Times New Roman" panose="02020603050405020304" pitchFamily="18" charset="0"/>
                        </a:rPr>
                        <a:t>D </a:t>
                      </a: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 10</a:t>
                      </a:r>
                      <a:r>
                        <a:rPr lang="en-ZA" sz="2400" b="1" baseline="30000">
                          <a:effectLst/>
                          <a:latin typeface="Times New Roman" panose="02020603050405020304" pitchFamily="18" charset="0"/>
                          <a:ea typeface="Times New Roman" panose="02020603050405020304" pitchFamily="18" charset="0"/>
                          <a:cs typeface="Times New Roman" panose="02020603050405020304" pitchFamily="18" charset="0"/>
                        </a:rPr>
                        <a:t>20 </a:t>
                      </a: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(cm</a:t>
                      </a:r>
                      <a:r>
                        <a:rPr lang="en-ZA" sz="2400" b="1" baseline="30000">
                          <a:effectLst/>
                          <a:latin typeface="Times New Roman" panose="02020603050405020304" pitchFamily="18" charset="0"/>
                          <a:ea typeface="Times New Roman" panose="02020603050405020304" pitchFamily="18" charset="0"/>
                          <a:cs typeface="Times New Roman" panose="02020603050405020304" pitchFamily="18" charset="0"/>
                        </a:rPr>
                        <a:t>-3</a:t>
                      </a: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03394"/>
                  </a:ext>
                </a:extLst>
              </a:tr>
              <a:tr h="566954">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 Pristine</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1.049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0.9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406846687"/>
                  </a:ext>
                </a:extLst>
              </a:tr>
              <a:tr h="566954">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 /AC-1L</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1.115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10.28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518013487"/>
                  </a:ext>
                </a:extLst>
              </a:tr>
              <a:tr h="566954">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CuO/AC-3L</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1.137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5.31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363479436"/>
                  </a:ext>
                </a:extLst>
              </a:tr>
              <a:tr h="566954">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CuO/AC-5L</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1.154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dirty="0">
                          <a:effectLst/>
                          <a:latin typeface="Times New Roman" panose="02020603050405020304" pitchFamily="18" charset="0"/>
                          <a:ea typeface="Times New Roman" panose="02020603050405020304" pitchFamily="18" charset="0"/>
                          <a:cs typeface="Times New Roman" panose="02020603050405020304" pitchFamily="18" charset="0"/>
                        </a:rPr>
                        <a:t>0.73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6598629"/>
                  </a:ext>
                </a:extLst>
              </a:tr>
            </a:tbl>
          </a:graphicData>
        </a:graphic>
      </p:graphicFrame>
      <p:sp>
        <p:nvSpPr>
          <p:cNvPr id="3" name="Title 3">
            <a:extLst>
              <a:ext uri="{FF2B5EF4-FFF2-40B4-BE49-F238E27FC236}">
                <a16:creationId xmlns:a16="http://schemas.microsoft.com/office/drawing/2014/main" id="{2B1DEC2B-F047-52F0-F315-D363096D96DA}"/>
              </a:ext>
            </a:extLst>
          </p:cNvPr>
          <p:cNvSpPr txBox="1">
            <a:spLocks/>
          </p:cNvSpPr>
          <p:nvPr/>
        </p:nvSpPr>
        <p:spPr>
          <a:xfrm>
            <a:off x="838200" y="4949300"/>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Table 4.3.3 Table showing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Vfb</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and Nd estimated from the MS plots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films and the ones coated with 1, 3, and 5 layers of AC.</a:t>
            </a:r>
            <a:endParaRPr lang="en-ZA" sz="1100" dirty="0"/>
          </a:p>
        </p:txBody>
      </p:sp>
    </p:spTree>
    <p:extLst>
      <p:ext uri="{BB962C8B-B14F-4D97-AF65-F5344CB8AC3E}">
        <p14:creationId xmlns:p14="http://schemas.microsoft.com/office/powerpoint/2010/main" val="39957110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A8730A-664D-53A3-6A2D-BF009424D489}"/>
              </a:ext>
            </a:extLst>
          </p:cNvPr>
          <p:cNvPicPr>
            <a:picLocks noChangeAspect="1"/>
          </p:cNvPicPr>
          <p:nvPr/>
        </p:nvPicPr>
        <p:blipFill rotWithShape="1">
          <a:blip r:embed="rId2"/>
          <a:srcRect l="6307" t="9406" r="10037"/>
          <a:stretch/>
        </p:blipFill>
        <p:spPr bwMode="auto">
          <a:xfrm>
            <a:off x="2467992" y="0"/>
            <a:ext cx="7017115" cy="5812749"/>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1DC79180-7EC1-9941-2ABB-E5F3814DAA4E}"/>
              </a:ext>
            </a:extLst>
          </p:cNvPr>
          <p:cNvSpPr txBox="1">
            <a:spLocks/>
          </p:cNvSpPr>
          <p:nvPr/>
        </p:nvSpPr>
        <p:spPr>
          <a:xfrm>
            <a:off x="580748" y="5688462"/>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4.3.11 Photo-stability measurements performed at 0.6 V vs RHE on the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/AC-1L,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/AC-3L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/AC-5L photocathodes.</a:t>
            </a:r>
            <a:endParaRPr lang="en-ZA" sz="1100" dirty="0"/>
          </a:p>
        </p:txBody>
      </p:sp>
    </p:spTree>
    <p:extLst>
      <p:ext uri="{BB962C8B-B14F-4D97-AF65-F5344CB8AC3E}">
        <p14:creationId xmlns:p14="http://schemas.microsoft.com/office/powerpoint/2010/main" val="2411640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0F54D7EA-E251-D98B-0436-9B09FA590455}"/>
              </a:ext>
            </a:extLst>
          </p:cNvPr>
          <p:cNvSpPr txBox="1">
            <a:spLocks/>
          </p:cNvSpPr>
          <p:nvPr/>
        </p:nvSpPr>
        <p:spPr>
          <a:xfrm>
            <a:off x="838200" y="2398111"/>
            <a:ext cx="10515600" cy="1325563"/>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360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4.4 CuO thin films modified with Ag nanoparticles for enhanced photo-stability during PEC reactions</a:t>
            </a:r>
            <a:endParaRPr lang="en-ZA" sz="2400" dirty="0"/>
          </a:p>
        </p:txBody>
      </p:sp>
    </p:spTree>
    <p:extLst>
      <p:ext uri="{BB962C8B-B14F-4D97-AF65-F5344CB8AC3E}">
        <p14:creationId xmlns:p14="http://schemas.microsoft.com/office/powerpoint/2010/main" val="37740905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8211138-0054-2AB7-DFC5-4E2743EB146E}"/>
              </a:ext>
            </a:extLst>
          </p:cNvPr>
          <p:cNvPicPr>
            <a:picLocks noChangeAspect="1"/>
          </p:cNvPicPr>
          <p:nvPr/>
        </p:nvPicPr>
        <p:blipFill rotWithShape="1">
          <a:blip r:embed="rId2"/>
          <a:srcRect l="10304" t="9488" r="11314"/>
          <a:stretch/>
        </p:blipFill>
        <p:spPr bwMode="auto">
          <a:xfrm>
            <a:off x="2388094" y="0"/>
            <a:ext cx="6679410" cy="5899878"/>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7ABEA009-1FDA-B8DD-2C98-15DF03AD8FB6}"/>
              </a:ext>
            </a:extLst>
          </p:cNvPr>
          <p:cNvSpPr txBox="1">
            <a:spLocks/>
          </p:cNvSpPr>
          <p:nvPr/>
        </p:nvSpPr>
        <p:spPr>
          <a:xfrm>
            <a:off x="696158" y="589987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4.4.1 XRD patterns of a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 thin films.</a:t>
            </a:r>
            <a:endParaRPr lang="en-ZA" sz="1100" dirty="0"/>
          </a:p>
        </p:txBody>
      </p:sp>
    </p:spTree>
    <p:extLst>
      <p:ext uri="{BB962C8B-B14F-4D97-AF65-F5344CB8AC3E}">
        <p14:creationId xmlns:p14="http://schemas.microsoft.com/office/powerpoint/2010/main" val="17473599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E0035ABF-2139-2DB4-ED59-00B0584D5610}"/>
              </a:ext>
            </a:extLst>
          </p:cNvPr>
          <p:cNvGraphicFramePr>
            <a:graphicFrameLocks noGrp="1"/>
          </p:cNvGraphicFramePr>
          <p:nvPr>
            <p:extLst>
              <p:ext uri="{D42A27DB-BD31-4B8C-83A1-F6EECF244321}">
                <p14:modId xmlns:p14="http://schemas.microsoft.com/office/powerpoint/2010/main" val="3632005324"/>
              </p:ext>
            </p:extLst>
          </p:nvPr>
        </p:nvGraphicFramePr>
        <p:xfrm>
          <a:off x="2183907" y="1491449"/>
          <a:ext cx="7421731" cy="3471165"/>
        </p:xfrm>
        <a:graphic>
          <a:graphicData uri="http://schemas.openxmlformats.org/drawingml/2006/table">
            <a:tbl>
              <a:tblPr firstRow="1" firstCol="1" bandRow="1"/>
              <a:tblGrid>
                <a:gridCol w="1997406">
                  <a:extLst>
                    <a:ext uri="{9D8B030D-6E8A-4147-A177-3AD203B41FA5}">
                      <a16:colId xmlns:a16="http://schemas.microsoft.com/office/drawing/2014/main" val="2279683479"/>
                    </a:ext>
                  </a:extLst>
                </a:gridCol>
                <a:gridCol w="1821163">
                  <a:extLst>
                    <a:ext uri="{9D8B030D-6E8A-4147-A177-3AD203B41FA5}">
                      <a16:colId xmlns:a16="http://schemas.microsoft.com/office/drawing/2014/main" val="3890110767"/>
                    </a:ext>
                  </a:extLst>
                </a:gridCol>
                <a:gridCol w="1703669">
                  <a:extLst>
                    <a:ext uri="{9D8B030D-6E8A-4147-A177-3AD203B41FA5}">
                      <a16:colId xmlns:a16="http://schemas.microsoft.com/office/drawing/2014/main" val="256135202"/>
                    </a:ext>
                  </a:extLst>
                </a:gridCol>
                <a:gridCol w="1899493">
                  <a:extLst>
                    <a:ext uri="{9D8B030D-6E8A-4147-A177-3AD203B41FA5}">
                      <a16:colId xmlns:a16="http://schemas.microsoft.com/office/drawing/2014/main" val="1938133543"/>
                    </a:ext>
                  </a:extLst>
                </a:gridCol>
              </a:tblGrid>
              <a:tr h="694233">
                <a:tc>
                  <a:txBody>
                    <a:bodyPr/>
                    <a:lstStyle/>
                    <a:p>
                      <a:pPr algn="ctr"/>
                      <a:r>
                        <a:rPr lang="en-ZA"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Sample</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ZA"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theta</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ZA"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FWHM</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ZA"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Crystal size (nm)</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3359395"/>
                  </a:ext>
                </a:extLst>
              </a:tr>
              <a:tr h="694233">
                <a:tc>
                  <a:txBody>
                    <a:bodyPr/>
                    <a:lstStyle/>
                    <a:p>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Pristine CuO</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36.08</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ZA"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19.89</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15042622"/>
                  </a:ext>
                </a:extLst>
              </a:tr>
              <a:tr h="694233">
                <a:tc>
                  <a:txBody>
                    <a:bodyPr/>
                    <a:lstStyle/>
                    <a:p>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CuO/Ag-1L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35.66</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0.33</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22.93</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708144232"/>
                  </a:ext>
                </a:extLst>
              </a:tr>
              <a:tr h="694233">
                <a:tc>
                  <a:txBody>
                    <a:bodyPr/>
                    <a:lstStyle/>
                    <a:p>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CuO/Ag-3L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35.67</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0.33</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22.93</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43846541"/>
                  </a:ext>
                </a:extLst>
              </a:tr>
              <a:tr h="694233">
                <a:tc>
                  <a:txBody>
                    <a:bodyPr/>
                    <a:lstStyle/>
                    <a:p>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CuO/Ag-5L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35.54</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0.34</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ZA"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22.26</a:t>
                      </a:r>
                      <a:endParaRPr lang="en-Z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8018237"/>
                  </a:ext>
                </a:extLst>
              </a:tr>
            </a:tbl>
          </a:graphicData>
        </a:graphic>
      </p:graphicFrame>
      <p:sp>
        <p:nvSpPr>
          <p:cNvPr id="4" name="Title 3">
            <a:extLst>
              <a:ext uri="{FF2B5EF4-FFF2-40B4-BE49-F238E27FC236}">
                <a16:creationId xmlns:a16="http://schemas.microsoft.com/office/drawing/2014/main" id="{280BECE5-0CF9-31EC-9895-C384A17C8B1C}"/>
              </a:ext>
            </a:extLst>
          </p:cNvPr>
          <p:cNvSpPr txBox="1">
            <a:spLocks/>
          </p:cNvSpPr>
          <p:nvPr/>
        </p:nvSpPr>
        <p:spPr>
          <a:xfrm>
            <a:off x="745724" y="5122416"/>
            <a:ext cx="10545932" cy="6591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Table 4.4.1 XRD analysis showing FWHMs and crystal sizes of a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coated with 1, 3, and 5 layers of Ag NPs.</a:t>
            </a:r>
            <a:endParaRPr lang="en-ZA" sz="1100" dirty="0"/>
          </a:p>
        </p:txBody>
      </p:sp>
    </p:spTree>
    <p:extLst>
      <p:ext uri="{BB962C8B-B14F-4D97-AF65-F5344CB8AC3E}">
        <p14:creationId xmlns:p14="http://schemas.microsoft.com/office/powerpoint/2010/main" val="19320255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DACDC5-478E-F02F-F531-09187C3C236D}"/>
              </a:ext>
            </a:extLst>
          </p:cNvPr>
          <p:cNvPicPr>
            <a:picLocks noChangeAspect="1"/>
          </p:cNvPicPr>
          <p:nvPr/>
        </p:nvPicPr>
        <p:blipFill rotWithShape="1">
          <a:blip r:embed="rId2"/>
          <a:srcRect l="9141" t="8919" r="12787"/>
          <a:stretch/>
        </p:blipFill>
        <p:spPr bwMode="auto">
          <a:xfrm>
            <a:off x="2531084" y="-1"/>
            <a:ext cx="6468553" cy="5770485"/>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3B1D5380-04C9-19F4-BAF7-5E9F6628EA41}"/>
              </a:ext>
            </a:extLst>
          </p:cNvPr>
          <p:cNvSpPr txBox="1">
            <a:spLocks/>
          </p:cNvSpPr>
          <p:nvPr/>
        </p:nvSpPr>
        <p:spPr>
          <a:xfrm>
            <a:off x="696158" y="589987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4.4.2 Raman spectra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 thin films.</a:t>
            </a:r>
            <a:endParaRPr lang="en-ZA" sz="1100" dirty="0"/>
          </a:p>
        </p:txBody>
      </p:sp>
    </p:spTree>
    <p:extLst>
      <p:ext uri="{BB962C8B-B14F-4D97-AF65-F5344CB8AC3E}">
        <p14:creationId xmlns:p14="http://schemas.microsoft.com/office/powerpoint/2010/main" val="36292377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898A581-5FBA-6B87-8150-32F1DDE04904}"/>
              </a:ext>
            </a:extLst>
          </p:cNvPr>
          <p:cNvPicPr>
            <a:picLocks noChangeAspect="1"/>
          </p:cNvPicPr>
          <p:nvPr/>
        </p:nvPicPr>
        <p:blipFill>
          <a:blip r:embed="rId2"/>
          <a:stretch>
            <a:fillRect/>
          </a:stretch>
        </p:blipFill>
        <p:spPr>
          <a:xfrm>
            <a:off x="1319006" y="0"/>
            <a:ext cx="9269904" cy="6252512"/>
          </a:xfrm>
          <a:prstGeom prst="rect">
            <a:avLst/>
          </a:prstGeom>
        </p:spPr>
      </p:pic>
      <p:sp>
        <p:nvSpPr>
          <p:cNvPr id="3" name="Title 3">
            <a:extLst>
              <a:ext uri="{FF2B5EF4-FFF2-40B4-BE49-F238E27FC236}">
                <a16:creationId xmlns:a16="http://schemas.microsoft.com/office/drawing/2014/main" id="{25894605-D343-2034-137F-87B25A965DAA}"/>
              </a:ext>
            </a:extLst>
          </p:cNvPr>
          <p:cNvSpPr txBox="1">
            <a:spLocks/>
          </p:cNvSpPr>
          <p:nvPr/>
        </p:nvSpPr>
        <p:spPr>
          <a:xfrm>
            <a:off x="696158" y="6323533"/>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4.4.3 FE-SEM images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coated with (a) one (b) three (c) five layers of Ag NPs.</a:t>
            </a:r>
            <a:endParaRPr lang="en-ZA" sz="1100" dirty="0"/>
          </a:p>
        </p:txBody>
      </p:sp>
    </p:spTree>
    <p:extLst>
      <p:ext uri="{BB962C8B-B14F-4D97-AF65-F5344CB8AC3E}">
        <p14:creationId xmlns:p14="http://schemas.microsoft.com/office/powerpoint/2010/main" val="1176250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52CD1D8E-76C0-6478-4BDC-8AF082FAD49B}"/>
              </a:ext>
            </a:extLst>
          </p:cNvPr>
          <p:cNvGraphicFramePr>
            <a:graphicFrameLocks noGrp="1"/>
          </p:cNvGraphicFramePr>
          <p:nvPr>
            <p:extLst>
              <p:ext uri="{D42A27DB-BD31-4B8C-83A1-F6EECF244321}">
                <p14:modId xmlns:p14="http://schemas.microsoft.com/office/powerpoint/2010/main" val="833538366"/>
              </p:ext>
            </p:extLst>
          </p:nvPr>
        </p:nvGraphicFramePr>
        <p:xfrm>
          <a:off x="2163192" y="257451"/>
          <a:ext cx="8232559" cy="5246706"/>
        </p:xfrm>
        <a:graphic>
          <a:graphicData uri="http://schemas.openxmlformats.org/drawingml/2006/table">
            <a:tbl>
              <a:tblPr firstRow="1" firstCol="1" bandRow="1"/>
              <a:tblGrid>
                <a:gridCol w="2598994">
                  <a:extLst>
                    <a:ext uri="{9D8B030D-6E8A-4147-A177-3AD203B41FA5}">
                      <a16:colId xmlns:a16="http://schemas.microsoft.com/office/drawing/2014/main" val="3742647513"/>
                    </a:ext>
                  </a:extLst>
                </a:gridCol>
                <a:gridCol w="1777089">
                  <a:extLst>
                    <a:ext uri="{9D8B030D-6E8A-4147-A177-3AD203B41FA5}">
                      <a16:colId xmlns:a16="http://schemas.microsoft.com/office/drawing/2014/main" val="173426318"/>
                    </a:ext>
                  </a:extLst>
                </a:gridCol>
                <a:gridCol w="959048">
                  <a:extLst>
                    <a:ext uri="{9D8B030D-6E8A-4147-A177-3AD203B41FA5}">
                      <a16:colId xmlns:a16="http://schemas.microsoft.com/office/drawing/2014/main" val="3069099806"/>
                    </a:ext>
                  </a:extLst>
                </a:gridCol>
                <a:gridCol w="981262">
                  <a:extLst>
                    <a:ext uri="{9D8B030D-6E8A-4147-A177-3AD203B41FA5}">
                      <a16:colId xmlns:a16="http://schemas.microsoft.com/office/drawing/2014/main" val="3061257012"/>
                    </a:ext>
                  </a:extLst>
                </a:gridCol>
                <a:gridCol w="1916166">
                  <a:extLst>
                    <a:ext uri="{9D8B030D-6E8A-4147-A177-3AD203B41FA5}">
                      <a16:colId xmlns:a16="http://schemas.microsoft.com/office/drawing/2014/main" val="2561303154"/>
                    </a:ext>
                  </a:extLst>
                </a:gridCol>
              </a:tblGrid>
              <a:tr h="785303">
                <a:tc>
                  <a:txBody>
                    <a:bodyPr/>
                    <a:lstStyle/>
                    <a:p>
                      <a:pPr>
                        <a:lnSpc>
                          <a:spcPct val="150000"/>
                        </a:lnSpc>
                      </a:pPr>
                      <a:r>
                        <a:rPr lang="en-ZA" sz="1800" b="1" dirty="0">
                          <a:effectLst/>
                          <a:latin typeface="Times New Roman" panose="02020603050405020304" pitchFamily="18" charset="0"/>
                          <a:ea typeface="Times New Roman" panose="02020603050405020304" pitchFamily="18" charset="0"/>
                          <a:cs typeface="Times New Roman" panose="02020603050405020304" pitchFamily="18" charset="0"/>
                        </a:rPr>
                        <a:t>Processing parameters</a:t>
                      </a:r>
                      <a:endParaRPr lang="en-ZA"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Sample</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2 theta</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FWHM</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Crystal size (nm)</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0575535"/>
                  </a:ext>
                </a:extLst>
              </a:tr>
              <a:tr h="367610">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Withdrawal speed</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50 mm/min</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35.66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0.89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8.50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502696488"/>
                  </a:ext>
                </a:extLst>
              </a:tr>
              <a:tr h="367610">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100 mm/min</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35.62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0.63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12.01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016955847"/>
                  </a:ext>
                </a:extLst>
              </a:tr>
              <a:tr h="367610">
                <a:tc>
                  <a:txBody>
                    <a:bodyPr/>
                    <a:lstStyle/>
                    <a:p>
                      <a:pPr>
                        <a:lnSpc>
                          <a:spcPct val="150000"/>
                        </a:lnSpc>
                      </a:pPr>
                      <a:r>
                        <a:rPr lang="en-ZA"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ZA"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150 mm/min</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35.68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0.39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19.40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195544931"/>
                  </a:ext>
                </a:extLst>
              </a:tr>
              <a:tr h="367610">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200 mm/min</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35.80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0.41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18.45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6045465"/>
                  </a:ext>
                </a:extLst>
              </a:tr>
              <a:tr h="785303">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Film thickness </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(150 mm/min)</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5 Layers</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35.68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0.39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19.04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944792068"/>
                  </a:ext>
                </a:extLst>
              </a:tr>
              <a:tr h="367610">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7 Layers</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36.08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0.38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19.89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298139755"/>
                  </a:ext>
                </a:extLst>
              </a:tr>
              <a:tr h="367610">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10 Layers</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35.76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0.37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20.44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7842726"/>
                  </a:ext>
                </a:extLst>
              </a:tr>
              <a:tr h="367610">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Annealing temperature</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400°C</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35.89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0.76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9.96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79485021"/>
                  </a:ext>
                </a:extLst>
              </a:tr>
              <a:tr h="367610">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 (7 Layers)</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500°C</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35.93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0.49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15.43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683154852"/>
                  </a:ext>
                </a:extLst>
              </a:tr>
              <a:tr h="367610">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600°C</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36.08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0.38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19.89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715396275"/>
                  </a:ext>
                </a:extLst>
              </a:tr>
              <a:tr h="367610">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b="1">
                          <a:effectLst/>
                          <a:latin typeface="Times New Roman" panose="02020603050405020304" pitchFamily="18" charset="0"/>
                          <a:ea typeface="Times New Roman" panose="02020603050405020304" pitchFamily="18" charset="0"/>
                          <a:cs typeface="Times New Roman" panose="02020603050405020304" pitchFamily="18" charset="0"/>
                        </a:rPr>
                        <a:t>650°C</a:t>
                      </a:r>
                      <a:endParaRPr lang="en-ZA"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35.84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a:effectLst/>
                          <a:latin typeface="Times New Roman" panose="02020603050405020304" pitchFamily="18" charset="0"/>
                          <a:ea typeface="Times New Roman" panose="02020603050405020304" pitchFamily="18" charset="0"/>
                          <a:cs typeface="Times New Roman" panose="02020603050405020304" pitchFamily="18" charset="0"/>
                        </a:rPr>
                        <a:t>0.36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1800" dirty="0">
                          <a:effectLst/>
                          <a:latin typeface="Times New Roman" panose="02020603050405020304" pitchFamily="18" charset="0"/>
                          <a:ea typeface="Times New Roman" panose="02020603050405020304" pitchFamily="18" charset="0"/>
                          <a:cs typeface="Times New Roman" panose="02020603050405020304" pitchFamily="18" charset="0"/>
                        </a:rPr>
                        <a:t>21.01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1546981"/>
                  </a:ext>
                </a:extLst>
              </a:tr>
            </a:tbl>
          </a:graphicData>
        </a:graphic>
      </p:graphicFrame>
      <p:sp>
        <p:nvSpPr>
          <p:cNvPr id="4" name="Title 3">
            <a:extLst>
              <a:ext uri="{FF2B5EF4-FFF2-40B4-BE49-F238E27FC236}">
                <a16:creationId xmlns:a16="http://schemas.microsoft.com/office/drawing/2014/main" id="{505759D2-BCFB-50DB-F4AF-B0D5D0A3072C}"/>
              </a:ext>
            </a:extLst>
          </p:cNvPr>
          <p:cNvSpPr txBox="1">
            <a:spLocks/>
          </p:cNvSpPr>
          <p:nvPr/>
        </p:nvSpPr>
        <p:spPr>
          <a:xfrm>
            <a:off x="1021671" y="5963607"/>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Table 4.2.1 XRD analysis showing FWHM and crystal sizes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withdrawn from the precursor at different speeds, consisting of different number of film layers, and annealed at various temperatures.</a:t>
            </a:r>
            <a:br>
              <a:rPr lang="en-ZA" sz="700"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rPr>
            </a:br>
            <a:endParaRPr lang="en-ZA" sz="1100" dirty="0"/>
          </a:p>
        </p:txBody>
      </p:sp>
    </p:spTree>
    <p:extLst>
      <p:ext uri="{BB962C8B-B14F-4D97-AF65-F5344CB8AC3E}">
        <p14:creationId xmlns:p14="http://schemas.microsoft.com/office/powerpoint/2010/main" val="17197101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8F056E6-E896-83F0-8E91-D033C85C64CE}"/>
              </a:ext>
            </a:extLst>
          </p:cNvPr>
          <p:cNvPicPr>
            <a:picLocks noChangeAspect="1"/>
          </p:cNvPicPr>
          <p:nvPr/>
        </p:nvPicPr>
        <p:blipFill>
          <a:blip r:embed="rId2"/>
          <a:stretch>
            <a:fillRect/>
          </a:stretch>
        </p:blipFill>
        <p:spPr>
          <a:xfrm>
            <a:off x="1864311" y="0"/>
            <a:ext cx="8986658" cy="5848397"/>
          </a:xfrm>
          <a:prstGeom prst="rect">
            <a:avLst/>
          </a:prstGeom>
        </p:spPr>
      </p:pic>
      <p:sp>
        <p:nvSpPr>
          <p:cNvPr id="3" name="Title 3">
            <a:extLst>
              <a:ext uri="{FF2B5EF4-FFF2-40B4-BE49-F238E27FC236}">
                <a16:creationId xmlns:a16="http://schemas.microsoft.com/office/drawing/2014/main" id="{96213A91-720C-AAD8-E498-14393F2E8752}"/>
              </a:ext>
            </a:extLst>
          </p:cNvPr>
          <p:cNvSpPr txBox="1">
            <a:spLocks/>
          </p:cNvSpPr>
          <p:nvPr/>
        </p:nvSpPr>
        <p:spPr>
          <a:xfrm>
            <a:off x="665825" y="6209548"/>
            <a:ext cx="10545933" cy="64845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4.4.4 Cross-sectional images of (a)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/Ag-1L (b)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/Ag-3L and (c)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/Ag-5L thin films</a:t>
            </a:r>
            <a:endParaRPr lang="en-ZA" sz="1100" dirty="0"/>
          </a:p>
        </p:txBody>
      </p:sp>
    </p:spTree>
    <p:extLst>
      <p:ext uri="{BB962C8B-B14F-4D97-AF65-F5344CB8AC3E}">
        <p14:creationId xmlns:p14="http://schemas.microsoft.com/office/powerpoint/2010/main" val="39641296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115A4F-25F7-C559-8BBA-48A6737E4FC7}"/>
              </a:ext>
            </a:extLst>
          </p:cNvPr>
          <p:cNvPicPr>
            <a:picLocks noChangeAspect="1"/>
          </p:cNvPicPr>
          <p:nvPr/>
        </p:nvPicPr>
        <p:blipFill>
          <a:blip r:embed="rId2"/>
          <a:stretch>
            <a:fillRect/>
          </a:stretch>
        </p:blipFill>
        <p:spPr>
          <a:xfrm>
            <a:off x="1270850" y="97654"/>
            <a:ext cx="9650300" cy="5823752"/>
          </a:xfrm>
          <a:prstGeom prst="rect">
            <a:avLst/>
          </a:prstGeom>
        </p:spPr>
      </p:pic>
      <p:sp>
        <p:nvSpPr>
          <p:cNvPr id="3" name="Title 3">
            <a:extLst>
              <a:ext uri="{FF2B5EF4-FFF2-40B4-BE49-F238E27FC236}">
                <a16:creationId xmlns:a16="http://schemas.microsoft.com/office/drawing/2014/main" id="{FBDD1C27-E06D-11DA-33C7-A8953B18496D}"/>
              </a:ext>
            </a:extLst>
          </p:cNvPr>
          <p:cNvSpPr txBox="1">
            <a:spLocks/>
          </p:cNvSpPr>
          <p:nvPr/>
        </p:nvSpPr>
        <p:spPr>
          <a:xfrm>
            <a:off x="665825" y="6209548"/>
            <a:ext cx="10545933" cy="64845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4.4.5 EDS spectrum of (a) a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coated with (b) one (c) three (d) five layers of Ag NPs.</a:t>
            </a:r>
            <a:endParaRPr lang="en-ZA" sz="1100" dirty="0"/>
          </a:p>
        </p:txBody>
      </p:sp>
    </p:spTree>
    <p:extLst>
      <p:ext uri="{BB962C8B-B14F-4D97-AF65-F5344CB8AC3E}">
        <p14:creationId xmlns:p14="http://schemas.microsoft.com/office/powerpoint/2010/main" val="25847737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86D8C79-70A3-FFB7-ECB6-1EB0FE47ADC3}"/>
              </a:ext>
            </a:extLst>
          </p:cNvPr>
          <p:cNvPicPr>
            <a:picLocks noChangeAspect="1"/>
          </p:cNvPicPr>
          <p:nvPr/>
        </p:nvPicPr>
        <p:blipFill rotWithShape="1">
          <a:blip r:embed="rId2"/>
          <a:srcRect l="6937" t="7905" r="11145"/>
          <a:stretch/>
        </p:blipFill>
        <p:spPr bwMode="auto">
          <a:xfrm>
            <a:off x="2188157" y="-71022"/>
            <a:ext cx="7151152" cy="6159846"/>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155E422E-CC9A-E4EE-15D2-014F2F00A9CE}"/>
              </a:ext>
            </a:extLst>
          </p:cNvPr>
          <p:cNvSpPr txBox="1">
            <a:spLocks/>
          </p:cNvSpPr>
          <p:nvPr/>
        </p:nvSpPr>
        <p:spPr>
          <a:xfrm>
            <a:off x="594805" y="6098958"/>
            <a:ext cx="10608076" cy="638317"/>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4.4.6 UV–Vis spectra of pristine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coated with 1, 3, 5 layers of Ag.</a:t>
            </a:r>
            <a:endParaRPr lang="en-ZA" sz="1100" dirty="0"/>
          </a:p>
        </p:txBody>
      </p:sp>
    </p:spTree>
    <p:extLst>
      <p:ext uri="{BB962C8B-B14F-4D97-AF65-F5344CB8AC3E}">
        <p14:creationId xmlns:p14="http://schemas.microsoft.com/office/powerpoint/2010/main" val="32302155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FF746AB-307C-E359-DF2C-74C0DB0D75B6}"/>
              </a:ext>
            </a:extLst>
          </p:cNvPr>
          <p:cNvPicPr>
            <a:picLocks noChangeAspect="1"/>
          </p:cNvPicPr>
          <p:nvPr/>
        </p:nvPicPr>
        <p:blipFill rotWithShape="1">
          <a:blip r:embed="rId2"/>
          <a:srcRect l="5316" t="9007" r="10455" b="1778"/>
          <a:stretch/>
        </p:blipFill>
        <p:spPr bwMode="auto">
          <a:xfrm>
            <a:off x="1873189" y="-97655"/>
            <a:ext cx="7541343" cy="6187741"/>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675C8101-6E64-115E-13AC-AAEC07C11C4D}"/>
              </a:ext>
            </a:extLst>
          </p:cNvPr>
          <p:cNvSpPr txBox="1">
            <a:spLocks/>
          </p:cNvSpPr>
          <p:nvPr/>
        </p:nvSpPr>
        <p:spPr>
          <a:xfrm>
            <a:off x="683581" y="6036816"/>
            <a:ext cx="10590322" cy="691587"/>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4.4.7 The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Tauc</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approximation for indirect bandgaps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/Ag-1L,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/Ag-3L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/Ag-5L thin films.</a:t>
            </a:r>
            <a:endParaRPr lang="en-ZA" sz="1100" dirty="0"/>
          </a:p>
        </p:txBody>
      </p:sp>
    </p:spTree>
    <p:extLst>
      <p:ext uri="{BB962C8B-B14F-4D97-AF65-F5344CB8AC3E}">
        <p14:creationId xmlns:p14="http://schemas.microsoft.com/office/powerpoint/2010/main" val="4708137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83059F4-7B17-0472-F060-C737100791E1}"/>
              </a:ext>
            </a:extLst>
          </p:cNvPr>
          <p:cNvPicPr>
            <a:picLocks noChangeAspect="1"/>
          </p:cNvPicPr>
          <p:nvPr/>
        </p:nvPicPr>
        <p:blipFill rotWithShape="1">
          <a:blip r:embed="rId2"/>
          <a:srcRect l="5152" t="8915" r="12087"/>
          <a:stretch/>
        </p:blipFill>
        <p:spPr bwMode="auto">
          <a:xfrm>
            <a:off x="2228296" y="0"/>
            <a:ext cx="7108379" cy="5978473"/>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C041688F-8665-ACD0-A5BD-E1DB9DB5B534}"/>
              </a:ext>
            </a:extLst>
          </p:cNvPr>
          <p:cNvSpPr txBox="1">
            <a:spLocks/>
          </p:cNvSpPr>
          <p:nvPr/>
        </p:nvSpPr>
        <p:spPr>
          <a:xfrm>
            <a:off x="656948" y="6027938"/>
            <a:ext cx="10616955" cy="700465"/>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4.4.8 photo-current densities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 photocathodes.</a:t>
            </a:r>
            <a:endParaRPr lang="en-ZA" sz="1100" dirty="0"/>
          </a:p>
        </p:txBody>
      </p:sp>
    </p:spTree>
    <p:extLst>
      <p:ext uri="{BB962C8B-B14F-4D97-AF65-F5344CB8AC3E}">
        <p14:creationId xmlns:p14="http://schemas.microsoft.com/office/powerpoint/2010/main" val="24684402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F57920C-66CB-9B38-F541-077DE86C1F6C}"/>
              </a:ext>
            </a:extLst>
          </p:cNvPr>
          <p:cNvPicPr>
            <a:picLocks noChangeAspect="1"/>
          </p:cNvPicPr>
          <p:nvPr/>
        </p:nvPicPr>
        <p:blipFill rotWithShape="1">
          <a:blip r:embed="rId2"/>
          <a:srcRect l="11121" t="5412" r="4225" b="3219"/>
          <a:stretch/>
        </p:blipFill>
        <p:spPr bwMode="auto">
          <a:xfrm>
            <a:off x="1961966" y="0"/>
            <a:ext cx="7652095" cy="5881889"/>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40B0085D-0163-2891-DAD4-ED9769FBFA31}"/>
              </a:ext>
            </a:extLst>
          </p:cNvPr>
          <p:cNvSpPr txBox="1">
            <a:spLocks/>
          </p:cNvSpPr>
          <p:nvPr/>
        </p:nvSpPr>
        <p:spPr>
          <a:xfrm>
            <a:off x="630316" y="5974672"/>
            <a:ext cx="10643588" cy="75373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4.4.9 EIS Nyquist plots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/Ag-1L,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/Ag-3L,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/Ag-5L photocathodes.</a:t>
            </a:r>
            <a:endParaRPr lang="en-ZA" sz="1100" dirty="0"/>
          </a:p>
        </p:txBody>
      </p:sp>
    </p:spTree>
    <p:extLst>
      <p:ext uri="{BB962C8B-B14F-4D97-AF65-F5344CB8AC3E}">
        <p14:creationId xmlns:p14="http://schemas.microsoft.com/office/powerpoint/2010/main" val="31336322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B78AE575-5A37-0F5F-E6FC-C836DDF76DF7}"/>
              </a:ext>
            </a:extLst>
          </p:cNvPr>
          <p:cNvGraphicFramePr>
            <a:graphicFrameLocks noGrp="1"/>
          </p:cNvGraphicFramePr>
          <p:nvPr>
            <p:extLst>
              <p:ext uri="{D42A27DB-BD31-4B8C-83A1-F6EECF244321}">
                <p14:modId xmlns:p14="http://schemas.microsoft.com/office/powerpoint/2010/main" val="627834465"/>
              </p:ext>
            </p:extLst>
          </p:nvPr>
        </p:nvGraphicFramePr>
        <p:xfrm>
          <a:off x="2705099" y="1941788"/>
          <a:ext cx="6101549" cy="2834400"/>
        </p:xfrm>
        <a:graphic>
          <a:graphicData uri="http://schemas.openxmlformats.org/drawingml/2006/table">
            <a:tbl>
              <a:tblPr firstRow="1" firstCol="1" bandRow="1"/>
              <a:tblGrid>
                <a:gridCol w="1828179">
                  <a:extLst>
                    <a:ext uri="{9D8B030D-6E8A-4147-A177-3AD203B41FA5}">
                      <a16:colId xmlns:a16="http://schemas.microsoft.com/office/drawing/2014/main" val="1532285654"/>
                    </a:ext>
                  </a:extLst>
                </a:gridCol>
                <a:gridCol w="1211169">
                  <a:extLst>
                    <a:ext uri="{9D8B030D-6E8A-4147-A177-3AD203B41FA5}">
                      <a16:colId xmlns:a16="http://schemas.microsoft.com/office/drawing/2014/main" val="964585227"/>
                    </a:ext>
                  </a:extLst>
                </a:gridCol>
                <a:gridCol w="1302578">
                  <a:extLst>
                    <a:ext uri="{9D8B030D-6E8A-4147-A177-3AD203B41FA5}">
                      <a16:colId xmlns:a16="http://schemas.microsoft.com/office/drawing/2014/main" val="595955592"/>
                    </a:ext>
                  </a:extLst>
                </a:gridCol>
                <a:gridCol w="1759623">
                  <a:extLst>
                    <a:ext uri="{9D8B030D-6E8A-4147-A177-3AD203B41FA5}">
                      <a16:colId xmlns:a16="http://schemas.microsoft.com/office/drawing/2014/main" val="2636273905"/>
                    </a:ext>
                  </a:extLst>
                </a:gridCol>
              </a:tblGrid>
              <a:tr h="566880">
                <a:tc>
                  <a:txBody>
                    <a:bodyPr/>
                    <a:lstStyle/>
                    <a:p>
                      <a:pPr>
                        <a:lnSpc>
                          <a:spcPct val="150000"/>
                        </a:lnSpc>
                      </a:pPr>
                      <a:r>
                        <a:rPr lang="en-ZA" sz="2000" b="1">
                          <a:effectLst/>
                          <a:latin typeface="Times New Roman" panose="02020603050405020304" pitchFamily="18" charset="0"/>
                          <a:ea typeface="Times New Roman" panose="02020603050405020304" pitchFamily="18" charset="0"/>
                          <a:cs typeface="Times New Roman" panose="02020603050405020304" pitchFamily="18" charset="0"/>
                        </a:rPr>
                        <a:t>Sample</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A" sz="2000" b="1">
                          <a:effectLst/>
                          <a:latin typeface="Times New Roman" panose="02020603050405020304" pitchFamily="18" charset="0"/>
                          <a:ea typeface="Times New Roman" panose="02020603050405020304" pitchFamily="18" charset="0"/>
                          <a:cs typeface="Times New Roman" panose="02020603050405020304" pitchFamily="18" charset="0"/>
                        </a:rPr>
                        <a:t>Rs (Ω)</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A" sz="2000" b="1">
                          <a:effectLst/>
                          <a:latin typeface="Times New Roman" panose="02020603050405020304" pitchFamily="18" charset="0"/>
                          <a:ea typeface="Times New Roman" panose="02020603050405020304" pitchFamily="18" charset="0"/>
                          <a:cs typeface="Times New Roman" panose="02020603050405020304" pitchFamily="18" charset="0"/>
                        </a:rPr>
                        <a:t>Rct (kΩ)</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A" sz="2000" b="1">
                          <a:effectLst/>
                          <a:latin typeface="Times New Roman" panose="02020603050405020304" pitchFamily="18" charset="0"/>
                          <a:ea typeface="Times New Roman" panose="02020603050405020304" pitchFamily="18" charset="0"/>
                          <a:cs typeface="Times New Roman" panose="02020603050405020304" pitchFamily="18" charset="0"/>
                        </a:rPr>
                        <a:t>CPE (μF)</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6279689"/>
                  </a:ext>
                </a:extLst>
              </a:tr>
              <a:tr h="566880">
                <a:tc>
                  <a:txBody>
                    <a:bodyPr/>
                    <a:lstStyle/>
                    <a:p>
                      <a:pPr>
                        <a:lnSpc>
                          <a:spcPct val="150000"/>
                        </a:lnSpc>
                      </a:pPr>
                      <a:r>
                        <a:rPr lang="en-ZA" sz="2000" b="1">
                          <a:effectLst/>
                          <a:latin typeface="Times New Roman" panose="02020603050405020304" pitchFamily="18" charset="0"/>
                          <a:ea typeface="Times New Roman" panose="02020603050405020304" pitchFamily="18" charset="0"/>
                          <a:cs typeface="Times New Roman" panose="02020603050405020304" pitchFamily="18" charset="0"/>
                        </a:rPr>
                        <a:t>CuO pristine</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2000">
                          <a:effectLst/>
                          <a:latin typeface="Times New Roman" panose="02020603050405020304" pitchFamily="18" charset="0"/>
                          <a:ea typeface="Times New Roman" panose="02020603050405020304" pitchFamily="18" charset="0"/>
                          <a:cs typeface="Times New Roman" panose="02020603050405020304" pitchFamily="18" charset="0"/>
                        </a:rPr>
                        <a:t>9.29</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2000">
                          <a:effectLst/>
                          <a:latin typeface="Times New Roman" panose="02020603050405020304" pitchFamily="18" charset="0"/>
                          <a:ea typeface="Times New Roman" panose="02020603050405020304" pitchFamily="18" charset="0"/>
                          <a:cs typeface="Times New Roman" panose="02020603050405020304" pitchFamily="18" charset="0"/>
                        </a:rPr>
                        <a:t>1.24</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2000">
                          <a:effectLst/>
                          <a:latin typeface="Times New Roman" panose="02020603050405020304" pitchFamily="18" charset="0"/>
                          <a:ea typeface="Times New Roman" panose="02020603050405020304" pitchFamily="18" charset="0"/>
                          <a:cs typeface="Times New Roman" panose="02020603050405020304" pitchFamily="18" charset="0"/>
                        </a:rPr>
                        <a:t>128.8</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83870462"/>
                  </a:ext>
                </a:extLst>
              </a:tr>
              <a:tr h="566880">
                <a:tc>
                  <a:txBody>
                    <a:bodyPr/>
                    <a:lstStyle/>
                    <a:p>
                      <a:pPr>
                        <a:lnSpc>
                          <a:spcPct val="150000"/>
                        </a:lnSpc>
                      </a:pPr>
                      <a:r>
                        <a:rPr lang="en-ZA" sz="2000" b="1">
                          <a:effectLst/>
                          <a:latin typeface="Times New Roman" panose="02020603050405020304" pitchFamily="18" charset="0"/>
                          <a:ea typeface="Times New Roman" panose="02020603050405020304" pitchFamily="18" charset="0"/>
                          <a:cs typeface="Times New Roman" panose="02020603050405020304" pitchFamily="18" charset="0"/>
                        </a:rPr>
                        <a:t>CuO/Ag-1L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2000">
                          <a:effectLst/>
                          <a:latin typeface="Times New Roman" panose="02020603050405020304" pitchFamily="18" charset="0"/>
                          <a:ea typeface="Times New Roman" panose="02020603050405020304" pitchFamily="18" charset="0"/>
                          <a:cs typeface="Times New Roman" panose="02020603050405020304" pitchFamily="18" charset="0"/>
                        </a:rPr>
                        <a:t>8.73</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50000"/>
                        </a:lnSpc>
                      </a:pPr>
                      <a:r>
                        <a:rPr lang="en-ZA" sz="2000">
                          <a:effectLst/>
                          <a:latin typeface="Times New Roman" panose="02020603050405020304" pitchFamily="18" charset="0"/>
                          <a:ea typeface="Times New Roman" panose="02020603050405020304" pitchFamily="18" charset="0"/>
                          <a:cs typeface="Times New Roman" panose="02020603050405020304" pitchFamily="18" charset="0"/>
                        </a:rPr>
                        <a:t>0.37</a:t>
                      </a:r>
                    </a:p>
                  </a:txBody>
                  <a:tcPr marL="68580" marR="68580" marT="0" marB="0" anchor="ctr">
                    <a:lnL>
                      <a:noFill/>
                    </a:lnL>
                    <a:lnR>
                      <a:noFill/>
                    </a:lnR>
                    <a:lnT>
                      <a:noFill/>
                    </a:lnT>
                    <a:lnB>
                      <a:noFill/>
                    </a:lnB>
                  </a:tcPr>
                </a:tc>
                <a:tc>
                  <a:txBody>
                    <a:bodyPr/>
                    <a:lstStyle/>
                    <a:p>
                      <a:pPr>
                        <a:lnSpc>
                          <a:spcPct val="150000"/>
                        </a:lnSpc>
                      </a:pPr>
                      <a:r>
                        <a:rPr lang="en-ZA" sz="2000">
                          <a:effectLst/>
                          <a:latin typeface="Times New Roman" panose="02020603050405020304" pitchFamily="18" charset="0"/>
                          <a:ea typeface="Times New Roman" panose="02020603050405020304" pitchFamily="18" charset="0"/>
                          <a:cs typeface="Times New Roman" panose="02020603050405020304" pitchFamily="18" charset="0"/>
                        </a:rPr>
                        <a:t>743.5</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54856231"/>
                  </a:ext>
                </a:extLst>
              </a:tr>
              <a:tr h="566880">
                <a:tc>
                  <a:txBody>
                    <a:bodyPr/>
                    <a:lstStyle/>
                    <a:p>
                      <a:pPr>
                        <a:lnSpc>
                          <a:spcPct val="150000"/>
                        </a:lnSpc>
                      </a:pPr>
                      <a:r>
                        <a:rPr lang="en-ZA" sz="2000" b="1">
                          <a:effectLst/>
                          <a:latin typeface="Times New Roman" panose="02020603050405020304" pitchFamily="18" charset="0"/>
                          <a:ea typeface="Times New Roman" panose="02020603050405020304" pitchFamily="18" charset="0"/>
                          <a:cs typeface="Times New Roman" panose="02020603050405020304" pitchFamily="18" charset="0"/>
                        </a:rPr>
                        <a:t>CuO/Ag-3L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2000">
                          <a:effectLst/>
                          <a:latin typeface="Times New Roman" panose="02020603050405020304" pitchFamily="18" charset="0"/>
                          <a:ea typeface="Times New Roman" panose="02020603050405020304" pitchFamily="18" charset="0"/>
                          <a:cs typeface="Times New Roman" panose="02020603050405020304" pitchFamily="18" charset="0"/>
                        </a:rPr>
                        <a:t>6.51</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50000"/>
                        </a:lnSpc>
                      </a:pPr>
                      <a:r>
                        <a:rPr lang="en-ZA" sz="2000">
                          <a:effectLst/>
                          <a:latin typeface="Times New Roman" panose="02020603050405020304" pitchFamily="18" charset="0"/>
                          <a:ea typeface="Times New Roman" panose="02020603050405020304" pitchFamily="18" charset="0"/>
                          <a:cs typeface="Times New Roman" panose="02020603050405020304" pitchFamily="18" charset="0"/>
                        </a:rPr>
                        <a:t>0.38</a:t>
                      </a:r>
                    </a:p>
                  </a:txBody>
                  <a:tcPr marL="68580" marR="68580" marT="0" marB="0" anchor="ctr">
                    <a:lnL>
                      <a:noFill/>
                    </a:lnL>
                    <a:lnR>
                      <a:noFill/>
                    </a:lnR>
                    <a:lnT>
                      <a:noFill/>
                    </a:lnT>
                    <a:lnB>
                      <a:noFill/>
                    </a:lnB>
                  </a:tcPr>
                </a:tc>
                <a:tc>
                  <a:txBody>
                    <a:bodyPr/>
                    <a:lstStyle/>
                    <a:p>
                      <a:pPr>
                        <a:lnSpc>
                          <a:spcPct val="150000"/>
                        </a:lnSpc>
                      </a:pPr>
                      <a:r>
                        <a:rPr lang="en-ZA" sz="2000">
                          <a:effectLst/>
                          <a:latin typeface="Times New Roman" panose="02020603050405020304" pitchFamily="18" charset="0"/>
                          <a:ea typeface="Times New Roman" panose="02020603050405020304" pitchFamily="18" charset="0"/>
                          <a:cs typeface="Times New Roman" panose="02020603050405020304" pitchFamily="18" charset="0"/>
                        </a:rPr>
                        <a:t>601.0</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70025696"/>
                  </a:ext>
                </a:extLst>
              </a:tr>
              <a:tr h="566880">
                <a:tc>
                  <a:txBody>
                    <a:bodyPr/>
                    <a:lstStyle/>
                    <a:p>
                      <a:pPr>
                        <a:lnSpc>
                          <a:spcPct val="150000"/>
                        </a:lnSpc>
                      </a:pPr>
                      <a:r>
                        <a:rPr lang="en-ZA" sz="2000" b="1">
                          <a:effectLst/>
                          <a:latin typeface="Times New Roman" panose="02020603050405020304" pitchFamily="18" charset="0"/>
                          <a:ea typeface="Times New Roman" panose="02020603050405020304" pitchFamily="18" charset="0"/>
                          <a:cs typeface="Times New Roman" panose="02020603050405020304" pitchFamily="18" charset="0"/>
                        </a:rPr>
                        <a:t>CuO/Ag-5L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2000">
                          <a:effectLst/>
                          <a:latin typeface="Times New Roman" panose="02020603050405020304" pitchFamily="18" charset="0"/>
                          <a:ea typeface="Times New Roman" panose="02020603050405020304" pitchFamily="18" charset="0"/>
                          <a:cs typeface="Times New Roman" panose="02020603050405020304" pitchFamily="18" charset="0"/>
                        </a:rPr>
                        <a:t>8.12</a:t>
                      </a: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2000">
                          <a:effectLst/>
                          <a:latin typeface="Times New Roman" panose="02020603050405020304" pitchFamily="18" charset="0"/>
                          <a:ea typeface="Times New Roman" panose="02020603050405020304" pitchFamily="18" charset="0"/>
                          <a:cs typeface="Times New Roman" panose="02020603050405020304" pitchFamily="18" charset="0"/>
                        </a:rPr>
                        <a:t>0.93</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2000" dirty="0">
                          <a:effectLst/>
                          <a:latin typeface="Times New Roman" panose="02020603050405020304" pitchFamily="18" charset="0"/>
                          <a:ea typeface="Times New Roman" panose="02020603050405020304" pitchFamily="18" charset="0"/>
                          <a:cs typeface="Times New Roman" panose="02020603050405020304" pitchFamily="18" charset="0"/>
                        </a:rPr>
                        <a:t>860.6</a:t>
                      </a: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9648163"/>
                  </a:ext>
                </a:extLst>
              </a:tr>
            </a:tbl>
          </a:graphicData>
        </a:graphic>
      </p:graphicFrame>
      <p:sp>
        <p:nvSpPr>
          <p:cNvPr id="4" name="Title 3">
            <a:extLst>
              <a:ext uri="{FF2B5EF4-FFF2-40B4-BE49-F238E27FC236}">
                <a16:creationId xmlns:a16="http://schemas.microsoft.com/office/drawing/2014/main" id="{03BEB4B8-F629-1BF1-61BE-1E0421673BB2}"/>
              </a:ext>
            </a:extLst>
          </p:cNvPr>
          <p:cNvSpPr txBox="1">
            <a:spLocks/>
          </p:cNvSpPr>
          <p:nvPr/>
        </p:nvSpPr>
        <p:spPr>
          <a:xfrm>
            <a:off x="745724" y="5122416"/>
            <a:ext cx="10545932" cy="6591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Table 4.4.2 The values obtained for the different elements after fitting the EIS data to the equivalent circuit model using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ZView</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software.</a:t>
            </a:r>
            <a:endParaRPr lang="en-ZA" sz="1100" dirty="0"/>
          </a:p>
        </p:txBody>
      </p:sp>
    </p:spTree>
    <p:extLst>
      <p:ext uri="{BB962C8B-B14F-4D97-AF65-F5344CB8AC3E}">
        <p14:creationId xmlns:p14="http://schemas.microsoft.com/office/powerpoint/2010/main" val="40118073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E50EF51-39D0-291F-CF32-463FD78CECAA}"/>
              </a:ext>
            </a:extLst>
          </p:cNvPr>
          <p:cNvPicPr>
            <a:picLocks noChangeAspect="1"/>
          </p:cNvPicPr>
          <p:nvPr/>
        </p:nvPicPr>
        <p:blipFill rotWithShape="1">
          <a:blip r:embed="rId2"/>
          <a:srcRect l="5612" t="8767" r="12184" b="2127"/>
          <a:stretch/>
        </p:blipFill>
        <p:spPr bwMode="auto">
          <a:xfrm>
            <a:off x="2210540" y="0"/>
            <a:ext cx="7044772" cy="5846944"/>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D521031D-8CF9-9EA5-6D9B-B7AA697F6DBA}"/>
              </a:ext>
            </a:extLst>
          </p:cNvPr>
          <p:cNvSpPr txBox="1">
            <a:spLocks/>
          </p:cNvSpPr>
          <p:nvPr/>
        </p:nvSpPr>
        <p:spPr>
          <a:xfrm>
            <a:off x="630316" y="5974672"/>
            <a:ext cx="10643588" cy="75373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4.4.10 MS plots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/Ag-1L,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/Ag-3L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/Ag-5L photocathodes.</a:t>
            </a:r>
            <a:endParaRPr lang="en-ZA" sz="1100" dirty="0"/>
          </a:p>
        </p:txBody>
      </p:sp>
    </p:spTree>
    <p:extLst>
      <p:ext uri="{BB962C8B-B14F-4D97-AF65-F5344CB8AC3E}">
        <p14:creationId xmlns:p14="http://schemas.microsoft.com/office/powerpoint/2010/main" val="830814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A6DCC871-3DED-6C51-CD64-C205BED60BB8}"/>
              </a:ext>
            </a:extLst>
          </p:cNvPr>
          <p:cNvGraphicFramePr>
            <a:graphicFrameLocks noGrp="1"/>
          </p:cNvGraphicFramePr>
          <p:nvPr>
            <p:extLst>
              <p:ext uri="{D42A27DB-BD31-4B8C-83A1-F6EECF244321}">
                <p14:modId xmlns:p14="http://schemas.microsoft.com/office/powerpoint/2010/main" val="3670656094"/>
              </p:ext>
            </p:extLst>
          </p:nvPr>
        </p:nvGraphicFramePr>
        <p:xfrm>
          <a:off x="2787588" y="1571348"/>
          <a:ext cx="6800295" cy="2902998"/>
        </p:xfrm>
        <a:graphic>
          <a:graphicData uri="http://schemas.openxmlformats.org/drawingml/2006/table">
            <a:tbl>
              <a:tblPr firstRow="1" firstCol="1" bandRow="1"/>
              <a:tblGrid>
                <a:gridCol w="2266765">
                  <a:extLst>
                    <a:ext uri="{9D8B030D-6E8A-4147-A177-3AD203B41FA5}">
                      <a16:colId xmlns:a16="http://schemas.microsoft.com/office/drawing/2014/main" val="2416454148"/>
                    </a:ext>
                  </a:extLst>
                </a:gridCol>
                <a:gridCol w="2266765">
                  <a:extLst>
                    <a:ext uri="{9D8B030D-6E8A-4147-A177-3AD203B41FA5}">
                      <a16:colId xmlns:a16="http://schemas.microsoft.com/office/drawing/2014/main" val="4224089954"/>
                    </a:ext>
                  </a:extLst>
                </a:gridCol>
                <a:gridCol w="2266765">
                  <a:extLst>
                    <a:ext uri="{9D8B030D-6E8A-4147-A177-3AD203B41FA5}">
                      <a16:colId xmlns:a16="http://schemas.microsoft.com/office/drawing/2014/main" val="978701228"/>
                    </a:ext>
                  </a:extLst>
                </a:gridCol>
              </a:tblGrid>
              <a:tr h="781275">
                <a:tc>
                  <a:txBody>
                    <a:bodyPr/>
                    <a:lstStyle/>
                    <a:p>
                      <a:pPr>
                        <a:lnSpc>
                          <a:spcPct val="150000"/>
                        </a:lnSpc>
                      </a:pPr>
                      <a:r>
                        <a:rPr lang="en-ZA"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Sample</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V</a:t>
                      </a:r>
                      <a:r>
                        <a:rPr lang="en-ZA" sz="2400" b="1" baseline="-25000">
                          <a:effectLst/>
                          <a:latin typeface="Times New Roman" panose="02020603050405020304" pitchFamily="18" charset="0"/>
                          <a:ea typeface="Times New Roman" panose="02020603050405020304" pitchFamily="18" charset="0"/>
                          <a:cs typeface="Times New Roman" panose="02020603050405020304" pitchFamily="18" charset="0"/>
                        </a:rPr>
                        <a:t>fb</a:t>
                      </a: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 vs RHE (V)</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N</a:t>
                      </a:r>
                      <a:r>
                        <a:rPr lang="en-ZA" sz="2400" b="1" baseline="-25000">
                          <a:effectLst/>
                          <a:latin typeface="Times New Roman" panose="02020603050405020304" pitchFamily="18" charset="0"/>
                          <a:ea typeface="Times New Roman" panose="02020603050405020304" pitchFamily="18" charset="0"/>
                          <a:cs typeface="Times New Roman" panose="02020603050405020304" pitchFamily="18" charset="0"/>
                        </a:rPr>
                        <a:t>D </a:t>
                      </a: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 10</a:t>
                      </a:r>
                      <a:r>
                        <a:rPr lang="en-ZA" sz="2400" b="1" baseline="30000">
                          <a:effectLst/>
                          <a:latin typeface="Times New Roman" panose="02020603050405020304" pitchFamily="18" charset="0"/>
                          <a:ea typeface="Times New Roman" panose="02020603050405020304" pitchFamily="18" charset="0"/>
                          <a:cs typeface="Times New Roman" panose="02020603050405020304" pitchFamily="18" charset="0"/>
                        </a:rPr>
                        <a:t>20 </a:t>
                      </a: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(cm</a:t>
                      </a:r>
                      <a:r>
                        <a:rPr lang="en-ZA" sz="2400" b="1" baseline="30000">
                          <a:effectLst/>
                          <a:latin typeface="Times New Roman" panose="02020603050405020304" pitchFamily="18" charset="0"/>
                          <a:ea typeface="Times New Roman" panose="02020603050405020304" pitchFamily="18" charset="0"/>
                          <a:cs typeface="Times New Roman" panose="02020603050405020304" pitchFamily="18" charset="0"/>
                        </a:rPr>
                        <a:t>-3</a:t>
                      </a: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1065111"/>
                  </a:ext>
                </a:extLst>
              </a:tr>
              <a:tr h="707241">
                <a:tc>
                  <a:txBody>
                    <a:bodyPr/>
                    <a:lstStyle/>
                    <a:p>
                      <a:pPr>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 Pristine</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1.049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0.90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347519564"/>
                  </a:ext>
                </a:extLst>
              </a:tr>
              <a:tr h="707241">
                <a:tc>
                  <a:txBody>
                    <a:bodyPr/>
                    <a:lstStyle/>
                    <a:p>
                      <a:pPr>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CuO/Ag-1L</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0.959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40.02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897225831"/>
                  </a:ext>
                </a:extLst>
              </a:tr>
              <a:tr h="707241">
                <a:tc>
                  <a:txBody>
                    <a:bodyPr/>
                    <a:lstStyle/>
                    <a:p>
                      <a:pPr>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CuO/Ag-3L</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0.844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pPr>
                      <a:r>
                        <a:rPr lang="en-ZA" sz="2400" dirty="0">
                          <a:effectLst/>
                          <a:latin typeface="Times New Roman" panose="02020603050405020304" pitchFamily="18" charset="0"/>
                          <a:ea typeface="Times New Roman" panose="02020603050405020304" pitchFamily="18" charset="0"/>
                          <a:cs typeface="Times New Roman" panose="02020603050405020304" pitchFamily="18" charset="0"/>
                        </a:rPr>
                        <a:t>36.01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5548776"/>
                  </a:ext>
                </a:extLst>
              </a:tr>
            </a:tbl>
          </a:graphicData>
        </a:graphic>
      </p:graphicFrame>
      <p:sp>
        <p:nvSpPr>
          <p:cNvPr id="4" name="Title 3">
            <a:extLst>
              <a:ext uri="{FF2B5EF4-FFF2-40B4-BE49-F238E27FC236}">
                <a16:creationId xmlns:a16="http://schemas.microsoft.com/office/drawing/2014/main" id="{964E629A-E77C-A7C6-D577-03D33B3058CA}"/>
              </a:ext>
            </a:extLst>
          </p:cNvPr>
          <p:cNvSpPr txBox="1">
            <a:spLocks/>
          </p:cNvSpPr>
          <p:nvPr/>
        </p:nvSpPr>
        <p:spPr>
          <a:xfrm>
            <a:off x="745724" y="5122416"/>
            <a:ext cx="10545932" cy="6591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Table 4.4.3 Table showing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Vfb</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and Nd estimated from the MS plots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photocathodes coated with 1 and 3 layers of Ag NPs.</a:t>
            </a:r>
            <a:endParaRPr lang="en-ZA" sz="1100" dirty="0"/>
          </a:p>
        </p:txBody>
      </p:sp>
    </p:spTree>
    <p:extLst>
      <p:ext uri="{BB962C8B-B14F-4D97-AF65-F5344CB8AC3E}">
        <p14:creationId xmlns:p14="http://schemas.microsoft.com/office/powerpoint/2010/main" val="11481587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81BDF35-F51E-FB5D-12D5-799E77E2FDAA}"/>
              </a:ext>
            </a:extLst>
          </p:cNvPr>
          <p:cNvPicPr>
            <a:picLocks noChangeAspect="1"/>
          </p:cNvPicPr>
          <p:nvPr/>
        </p:nvPicPr>
        <p:blipFill rotWithShape="1">
          <a:blip r:embed="rId2"/>
          <a:srcRect l="6049" t="9734" r="9715"/>
          <a:stretch/>
        </p:blipFill>
        <p:spPr bwMode="auto">
          <a:xfrm>
            <a:off x="2201662" y="0"/>
            <a:ext cx="7377397" cy="6046045"/>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991E772B-6759-87C3-3858-404D3264119F}"/>
              </a:ext>
            </a:extLst>
          </p:cNvPr>
          <p:cNvSpPr txBox="1">
            <a:spLocks/>
          </p:cNvSpPr>
          <p:nvPr/>
        </p:nvSpPr>
        <p:spPr>
          <a:xfrm>
            <a:off x="630316" y="5974672"/>
            <a:ext cx="10643588" cy="75373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4.4.11 Photo-stability measurements performed at 0.5 V vs RHE on the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/Ag-1L,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/Ag-3L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/Ag-5L photocathodes.</a:t>
            </a:r>
            <a:endParaRPr lang="en-ZA" sz="1100" dirty="0"/>
          </a:p>
        </p:txBody>
      </p:sp>
    </p:spTree>
    <p:extLst>
      <p:ext uri="{BB962C8B-B14F-4D97-AF65-F5344CB8AC3E}">
        <p14:creationId xmlns:p14="http://schemas.microsoft.com/office/powerpoint/2010/main" val="786754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art, diagram&#10;&#10;Description automatically generated">
            <a:extLst>
              <a:ext uri="{FF2B5EF4-FFF2-40B4-BE49-F238E27FC236}">
                <a16:creationId xmlns:a16="http://schemas.microsoft.com/office/drawing/2014/main" id="{34B82AC3-1F5C-1888-19EE-8C46ABEF2C1E}"/>
              </a:ext>
            </a:extLst>
          </p:cNvPr>
          <p:cNvPicPr>
            <a:picLocks noChangeAspect="1"/>
          </p:cNvPicPr>
          <p:nvPr/>
        </p:nvPicPr>
        <p:blipFill>
          <a:blip r:embed="rId2"/>
          <a:stretch>
            <a:fillRect/>
          </a:stretch>
        </p:blipFill>
        <p:spPr>
          <a:xfrm>
            <a:off x="1953088" y="0"/>
            <a:ext cx="7377344" cy="6114548"/>
          </a:xfrm>
          <a:prstGeom prst="rect">
            <a:avLst/>
          </a:prstGeom>
        </p:spPr>
      </p:pic>
      <p:sp>
        <p:nvSpPr>
          <p:cNvPr id="3" name="Title 3">
            <a:extLst>
              <a:ext uri="{FF2B5EF4-FFF2-40B4-BE49-F238E27FC236}">
                <a16:creationId xmlns:a16="http://schemas.microsoft.com/office/drawing/2014/main" id="{6FCB0BBC-7D44-7CAF-E8E6-B6D65350C451}"/>
              </a:ext>
            </a:extLst>
          </p:cNvPr>
          <p:cNvSpPr txBox="1">
            <a:spLocks/>
          </p:cNvSpPr>
          <p:nvPr/>
        </p:nvSpPr>
        <p:spPr>
          <a:xfrm>
            <a:off x="941772" y="6096772"/>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4.2.2 Raman spectra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(a) withdrawn from the precursor at different speeds (b) consisting of different number of film layers, and (c) annealed at different temperatures.</a:t>
            </a:r>
            <a:endParaRPr lang="en-ZA" sz="1100" dirty="0"/>
          </a:p>
        </p:txBody>
      </p:sp>
    </p:spTree>
    <p:extLst>
      <p:ext uri="{BB962C8B-B14F-4D97-AF65-F5344CB8AC3E}">
        <p14:creationId xmlns:p14="http://schemas.microsoft.com/office/powerpoint/2010/main" val="24013053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0F54D7EA-E251-D98B-0436-9B09FA590455}"/>
              </a:ext>
            </a:extLst>
          </p:cNvPr>
          <p:cNvSpPr txBox="1">
            <a:spLocks/>
          </p:cNvSpPr>
          <p:nvPr/>
        </p:nvSpPr>
        <p:spPr>
          <a:xfrm>
            <a:off x="838200" y="2398111"/>
            <a:ext cx="10515600" cy="1325563"/>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360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4.5 CuO thin films modified with Au nanoparticles for improved photo-stability in electrolyte</a:t>
            </a:r>
            <a:endParaRPr lang="en-ZA" sz="2400" dirty="0"/>
          </a:p>
        </p:txBody>
      </p:sp>
    </p:spTree>
    <p:extLst>
      <p:ext uri="{BB962C8B-B14F-4D97-AF65-F5344CB8AC3E}">
        <p14:creationId xmlns:p14="http://schemas.microsoft.com/office/powerpoint/2010/main" val="2466109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3E621D-B3F3-6C1E-007D-B91EE191D2B5}"/>
              </a:ext>
            </a:extLst>
          </p:cNvPr>
          <p:cNvPicPr>
            <a:picLocks noChangeAspect="1"/>
          </p:cNvPicPr>
          <p:nvPr/>
        </p:nvPicPr>
        <p:blipFill rotWithShape="1">
          <a:blip r:embed="rId2"/>
          <a:srcRect l="9425" t="8715" r="10951"/>
          <a:stretch/>
        </p:blipFill>
        <p:spPr bwMode="auto">
          <a:xfrm>
            <a:off x="2352582" y="71020"/>
            <a:ext cx="6433052" cy="5644615"/>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929C20A5-9087-0D56-FBA7-F0EA99EAD8B5}"/>
              </a:ext>
            </a:extLst>
          </p:cNvPr>
          <p:cNvSpPr txBox="1">
            <a:spLocks/>
          </p:cNvSpPr>
          <p:nvPr/>
        </p:nvSpPr>
        <p:spPr>
          <a:xfrm>
            <a:off x="630316" y="5974672"/>
            <a:ext cx="10643588" cy="75373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4.5.1 XRD patterns of a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film, as well as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films coated with 1, 3, 5 layers of Au NPs.</a:t>
            </a:r>
            <a:endParaRPr lang="en-ZA" sz="1100" dirty="0"/>
          </a:p>
        </p:txBody>
      </p:sp>
    </p:spTree>
    <p:extLst>
      <p:ext uri="{BB962C8B-B14F-4D97-AF65-F5344CB8AC3E}">
        <p14:creationId xmlns:p14="http://schemas.microsoft.com/office/powerpoint/2010/main" val="39340683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8C94F4C5-7632-85A4-60CB-9BB83A918709}"/>
              </a:ext>
            </a:extLst>
          </p:cNvPr>
          <p:cNvGraphicFramePr>
            <a:graphicFrameLocks noGrp="1"/>
          </p:cNvGraphicFramePr>
          <p:nvPr>
            <p:extLst>
              <p:ext uri="{D42A27DB-BD31-4B8C-83A1-F6EECF244321}">
                <p14:modId xmlns:p14="http://schemas.microsoft.com/office/powerpoint/2010/main" val="3777794828"/>
              </p:ext>
            </p:extLst>
          </p:nvPr>
        </p:nvGraphicFramePr>
        <p:xfrm>
          <a:off x="2556770" y="1757777"/>
          <a:ext cx="6640496" cy="3027285"/>
        </p:xfrm>
        <a:graphic>
          <a:graphicData uri="http://schemas.openxmlformats.org/drawingml/2006/table">
            <a:tbl>
              <a:tblPr firstRow="1" firstCol="1" bandRow="1"/>
              <a:tblGrid>
                <a:gridCol w="2105005">
                  <a:extLst>
                    <a:ext uri="{9D8B030D-6E8A-4147-A177-3AD203B41FA5}">
                      <a16:colId xmlns:a16="http://schemas.microsoft.com/office/drawing/2014/main" val="593362551"/>
                    </a:ext>
                  </a:extLst>
                </a:gridCol>
                <a:gridCol w="1291306">
                  <a:extLst>
                    <a:ext uri="{9D8B030D-6E8A-4147-A177-3AD203B41FA5}">
                      <a16:colId xmlns:a16="http://schemas.microsoft.com/office/drawing/2014/main" val="670198"/>
                    </a:ext>
                  </a:extLst>
                </a:gridCol>
                <a:gridCol w="1326684">
                  <a:extLst>
                    <a:ext uri="{9D8B030D-6E8A-4147-A177-3AD203B41FA5}">
                      <a16:colId xmlns:a16="http://schemas.microsoft.com/office/drawing/2014/main" val="555150265"/>
                    </a:ext>
                  </a:extLst>
                </a:gridCol>
                <a:gridCol w="1917501">
                  <a:extLst>
                    <a:ext uri="{9D8B030D-6E8A-4147-A177-3AD203B41FA5}">
                      <a16:colId xmlns:a16="http://schemas.microsoft.com/office/drawing/2014/main" val="3862075458"/>
                    </a:ext>
                  </a:extLst>
                </a:gridCol>
              </a:tblGrid>
              <a:tr h="605457">
                <a:tc>
                  <a:txBody>
                    <a:bodyPr/>
                    <a:lstStyle/>
                    <a:p>
                      <a:pPr algn="ctr"/>
                      <a:r>
                        <a:rPr lang="en-ZA"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Sample</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ZA"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theta</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ZA"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FWHM</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ZA"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Crystal size (nm)</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0725871"/>
                  </a:ext>
                </a:extLst>
              </a:tr>
              <a:tr h="605457">
                <a:tc>
                  <a:txBody>
                    <a:bodyPr/>
                    <a:lstStyle/>
                    <a:p>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Pristine CuO</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36.08</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ZA"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19.89</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8075261"/>
                  </a:ext>
                </a:extLst>
              </a:tr>
              <a:tr h="605457">
                <a:tc>
                  <a:txBody>
                    <a:bodyPr/>
                    <a:lstStyle/>
                    <a:p>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CuO/Au-1L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35.56</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0.41</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18.46</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001372030"/>
                  </a:ext>
                </a:extLst>
              </a:tr>
              <a:tr h="605457">
                <a:tc>
                  <a:txBody>
                    <a:bodyPr/>
                    <a:lstStyle/>
                    <a:p>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CuO/Au-3L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35.50</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0.37</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20.46</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958076139"/>
                  </a:ext>
                </a:extLst>
              </a:tr>
              <a:tr h="605457">
                <a:tc>
                  <a:txBody>
                    <a:bodyPr/>
                    <a:lstStyle/>
                    <a:p>
                      <a:r>
                        <a:rPr lang="en-ZA"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CuO/Au-5L</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35.71</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ZA"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a:t>
                      </a:r>
                      <a:endParaRPr lang="en-Z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ZA"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21.02</a:t>
                      </a:r>
                      <a:endParaRPr lang="en-Z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7242964"/>
                  </a:ext>
                </a:extLst>
              </a:tr>
            </a:tbl>
          </a:graphicData>
        </a:graphic>
      </p:graphicFrame>
      <p:sp>
        <p:nvSpPr>
          <p:cNvPr id="3" name="Title 3">
            <a:extLst>
              <a:ext uri="{FF2B5EF4-FFF2-40B4-BE49-F238E27FC236}">
                <a16:creationId xmlns:a16="http://schemas.microsoft.com/office/drawing/2014/main" id="{00B372D6-CC1C-6A44-0BE3-E053D3D342B2}"/>
              </a:ext>
            </a:extLst>
          </p:cNvPr>
          <p:cNvSpPr txBox="1">
            <a:spLocks/>
          </p:cNvSpPr>
          <p:nvPr/>
        </p:nvSpPr>
        <p:spPr>
          <a:xfrm>
            <a:off x="745724" y="5122416"/>
            <a:ext cx="10545932" cy="6591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Table 4.5.1 XRD analysis showing the FWHM and crystal sizes of a the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 and the ones coated with 1, 3, and 5 layers of Au NPs.</a:t>
            </a:r>
            <a:endParaRPr lang="en-ZA" sz="1100" dirty="0"/>
          </a:p>
        </p:txBody>
      </p:sp>
    </p:spTree>
    <p:extLst>
      <p:ext uri="{BB962C8B-B14F-4D97-AF65-F5344CB8AC3E}">
        <p14:creationId xmlns:p14="http://schemas.microsoft.com/office/powerpoint/2010/main" val="21559314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428FE3-F79C-5587-50CB-310D4828A287}"/>
              </a:ext>
            </a:extLst>
          </p:cNvPr>
          <p:cNvPicPr>
            <a:picLocks noChangeAspect="1"/>
          </p:cNvPicPr>
          <p:nvPr/>
        </p:nvPicPr>
        <p:blipFill rotWithShape="1">
          <a:blip r:embed="rId2"/>
          <a:srcRect l="8703" t="9851" r="9782" b="1291"/>
          <a:stretch/>
        </p:blipFill>
        <p:spPr bwMode="auto">
          <a:xfrm>
            <a:off x="2556769" y="0"/>
            <a:ext cx="6863824" cy="5727472"/>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91A86222-6042-A5D8-8D2F-4D5F3F1C5A22}"/>
              </a:ext>
            </a:extLst>
          </p:cNvPr>
          <p:cNvSpPr txBox="1">
            <a:spLocks/>
          </p:cNvSpPr>
          <p:nvPr/>
        </p:nvSpPr>
        <p:spPr>
          <a:xfrm>
            <a:off x="630316" y="5974672"/>
            <a:ext cx="10643588" cy="75373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4.5.2 Raman spectra of a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film, as well as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films coated with 1, 3, 5 layers of Au NPs.</a:t>
            </a:r>
            <a:endParaRPr lang="en-ZA" sz="1100" dirty="0"/>
          </a:p>
        </p:txBody>
      </p:sp>
    </p:spTree>
    <p:extLst>
      <p:ext uri="{BB962C8B-B14F-4D97-AF65-F5344CB8AC3E}">
        <p14:creationId xmlns:p14="http://schemas.microsoft.com/office/powerpoint/2010/main" val="20033426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21D4629-1ABD-3122-53DC-9C69E27CE05F}"/>
              </a:ext>
            </a:extLst>
          </p:cNvPr>
          <p:cNvPicPr>
            <a:picLocks noChangeAspect="1"/>
          </p:cNvPicPr>
          <p:nvPr/>
        </p:nvPicPr>
        <p:blipFill>
          <a:blip r:embed="rId2"/>
          <a:stretch>
            <a:fillRect/>
          </a:stretch>
        </p:blipFill>
        <p:spPr>
          <a:xfrm>
            <a:off x="1410322" y="0"/>
            <a:ext cx="8839472" cy="5881882"/>
          </a:xfrm>
          <a:prstGeom prst="rect">
            <a:avLst/>
          </a:prstGeom>
        </p:spPr>
      </p:pic>
      <p:sp>
        <p:nvSpPr>
          <p:cNvPr id="3" name="Title 3">
            <a:extLst>
              <a:ext uri="{FF2B5EF4-FFF2-40B4-BE49-F238E27FC236}">
                <a16:creationId xmlns:a16="http://schemas.microsoft.com/office/drawing/2014/main" id="{9CE53500-A864-FEED-0482-FD9B4F955DC6}"/>
              </a:ext>
            </a:extLst>
          </p:cNvPr>
          <p:cNvSpPr txBox="1">
            <a:spLocks/>
          </p:cNvSpPr>
          <p:nvPr/>
        </p:nvSpPr>
        <p:spPr>
          <a:xfrm>
            <a:off x="639192" y="6098959"/>
            <a:ext cx="10634712" cy="75904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4.5.3 SEM images of (a)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/Au-1L (b)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/Au-3L and (c)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/Au-5L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thin</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films.</a:t>
            </a:r>
            <a:endParaRPr lang="en-ZA" sz="1100" dirty="0"/>
          </a:p>
        </p:txBody>
      </p:sp>
    </p:spTree>
    <p:extLst>
      <p:ext uri="{BB962C8B-B14F-4D97-AF65-F5344CB8AC3E}">
        <p14:creationId xmlns:p14="http://schemas.microsoft.com/office/powerpoint/2010/main" val="23139826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CCEBC9E-F62C-5393-4013-19E7A1AD1340}"/>
              </a:ext>
            </a:extLst>
          </p:cNvPr>
          <p:cNvPicPr>
            <a:picLocks noChangeAspect="1"/>
          </p:cNvPicPr>
          <p:nvPr/>
        </p:nvPicPr>
        <p:blipFill>
          <a:blip r:embed="rId2"/>
          <a:stretch>
            <a:fillRect/>
          </a:stretch>
        </p:blipFill>
        <p:spPr>
          <a:xfrm>
            <a:off x="1322773" y="0"/>
            <a:ext cx="9334077" cy="6125165"/>
          </a:xfrm>
          <a:prstGeom prst="rect">
            <a:avLst/>
          </a:prstGeom>
        </p:spPr>
      </p:pic>
      <p:sp>
        <p:nvSpPr>
          <p:cNvPr id="3" name="Title 3">
            <a:extLst>
              <a:ext uri="{FF2B5EF4-FFF2-40B4-BE49-F238E27FC236}">
                <a16:creationId xmlns:a16="http://schemas.microsoft.com/office/drawing/2014/main" id="{E1FCE903-84CC-7B13-7D6C-4C5A91F54D86}"/>
              </a:ext>
            </a:extLst>
          </p:cNvPr>
          <p:cNvSpPr txBox="1">
            <a:spLocks/>
          </p:cNvSpPr>
          <p:nvPr/>
        </p:nvSpPr>
        <p:spPr>
          <a:xfrm>
            <a:off x="585926" y="6276512"/>
            <a:ext cx="10634712" cy="75904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4.5.4 FE-SEM of cross-sectional images of (a)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/Au-1L (b)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/Au-3L and (c)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/Au-5L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thin</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films.</a:t>
            </a:r>
            <a:endParaRPr lang="en-ZA" sz="1100" dirty="0"/>
          </a:p>
        </p:txBody>
      </p:sp>
    </p:spTree>
    <p:extLst>
      <p:ext uri="{BB962C8B-B14F-4D97-AF65-F5344CB8AC3E}">
        <p14:creationId xmlns:p14="http://schemas.microsoft.com/office/powerpoint/2010/main" val="30083442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C26B2DE-628B-3350-EB7E-4BC0EE39EABE}"/>
              </a:ext>
            </a:extLst>
          </p:cNvPr>
          <p:cNvPicPr>
            <a:picLocks noChangeAspect="1"/>
          </p:cNvPicPr>
          <p:nvPr/>
        </p:nvPicPr>
        <p:blipFill>
          <a:blip r:embed="rId2"/>
          <a:stretch>
            <a:fillRect/>
          </a:stretch>
        </p:blipFill>
        <p:spPr>
          <a:xfrm>
            <a:off x="1027634" y="0"/>
            <a:ext cx="10136731" cy="6120672"/>
          </a:xfrm>
          <a:prstGeom prst="rect">
            <a:avLst/>
          </a:prstGeom>
        </p:spPr>
      </p:pic>
      <p:sp>
        <p:nvSpPr>
          <p:cNvPr id="3" name="Title 3">
            <a:extLst>
              <a:ext uri="{FF2B5EF4-FFF2-40B4-BE49-F238E27FC236}">
                <a16:creationId xmlns:a16="http://schemas.microsoft.com/office/drawing/2014/main" id="{BC077A5B-B372-2B9B-3BE6-E53AE3741D0F}"/>
              </a:ext>
            </a:extLst>
          </p:cNvPr>
          <p:cNvSpPr txBox="1">
            <a:spLocks/>
          </p:cNvSpPr>
          <p:nvPr/>
        </p:nvSpPr>
        <p:spPr>
          <a:xfrm>
            <a:off x="585926" y="6276512"/>
            <a:ext cx="10634712" cy="75904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4.5.5 EDS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spectrum</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of (a)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/Au-1L, (b)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/Au-3L, and (c)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/Au-5L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thin</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films. </a:t>
            </a:r>
            <a:endParaRPr lang="en-ZA" sz="1100" dirty="0"/>
          </a:p>
        </p:txBody>
      </p:sp>
    </p:spTree>
    <p:extLst>
      <p:ext uri="{BB962C8B-B14F-4D97-AF65-F5344CB8AC3E}">
        <p14:creationId xmlns:p14="http://schemas.microsoft.com/office/powerpoint/2010/main" val="13932256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3209B5A-A3FB-EC7A-D2BD-77A6CEC8638F}"/>
              </a:ext>
            </a:extLst>
          </p:cNvPr>
          <p:cNvPicPr>
            <a:picLocks noChangeAspect="1"/>
          </p:cNvPicPr>
          <p:nvPr/>
        </p:nvPicPr>
        <p:blipFill>
          <a:blip r:embed="rId2"/>
          <a:stretch>
            <a:fillRect/>
          </a:stretch>
        </p:blipFill>
        <p:spPr>
          <a:xfrm>
            <a:off x="2068498" y="0"/>
            <a:ext cx="7182035" cy="5838300"/>
          </a:xfrm>
          <a:prstGeom prst="rect">
            <a:avLst/>
          </a:prstGeom>
        </p:spPr>
      </p:pic>
      <p:sp>
        <p:nvSpPr>
          <p:cNvPr id="3" name="Title 3">
            <a:extLst>
              <a:ext uri="{FF2B5EF4-FFF2-40B4-BE49-F238E27FC236}">
                <a16:creationId xmlns:a16="http://schemas.microsoft.com/office/drawing/2014/main" id="{CFB106D7-889D-DFF3-C667-A063D510FAD1}"/>
              </a:ext>
            </a:extLst>
          </p:cNvPr>
          <p:cNvSpPr txBox="1">
            <a:spLocks/>
          </p:cNvSpPr>
          <p:nvPr/>
        </p:nvSpPr>
        <p:spPr>
          <a:xfrm>
            <a:off x="594804" y="5921405"/>
            <a:ext cx="10634712" cy="75904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4.5.6 UV–Vis spectra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and the ones coated with 1, 3, and 5 layers of AuNPs.</a:t>
            </a:r>
            <a:endParaRPr lang="en-ZA" sz="1100" dirty="0"/>
          </a:p>
        </p:txBody>
      </p:sp>
    </p:spTree>
    <p:extLst>
      <p:ext uri="{BB962C8B-B14F-4D97-AF65-F5344CB8AC3E}">
        <p14:creationId xmlns:p14="http://schemas.microsoft.com/office/powerpoint/2010/main" val="4904588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496B9D8-49F9-91CE-0A4D-0C606D9E6A6F}"/>
              </a:ext>
            </a:extLst>
          </p:cNvPr>
          <p:cNvPicPr>
            <a:picLocks noChangeAspect="1"/>
          </p:cNvPicPr>
          <p:nvPr/>
        </p:nvPicPr>
        <p:blipFill rotWithShape="1">
          <a:blip r:embed="rId2"/>
          <a:srcRect l="4375" t="9291" r="10937" b="2317"/>
          <a:stretch/>
        </p:blipFill>
        <p:spPr bwMode="auto">
          <a:xfrm>
            <a:off x="1899822" y="71021"/>
            <a:ext cx="7482278" cy="6048052"/>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EFE08620-EE87-677C-719D-377B296F54E1}"/>
              </a:ext>
            </a:extLst>
          </p:cNvPr>
          <p:cNvSpPr txBox="1">
            <a:spLocks/>
          </p:cNvSpPr>
          <p:nvPr/>
        </p:nvSpPr>
        <p:spPr>
          <a:xfrm>
            <a:off x="594804" y="5921405"/>
            <a:ext cx="10634712" cy="75904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4.5.7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Tauc</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approximation for indirect bandgaps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coated with 1, 3, and 5 layers of Au.</a:t>
            </a:r>
            <a:endParaRPr lang="en-ZA" sz="1100" dirty="0"/>
          </a:p>
        </p:txBody>
      </p:sp>
    </p:spTree>
    <p:extLst>
      <p:ext uri="{BB962C8B-B14F-4D97-AF65-F5344CB8AC3E}">
        <p14:creationId xmlns:p14="http://schemas.microsoft.com/office/powerpoint/2010/main" val="126494286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234BEF5-CC16-56B2-1148-90C39154C330}"/>
              </a:ext>
            </a:extLst>
          </p:cNvPr>
          <p:cNvPicPr>
            <a:picLocks noChangeAspect="1"/>
          </p:cNvPicPr>
          <p:nvPr/>
        </p:nvPicPr>
        <p:blipFill rotWithShape="1">
          <a:blip r:embed="rId2"/>
          <a:srcRect l="5648" t="8480" r="10787"/>
          <a:stretch/>
        </p:blipFill>
        <p:spPr bwMode="auto">
          <a:xfrm>
            <a:off x="2111517" y="0"/>
            <a:ext cx="7204068" cy="6027938"/>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740F20DE-0EDE-7482-0DE5-CE5A8B7314A4}"/>
              </a:ext>
            </a:extLst>
          </p:cNvPr>
          <p:cNvSpPr txBox="1">
            <a:spLocks/>
          </p:cNvSpPr>
          <p:nvPr/>
        </p:nvSpPr>
        <p:spPr>
          <a:xfrm>
            <a:off x="594804" y="5921405"/>
            <a:ext cx="10634712" cy="75904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4.5.8 Photo-current density of pristine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and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 photocathodes.</a:t>
            </a:r>
            <a:endParaRPr lang="en-ZA" sz="1100" dirty="0"/>
          </a:p>
        </p:txBody>
      </p:sp>
    </p:spTree>
    <p:extLst>
      <p:ext uri="{BB962C8B-B14F-4D97-AF65-F5344CB8AC3E}">
        <p14:creationId xmlns:p14="http://schemas.microsoft.com/office/powerpoint/2010/main" val="549196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C19E66-EBD9-DA7F-6DFD-45E117353A24}"/>
              </a:ext>
            </a:extLst>
          </p:cNvPr>
          <p:cNvPicPr>
            <a:picLocks noChangeAspect="1"/>
          </p:cNvPicPr>
          <p:nvPr/>
        </p:nvPicPr>
        <p:blipFill>
          <a:blip r:embed="rId2"/>
          <a:stretch>
            <a:fillRect/>
          </a:stretch>
        </p:blipFill>
        <p:spPr>
          <a:xfrm>
            <a:off x="1367161" y="0"/>
            <a:ext cx="8758950" cy="5797222"/>
          </a:xfrm>
          <a:prstGeom prst="rect">
            <a:avLst/>
          </a:prstGeom>
        </p:spPr>
      </p:pic>
      <p:sp>
        <p:nvSpPr>
          <p:cNvPr id="3" name="Title 3">
            <a:extLst>
              <a:ext uri="{FF2B5EF4-FFF2-40B4-BE49-F238E27FC236}">
                <a16:creationId xmlns:a16="http://schemas.microsoft.com/office/drawing/2014/main" id="{9B96CEAD-6905-5B14-6E13-D567A9BFE646}"/>
              </a:ext>
            </a:extLst>
          </p:cNvPr>
          <p:cNvSpPr txBox="1">
            <a:spLocks/>
          </p:cNvSpPr>
          <p:nvPr/>
        </p:nvSpPr>
        <p:spPr>
          <a:xfrm>
            <a:off x="764219" y="5945851"/>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4.2.3 SEM micrographs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prepared at withdrawal speeds of (a) 50 mm/min (b) 100 mm/min (c) 150 mm/min (d) 200 mm/min: the corresponding histograms of the particle size distribution of the films are presented their insets.</a:t>
            </a:r>
            <a:endParaRPr lang="en-ZA" sz="1100" dirty="0"/>
          </a:p>
        </p:txBody>
      </p:sp>
    </p:spTree>
    <p:extLst>
      <p:ext uri="{BB962C8B-B14F-4D97-AF65-F5344CB8AC3E}">
        <p14:creationId xmlns:p14="http://schemas.microsoft.com/office/powerpoint/2010/main" val="31965434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EE888D6-1CF7-EFB1-6611-B8DC60A737CA}"/>
              </a:ext>
            </a:extLst>
          </p:cNvPr>
          <p:cNvPicPr>
            <a:picLocks noChangeAspect="1"/>
          </p:cNvPicPr>
          <p:nvPr/>
        </p:nvPicPr>
        <p:blipFill rotWithShape="1">
          <a:blip r:embed="rId2"/>
          <a:srcRect l="14128" t="6175" r="1533" b="4016"/>
          <a:stretch/>
        </p:blipFill>
        <p:spPr bwMode="auto">
          <a:xfrm>
            <a:off x="1624613" y="-71022"/>
            <a:ext cx="8072724" cy="6249209"/>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D5D33447-D5CF-3130-57EB-14ECBACC90B7}"/>
              </a:ext>
            </a:extLst>
          </p:cNvPr>
          <p:cNvSpPr txBox="1">
            <a:spLocks/>
          </p:cNvSpPr>
          <p:nvPr/>
        </p:nvSpPr>
        <p:spPr>
          <a:xfrm>
            <a:off x="639193" y="6178187"/>
            <a:ext cx="10634712" cy="75904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4.5.9 Electrochemical Impedance Spectra (EIS) of pristine CuO, CuO/Au-1L, CuO/Au-3L and CuO/Au-5L photocathodes.</a:t>
            </a:r>
            <a:endParaRPr lang="en-ZA" sz="1100" dirty="0"/>
          </a:p>
        </p:txBody>
      </p:sp>
    </p:spTree>
    <p:extLst>
      <p:ext uri="{BB962C8B-B14F-4D97-AF65-F5344CB8AC3E}">
        <p14:creationId xmlns:p14="http://schemas.microsoft.com/office/powerpoint/2010/main" val="30792019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ABDEDB8F-42B8-483E-1DC4-9BF48EDD9DCD}"/>
              </a:ext>
            </a:extLst>
          </p:cNvPr>
          <p:cNvGraphicFramePr>
            <a:graphicFrameLocks noGrp="1"/>
          </p:cNvGraphicFramePr>
          <p:nvPr>
            <p:extLst>
              <p:ext uri="{D42A27DB-BD31-4B8C-83A1-F6EECF244321}">
                <p14:modId xmlns:p14="http://schemas.microsoft.com/office/powerpoint/2010/main" val="1044593067"/>
              </p:ext>
            </p:extLst>
          </p:nvPr>
        </p:nvGraphicFramePr>
        <p:xfrm>
          <a:off x="2796466" y="1438182"/>
          <a:ext cx="6871317" cy="3338005"/>
        </p:xfrm>
        <a:graphic>
          <a:graphicData uri="http://schemas.openxmlformats.org/drawingml/2006/table">
            <a:tbl>
              <a:tblPr firstRow="1" firstCol="1" bandRow="1"/>
              <a:tblGrid>
                <a:gridCol w="2248094">
                  <a:extLst>
                    <a:ext uri="{9D8B030D-6E8A-4147-A177-3AD203B41FA5}">
                      <a16:colId xmlns:a16="http://schemas.microsoft.com/office/drawing/2014/main" val="1732607727"/>
                    </a:ext>
                  </a:extLst>
                </a:gridCol>
                <a:gridCol w="1470501">
                  <a:extLst>
                    <a:ext uri="{9D8B030D-6E8A-4147-A177-3AD203B41FA5}">
                      <a16:colId xmlns:a16="http://schemas.microsoft.com/office/drawing/2014/main" val="3383375592"/>
                    </a:ext>
                  </a:extLst>
                </a:gridCol>
                <a:gridCol w="1470501">
                  <a:extLst>
                    <a:ext uri="{9D8B030D-6E8A-4147-A177-3AD203B41FA5}">
                      <a16:colId xmlns:a16="http://schemas.microsoft.com/office/drawing/2014/main" val="4088163457"/>
                    </a:ext>
                  </a:extLst>
                </a:gridCol>
                <a:gridCol w="1682221">
                  <a:extLst>
                    <a:ext uri="{9D8B030D-6E8A-4147-A177-3AD203B41FA5}">
                      <a16:colId xmlns:a16="http://schemas.microsoft.com/office/drawing/2014/main" val="2545666501"/>
                    </a:ext>
                  </a:extLst>
                </a:gridCol>
              </a:tblGrid>
              <a:tr h="667601">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Sample</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Rs (Ω)</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Rct (kΩ)</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CPE (μF)</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1022383"/>
                  </a:ext>
                </a:extLst>
              </a:tr>
              <a:tr h="667601">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 pristine</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9.29</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1.24</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128.8</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89457441"/>
                  </a:ext>
                </a:extLst>
              </a:tr>
              <a:tr h="667601">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CuO/Au-1L</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11.62</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0.43</a:t>
                      </a:r>
                    </a:p>
                  </a:txBody>
                  <a:tcPr marL="68580" marR="68580" marT="0" marB="0" anchor="ctr">
                    <a:lnL>
                      <a:noFill/>
                    </a:lnL>
                    <a:lnR>
                      <a:noFill/>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320.1</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543637020"/>
                  </a:ext>
                </a:extLst>
              </a:tr>
              <a:tr h="667601">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CuO/Au-3L</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9.07</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0.4</a:t>
                      </a:r>
                    </a:p>
                  </a:txBody>
                  <a:tcPr marL="68580" marR="68580" marT="0" marB="0" anchor="ctr">
                    <a:lnL>
                      <a:noFill/>
                    </a:lnL>
                    <a:lnR>
                      <a:noFill/>
                    </a:lnR>
                    <a:lnT>
                      <a:noFill/>
                    </a:lnT>
                    <a:lnB>
                      <a:noFill/>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262.4</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990524704"/>
                  </a:ext>
                </a:extLst>
              </a:tr>
              <a:tr h="667601">
                <a:tc>
                  <a:txBody>
                    <a:bodyPr/>
                    <a:lstStyle/>
                    <a:p>
                      <a:pPr algn="just">
                        <a:lnSpc>
                          <a:spcPct val="150000"/>
                        </a:lnSpc>
                      </a:pPr>
                      <a:r>
                        <a:rPr lang="en-ZA" sz="2400" b="1">
                          <a:effectLst/>
                          <a:latin typeface="Times New Roman" panose="02020603050405020304" pitchFamily="18" charset="0"/>
                          <a:ea typeface="Times New Roman" panose="02020603050405020304" pitchFamily="18" charset="0"/>
                          <a:cs typeface="Times New Roman" panose="02020603050405020304" pitchFamily="18" charset="0"/>
                        </a:rPr>
                        <a:t>CuO/Au-5L</a:t>
                      </a:r>
                      <a:endParaRPr lang="en-Z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8.04</a:t>
                      </a: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a:effectLst/>
                          <a:latin typeface="Times New Roman" panose="02020603050405020304" pitchFamily="18" charset="0"/>
                          <a:ea typeface="Times New Roman" panose="02020603050405020304" pitchFamily="18" charset="0"/>
                          <a:cs typeface="Times New Roman" panose="02020603050405020304" pitchFamily="18" charset="0"/>
                        </a:rPr>
                        <a:t>0.32</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400" dirty="0">
                          <a:effectLst/>
                          <a:latin typeface="Times New Roman" panose="02020603050405020304" pitchFamily="18" charset="0"/>
                          <a:ea typeface="Times New Roman" panose="02020603050405020304" pitchFamily="18" charset="0"/>
                          <a:cs typeface="Times New Roman" panose="02020603050405020304" pitchFamily="18" charset="0"/>
                        </a:rPr>
                        <a:t>1758.6</a:t>
                      </a: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5179872"/>
                  </a:ext>
                </a:extLst>
              </a:tr>
            </a:tbl>
          </a:graphicData>
        </a:graphic>
      </p:graphicFrame>
      <p:sp>
        <p:nvSpPr>
          <p:cNvPr id="4" name="Title 3">
            <a:extLst>
              <a:ext uri="{FF2B5EF4-FFF2-40B4-BE49-F238E27FC236}">
                <a16:creationId xmlns:a16="http://schemas.microsoft.com/office/drawing/2014/main" id="{EBFF996E-6397-ABFB-B848-905CD606B67A}"/>
              </a:ext>
            </a:extLst>
          </p:cNvPr>
          <p:cNvSpPr txBox="1">
            <a:spLocks/>
          </p:cNvSpPr>
          <p:nvPr/>
        </p:nvSpPr>
        <p:spPr>
          <a:xfrm>
            <a:off x="745724" y="5122416"/>
            <a:ext cx="10545932" cy="6591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Table 4.5.2 The values obtained for the different elements after fitting the EIS data to the circuit model using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ZView</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software.</a:t>
            </a:r>
            <a:endParaRPr lang="en-ZA" sz="1100" dirty="0"/>
          </a:p>
        </p:txBody>
      </p:sp>
    </p:spTree>
    <p:extLst>
      <p:ext uri="{BB962C8B-B14F-4D97-AF65-F5344CB8AC3E}">
        <p14:creationId xmlns:p14="http://schemas.microsoft.com/office/powerpoint/2010/main" val="152866698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D74941-B27E-9585-E96A-CC5633D01853}"/>
              </a:ext>
            </a:extLst>
          </p:cNvPr>
          <p:cNvPicPr>
            <a:picLocks noChangeAspect="1"/>
          </p:cNvPicPr>
          <p:nvPr/>
        </p:nvPicPr>
        <p:blipFill rotWithShape="1">
          <a:blip r:embed="rId2"/>
          <a:srcRect l="4620" t="8048" r="11357" b="1393"/>
          <a:stretch/>
        </p:blipFill>
        <p:spPr bwMode="auto">
          <a:xfrm>
            <a:off x="1926455" y="0"/>
            <a:ext cx="7306322" cy="6026327"/>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1586CE96-EFD6-06EB-71FE-3C10ABAC4B64}"/>
              </a:ext>
            </a:extLst>
          </p:cNvPr>
          <p:cNvSpPr txBox="1">
            <a:spLocks/>
          </p:cNvSpPr>
          <p:nvPr/>
        </p:nvSpPr>
        <p:spPr>
          <a:xfrm>
            <a:off x="594804" y="5921405"/>
            <a:ext cx="10634712" cy="75904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4.5.10 MS plots of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/Au-1L,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/Au-3L and </a:t>
            </a:r>
            <a:r>
              <a:rPr lang="fr-FR"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/Au-5L photocathodes.</a:t>
            </a:r>
            <a:endParaRPr lang="en-ZA" sz="1100" dirty="0"/>
          </a:p>
        </p:txBody>
      </p:sp>
    </p:spTree>
    <p:extLst>
      <p:ext uri="{BB962C8B-B14F-4D97-AF65-F5344CB8AC3E}">
        <p14:creationId xmlns:p14="http://schemas.microsoft.com/office/powerpoint/2010/main" val="4188819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DC56F2A4-8F3E-5FCD-5326-11A46CE302CF}"/>
              </a:ext>
            </a:extLst>
          </p:cNvPr>
          <p:cNvGraphicFramePr>
            <a:graphicFrameLocks noGrp="1"/>
          </p:cNvGraphicFramePr>
          <p:nvPr>
            <p:extLst>
              <p:ext uri="{D42A27DB-BD31-4B8C-83A1-F6EECF244321}">
                <p14:modId xmlns:p14="http://schemas.microsoft.com/office/powerpoint/2010/main" val="2579662385"/>
              </p:ext>
            </p:extLst>
          </p:nvPr>
        </p:nvGraphicFramePr>
        <p:xfrm>
          <a:off x="1686756" y="1535837"/>
          <a:ext cx="8167456" cy="3852907"/>
        </p:xfrm>
        <a:graphic>
          <a:graphicData uri="http://schemas.openxmlformats.org/drawingml/2006/table">
            <a:tbl>
              <a:tblPr firstRow="1" firstCol="1" bandRow="1"/>
              <a:tblGrid>
                <a:gridCol w="2857419">
                  <a:extLst>
                    <a:ext uri="{9D8B030D-6E8A-4147-A177-3AD203B41FA5}">
                      <a16:colId xmlns:a16="http://schemas.microsoft.com/office/drawing/2014/main" val="1334161237"/>
                    </a:ext>
                  </a:extLst>
                </a:gridCol>
                <a:gridCol w="2857419">
                  <a:extLst>
                    <a:ext uri="{9D8B030D-6E8A-4147-A177-3AD203B41FA5}">
                      <a16:colId xmlns:a16="http://schemas.microsoft.com/office/drawing/2014/main" val="3945441990"/>
                    </a:ext>
                  </a:extLst>
                </a:gridCol>
                <a:gridCol w="2452618">
                  <a:extLst>
                    <a:ext uri="{9D8B030D-6E8A-4147-A177-3AD203B41FA5}">
                      <a16:colId xmlns:a16="http://schemas.microsoft.com/office/drawing/2014/main" val="541541372"/>
                    </a:ext>
                  </a:extLst>
                </a:gridCol>
              </a:tblGrid>
              <a:tr h="833791">
                <a:tc>
                  <a:txBody>
                    <a:bodyPr/>
                    <a:lstStyle/>
                    <a:p>
                      <a:pPr algn="just">
                        <a:lnSpc>
                          <a:spcPct val="150000"/>
                        </a:lnSpc>
                      </a:pPr>
                      <a:r>
                        <a:rPr lang="en-ZA" sz="2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Sample</a:t>
                      </a:r>
                      <a:endParaRPr lang="en-ZA"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50000"/>
                        </a:lnSpc>
                      </a:pPr>
                      <a:r>
                        <a:rPr lang="en-ZA" sz="2800" b="1">
                          <a:effectLst/>
                          <a:latin typeface="Times New Roman" panose="02020603050405020304" pitchFamily="18" charset="0"/>
                          <a:ea typeface="Times New Roman" panose="02020603050405020304" pitchFamily="18" charset="0"/>
                          <a:cs typeface="Times New Roman" panose="02020603050405020304" pitchFamily="18" charset="0"/>
                        </a:rPr>
                        <a:t>V</a:t>
                      </a:r>
                      <a:r>
                        <a:rPr lang="en-ZA" sz="2800" b="1" baseline="-25000">
                          <a:effectLst/>
                          <a:latin typeface="Times New Roman" panose="02020603050405020304" pitchFamily="18" charset="0"/>
                          <a:ea typeface="Times New Roman" panose="02020603050405020304" pitchFamily="18" charset="0"/>
                          <a:cs typeface="Times New Roman" panose="02020603050405020304" pitchFamily="18" charset="0"/>
                        </a:rPr>
                        <a:t>fb</a:t>
                      </a:r>
                      <a:r>
                        <a:rPr lang="en-ZA" sz="2800" b="1">
                          <a:effectLst/>
                          <a:latin typeface="Times New Roman" panose="02020603050405020304" pitchFamily="18" charset="0"/>
                          <a:ea typeface="Times New Roman" panose="02020603050405020304" pitchFamily="18" charset="0"/>
                          <a:cs typeface="Times New Roman" panose="02020603050405020304" pitchFamily="18" charset="0"/>
                        </a:rPr>
                        <a:t> vs RHE (V)</a:t>
                      </a:r>
                      <a:endParaRPr lang="en-ZA"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800" b="1">
                          <a:effectLst/>
                          <a:latin typeface="Times New Roman" panose="02020603050405020304" pitchFamily="18" charset="0"/>
                          <a:ea typeface="Times New Roman" panose="02020603050405020304" pitchFamily="18" charset="0"/>
                          <a:cs typeface="Times New Roman" panose="02020603050405020304" pitchFamily="18" charset="0"/>
                        </a:rPr>
                        <a:t>N</a:t>
                      </a:r>
                      <a:r>
                        <a:rPr lang="en-ZA" sz="2800" b="1" baseline="-25000">
                          <a:effectLst/>
                          <a:latin typeface="Times New Roman" panose="02020603050405020304" pitchFamily="18" charset="0"/>
                          <a:ea typeface="Times New Roman" panose="02020603050405020304" pitchFamily="18" charset="0"/>
                          <a:cs typeface="Times New Roman" panose="02020603050405020304" pitchFamily="18" charset="0"/>
                        </a:rPr>
                        <a:t>D </a:t>
                      </a:r>
                      <a:r>
                        <a:rPr lang="en-ZA" sz="2800" b="1">
                          <a:effectLst/>
                          <a:latin typeface="Times New Roman" panose="02020603050405020304" pitchFamily="18" charset="0"/>
                          <a:ea typeface="Times New Roman" panose="02020603050405020304" pitchFamily="18" charset="0"/>
                          <a:cs typeface="Times New Roman" panose="02020603050405020304" pitchFamily="18" charset="0"/>
                        </a:rPr>
                        <a:t>* 10</a:t>
                      </a:r>
                      <a:r>
                        <a:rPr lang="en-ZA" sz="2800" b="1" baseline="30000">
                          <a:effectLst/>
                          <a:latin typeface="Times New Roman" panose="02020603050405020304" pitchFamily="18" charset="0"/>
                          <a:ea typeface="Times New Roman" panose="02020603050405020304" pitchFamily="18" charset="0"/>
                          <a:cs typeface="Times New Roman" panose="02020603050405020304" pitchFamily="18" charset="0"/>
                        </a:rPr>
                        <a:t>20 </a:t>
                      </a:r>
                      <a:r>
                        <a:rPr lang="en-ZA" sz="2800" b="1">
                          <a:effectLst/>
                          <a:latin typeface="Times New Roman" panose="02020603050405020304" pitchFamily="18" charset="0"/>
                          <a:ea typeface="Times New Roman" panose="02020603050405020304" pitchFamily="18" charset="0"/>
                          <a:cs typeface="Times New Roman" panose="02020603050405020304" pitchFamily="18" charset="0"/>
                        </a:rPr>
                        <a:t>(cm</a:t>
                      </a:r>
                      <a:r>
                        <a:rPr lang="en-ZA" sz="2800" b="1" baseline="30000">
                          <a:effectLst/>
                          <a:latin typeface="Times New Roman" panose="02020603050405020304" pitchFamily="18" charset="0"/>
                          <a:ea typeface="Times New Roman" panose="02020603050405020304" pitchFamily="18" charset="0"/>
                          <a:cs typeface="Times New Roman" panose="02020603050405020304" pitchFamily="18" charset="0"/>
                        </a:rPr>
                        <a:t>-3</a:t>
                      </a:r>
                      <a:r>
                        <a:rPr lang="en-ZA" sz="2800" b="1">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ZA"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3000444"/>
                  </a:ext>
                </a:extLst>
              </a:tr>
              <a:tr h="754779">
                <a:tc>
                  <a:txBody>
                    <a:bodyPr/>
                    <a:lstStyle/>
                    <a:p>
                      <a:pPr algn="just">
                        <a:lnSpc>
                          <a:spcPct val="150000"/>
                        </a:lnSpc>
                      </a:pPr>
                      <a:r>
                        <a:rPr lang="en-ZA" sz="2800" b="1">
                          <a:effectLst/>
                          <a:latin typeface="Times New Roman" panose="02020603050405020304" pitchFamily="18" charset="0"/>
                          <a:ea typeface="Times New Roman" panose="02020603050405020304" pitchFamily="18" charset="0"/>
                          <a:cs typeface="Times New Roman" panose="02020603050405020304" pitchFamily="18" charset="0"/>
                        </a:rPr>
                        <a:t>CuO Pristine</a:t>
                      </a:r>
                      <a:endParaRPr lang="en-ZA"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r>
                        <a:rPr lang="en-ZA" sz="2800">
                          <a:effectLst/>
                          <a:latin typeface="Times New Roman" panose="02020603050405020304" pitchFamily="18" charset="0"/>
                          <a:ea typeface="Times New Roman" panose="02020603050405020304" pitchFamily="18" charset="0"/>
                          <a:cs typeface="Times New Roman" panose="02020603050405020304" pitchFamily="18" charset="0"/>
                        </a:rPr>
                        <a:t>1.049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r>
                        <a:rPr lang="en-ZA" sz="2800">
                          <a:effectLst/>
                          <a:latin typeface="Times New Roman" panose="02020603050405020304" pitchFamily="18" charset="0"/>
                          <a:ea typeface="Times New Roman" panose="02020603050405020304" pitchFamily="18" charset="0"/>
                          <a:cs typeface="Times New Roman" panose="02020603050405020304" pitchFamily="18" charset="0"/>
                        </a:rPr>
                        <a:t>0.90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03207123"/>
                  </a:ext>
                </a:extLst>
              </a:tr>
              <a:tr h="754779">
                <a:tc>
                  <a:txBody>
                    <a:bodyPr/>
                    <a:lstStyle/>
                    <a:p>
                      <a:pPr algn="just">
                        <a:lnSpc>
                          <a:spcPct val="150000"/>
                        </a:lnSpc>
                      </a:pPr>
                      <a:r>
                        <a:rPr lang="en-ZA" sz="2800" b="1">
                          <a:effectLst/>
                          <a:latin typeface="Times New Roman" panose="02020603050405020304" pitchFamily="18" charset="0"/>
                          <a:ea typeface="Times New Roman" panose="02020603050405020304" pitchFamily="18" charset="0"/>
                          <a:cs typeface="Times New Roman" panose="02020603050405020304" pitchFamily="18" charset="0"/>
                        </a:rPr>
                        <a:t>CuO /Au-1L</a:t>
                      </a:r>
                      <a:endParaRPr lang="en-ZA"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800">
                          <a:effectLst/>
                          <a:latin typeface="Times New Roman" panose="02020603050405020304" pitchFamily="18" charset="0"/>
                          <a:ea typeface="Times New Roman" panose="02020603050405020304" pitchFamily="18" charset="0"/>
                          <a:cs typeface="Times New Roman" panose="02020603050405020304" pitchFamily="18" charset="0"/>
                        </a:rPr>
                        <a:t>1.031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800">
                          <a:effectLst/>
                          <a:latin typeface="Times New Roman" panose="02020603050405020304" pitchFamily="18" charset="0"/>
                          <a:ea typeface="Times New Roman" panose="02020603050405020304" pitchFamily="18" charset="0"/>
                          <a:cs typeface="Times New Roman" panose="02020603050405020304" pitchFamily="18" charset="0"/>
                        </a:rPr>
                        <a:t>6.75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872973947"/>
                  </a:ext>
                </a:extLst>
              </a:tr>
              <a:tr h="754779">
                <a:tc>
                  <a:txBody>
                    <a:bodyPr/>
                    <a:lstStyle/>
                    <a:p>
                      <a:pPr algn="just">
                        <a:lnSpc>
                          <a:spcPct val="150000"/>
                        </a:lnSpc>
                      </a:pPr>
                      <a:r>
                        <a:rPr lang="en-ZA" sz="2800" b="1">
                          <a:effectLst/>
                          <a:latin typeface="Times New Roman" panose="02020603050405020304" pitchFamily="18" charset="0"/>
                          <a:ea typeface="Times New Roman" panose="02020603050405020304" pitchFamily="18" charset="0"/>
                          <a:cs typeface="Times New Roman" panose="02020603050405020304" pitchFamily="18" charset="0"/>
                        </a:rPr>
                        <a:t>CuO/Au-3L</a:t>
                      </a:r>
                      <a:endParaRPr lang="en-ZA"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800">
                          <a:effectLst/>
                          <a:latin typeface="Times New Roman" panose="02020603050405020304" pitchFamily="18" charset="0"/>
                          <a:ea typeface="Times New Roman" panose="02020603050405020304" pitchFamily="18" charset="0"/>
                          <a:cs typeface="Times New Roman" panose="02020603050405020304" pitchFamily="18" charset="0"/>
                        </a:rPr>
                        <a:t>0.877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pPr>
                      <a:r>
                        <a:rPr lang="en-ZA" sz="2800">
                          <a:effectLst/>
                          <a:latin typeface="Times New Roman" panose="02020603050405020304" pitchFamily="18" charset="0"/>
                          <a:ea typeface="Times New Roman" panose="02020603050405020304" pitchFamily="18" charset="0"/>
                          <a:cs typeface="Times New Roman" panose="02020603050405020304" pitchFamily="18" charset="0"/>
                        </a:rPr>
                        <a:t>5.64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644225249"/>
                  </a:ext>
                </a:extLst>
              </a:tr>
              <a:tr h="754779">
                <a:tc>
                  <a:txBody>
                    <a:bodyPr/>
                    <a:lstStyle/>
                    <a:p>
                      <a:pPr algn="just">
                        <a:lnSpc>
                          <a:spcPct val="150000"/>
                        </a:lnSpc>
                      </a:pPr>
                      <a:r>
                        <a:rPr lang="en-ZA" sz="2800" b="1">
                          <a:effectLst/>
                          <a:latin typeface="Times New Roman" panose="02020603050405020304" pitchFamily="18" charset="0"/>
                          <a:ea typeface="Times New Roman" panose="02020603050405020304" pitchFamily="18" charset="0"/>
                          <a:cs typeface="Times New Roman" panose="02020603050405020304" pitchFamily="18" charset="0"/>
                        </a:rPr>
                        <a:t>CuO/Au-5L</a:t>
                      </a:r>
                      <a:endParaRPr lang="en-ZA"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800">
                          <a:effectLst/>
                          <a:latin typeface="Times New Roman" panose="02020603050405020304" pitchFamily="18" charset="0"/>
                          <a:ea typeface="Times New Roman" panose="02020603050405020304" pitchFamily="18" charset="0"/>
                          <a:cs typeface="Times New Roman" panose="02020603050405020304" pitchFamily="18" charset="0"/>
                        </a:rPr>
                        <a:t>0.940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en-ZA" sz="2800" dirty="0">
                          <a:effectLst/>
                          <a:latin typeface="Times New Roman" panose="02020603050405020304" pitchFamily="18" charset="0"/>
                          <a:ea typeface="Times New Roman" panose="02020603050405020304" pitchFamily="18" charset="0"/>
                          <a:cs typeface="Times New Roman" panose="02020603050405020304" pitchFamily="18" charset="0"/>
                        </a:rPr>
                        <a:t>6.38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0625004"/>
                  </a:ext>
                </a:extLst>
              </a:tr>
            </a:tbl>
          </a:graphicData>
        </a:graphic>
      </p:graphicFrame>
      <p:sp>
        <p:nvSpPr>
          <p:cNvPr id="4" name="Title 3">
            <a:extLst>
              <a:ext uri="{FF2B5EF4-FFF2-40B4-BE49-F238E27FC236}">
                <a16:creationId xmlns:a16="http://schemas.microsoft.com/office/drawing/2014/main" id="{4736BFF0-C9F8-F07C-FFD6-D3CE946099AA}"/>
              </a:ext>
            </a:extLst>
          </p:cNvPr>
          <p:cNvSpPr txBox="1">
            <a:spLocks/>
          </p:cNvSpPr>
          <p:nvPr/>
        </p:nvSpPr>
        <p:spPr>
          <a:xfrm>
            <a:off x="470517" y="5637320"/>
            <a:ext cx="10572933" cy="71240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Table 4.5.3 Table showing Vfb and Nd estimated from the MS plots of pristine CuO and CuO photocathodes coated with 1, 3, and 5 layers of Au NPs.</a:t>
            </a:r>
            <a:endParaRPr lang="en-ZA" sz="1100" dirty="0"/>
          </a:p>
        </p:txBody>
      </p:sp>
    </p:spTree>
    <p:extLst>
      <p:ext uri="{BB962C8B-B14F-4D97-AF65-F5344CB8AC3E}">
        <p14:creationId xmlns:p14="http://schemas.microsoft.com/office/powerpoint/2010/main" val="30431226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60723E-1A7E-8B6D-FB0A-4BF6756E3F52}"/>
              </a:ext>
            </a:extLst>
          </p:cNvPr>
          <p:cNvPicPr>
            <a:picLocks noChangeAspect="1"/>
          </p:cNvPicPr>
          <p:nvPr/>
        </p:nvPicPr>
        <p:blipFill rotWithShape="1">
          <a:blip r:embed="rId2"/>
          <a:srcRect l="5616" t="7977" r="9520" b="1401"/>
          <a:stretch/>
        </p:blipFill>
        <p:spPr bwMode="auto">
          <a:xfrm>
            <a:off x="1846555" y="-71022"/>
            <a:ext cx="7289040" cy="5956787"/>
          </a:xfrm>
          <a:prstGeom prst="rect">
            <a:avLst/>
          </a:prstGeom>
          <a:ln>
            <a:noFill/>
          </a:ln>
          <a:extLst>
            <a:ext uri="{53640926-AAD7-44D8-BBD7-CCE9431645EC}">
              <a14:shadowObscured xmlns:a14="http://schemas.microsoft.com/office/drawing/2010/main"/>
            </a:ext>
          </a:extLst>
        </p:spPr>
      </p:pic>
      <p:sp>
        <p:nvSpPr>
          <p:cNvPr id="3" name="Title 3">
            <a:extLst>
              <a:ext uri="{FF2B5EF4-FFF2-40B4-BE49-F238E27FC236}">
                <a16:creationId xmlns:a16="http://schemas.microsoft.com/office/drawing/2014/main" id="{B1358410-8081-5223-A61E-0F60D3AE0576}"/>
              </a:ext>
            </a:extLst>
          </p:cNvPr>
          <p:cNvSpPr txBox="1">
            <a:spLocks/>
          </p:cNvSpPr>
          <p:nvPr/>
        </p:nvSpPr>
        <p:spPr>
          <a:xfrm>
            <a:off x="594804" y="5921405"/>
            <a:ext cx="10634712" cy="75904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4.5.11 Photo-stability measurements performed at 0.5 V vs RHE on CuO/Au-1L, CuO/Au-3L and CuO/Au-5L photocathodes.</a:t>
            </a:r>
            <a:endParaRPr lang="en-ZA" sz="1100" dirty="0"/>
          </a:p>
        </p:txBody>
      </p:sp>
    </p:spTree>
    <p:extLst>
      <p:ext uri="{BB962C8B-B14F-4D97-AF65-F5344CB8AC3E}">
        <p14:creationId xmlns:p14="http://schemas.microsoft.com/office/powerpoint/2010/main" val="3485227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86F4110-EE61-3887-0078-D8A41AA0F19E}"/>
              </a:ext>
            </a:extLst>
          </p:cNvPr>
          <p:cNvPicPr>
            <a:picLocks noChangeAspect="1"/>
          </p:cNvPicPr>
          <p:nvPr/>
        </p:nvPicPr>
        <p:blipFill>
          <a:blip r:embed="rId2"/>
          <a:stretch>
            <a:fillRect/>
          </a:stretch>
        </p:blipFill>
        <p:spPr>
          <a:xfrm>
            <a:off x="1264263" y="0"/>
            <a:ext cx="8807201" cy="6010676"/>
          </a:xfrm>
          <a:prstGeom prst="rect">
            <a:avLst/>
          </a:prstGeom>
        </p:spPr>
      </p:pic>
      <p:sp>
        <p:nvSpPr>
          <p:cNvPr id="3" name="Title 3">
            <a:extLst>
              <a:ext uri="{FF2B5EF4-FFF2-40B4-BE49-F238E27FC236}">
                <a16:creationId xmlns:a16="http://schemas.microsoft.com/office/drawing/2014/main" id="{4B394B05-8246-E171-FDFA-0FCD6798BA4B}"/>
              </a:ext>
            </a:extLst>
          </p:cNvPr>
          <p:cNvSpPr txBox="1">
            <a:spLocks/>
          </p:cNvSpPr>
          <p:nvPr/>
        </p:nvSpPr>
        <p:spPr>
          <a:xfrm>
            <a:off x="737586" y="611720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4.2.4 SEM micrographs of thin films deposited with (a) 5 Layers (b) 7 Layers and (c) 10 Layers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together with the corresponding histograms of their particle size distribution.</a:t>
            </a:r>
            <a:endParaRPr lang="en-ZA" sz="1100" dirty="0"/>
          </a:p>
        </p:txBody>
      </p:sp>
    </p:spTree>
    <p:extLst>
      <p:ext uri="{BB962C8B-B14F-4D97-AF65-F5344CB8AC3E}">
        <p14:creationId xmlns:p14="http://schemas.microsoft.com/office/powerpoint/2010/main" val="3610605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6F4DED4-634E-484A-6F95-ADCFF6BAAC68}"/>
              </a:ext>
            </a:extLst>
          </p:cNvPr>
          <p:cNvPicPr>
            <a:picLocks noChangeAspect="1"/>
          </p:cNvPicPr>
          <p:nvPr/>
        </p:nvPicPr>
        <p:blipFill>
          <a:blip r:embed="rId2"/>
          <a:stretch>
            <a:fillRect/>
          </a:stretch>
        </p:blipFill>
        <p:spPr>
          <a:xfrm>
            <a:off x="1130976" y="0"/>
            <a:ext cx="9498225" cy="5974672"/>
          </a:xfrm>
          <a:prstGeom prst="rect">
            <a:avLst/>
          </a:prstGeom>
        </p:spPr>
      </p:pic>
      <p:sp>
        <p:nvSpPr>
          <p:cNvPr id="3" name="Title 3">
            <a:extLst>
              <a:ext uri="{FF2B5EF4-FFF2-40B4-BE49-F238E27FC236}">
                <a16:creationId xmlns:a16="http://schemas.microsoft.com/office/drawing/2014/main" id="{D5398FB7-3259-8ACA-91D6-E9E47EE79F3E}"/>
              </a:ext>
            </a:extLst>
          </p:cNvPr>
          <p:cNvSpPr txBox="1">
            <a:spLocks/>
          </p:cNvSpPr>
          <p:nvPr/>
        </p:nvSpPr>
        <p:spPr>
          <a:xfrm>
            <a:off x="693197" y="6081697"/>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4.2.5 FE-SEM micrographs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prepared at withdrawal speeds of (a) 50 mm/min (b) 100 mm/min (c) 150 mm/min (d) 200 mm/min: the corresponding histograms of the particle size distribution of the films are presented in their insets.</a:t>
            </a:r>
            <a:endParaRPr lang="en-ZA" sz="1100" dirty="0"/>
          </a:p>
        </p:txBody>
      </p:sp>
    </p:spTree>
    <p:extLst>
      <p:ext uri="{BB962C8B-B14F-4D97-AF65-F5344CB8AC3E}">
        <p14:creationId xmlns:p14="http://schemas.microsoft.com/office/powerpoint/2010/main" val="3937796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DBA6A45-6633-548B-D86C-74CA82D1BB7D}"/>
              </a:ext>
            </a:extLst>
          </p:cNvPr>
          <p:cNvPicPr>
            <a:picLocks noChangeAspect="1"/>
          </p:cNvPicPr>
          <p:nvPr/>
        </p:nvPicPr>
        <p:blipFill>
          <a:blip r:embed="rId2"/>
          <a:stretch>
            <a:fillRect/>
          </a:stretch>
        </p:blipFill>
        <p:spPr>
          <a:xfrm>
            <a:off x="831168" y="-1"/>
            <a:ext cx="9387030" cy="6125593"/>
          </a:xfrm>
          <a:prstGeom prst="rect">
            <a:avLst/>
          </a:prstGeom>
        </p:spPr>
      </p:pic>
      <p:sp>
        <p:nvSpPr>
          <p:cNvPr id="3" name="Title 3">
            <a:extLst>
              <a:ext uri="{FF2B5EF4-FFF2-40B4-BE49-F238E27FC236}">
                <a16:creationId xmlns:a16="http://schemas.microsoft.com/office/drawing/2014/main" id="{765DE46F-A8C3-B187-5F29-F9B2C6540E10}"/>
              </a:ext>
            </a:extLst>
          </p:cNvPr>
          <p:cNvSpPr txBox="1">
            <a:spLocks/>
          </p:cNvSpPr>
          <p:nvPr/>
        </p:nvSpPr>
        <p:spPr>
          <a:xfrm>
            <a:off x="560032" y="6221058"/>
            <a:ext cx="10515600" cy="636942"/>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Figure 4.2.6 FE-SEM cross-sectional views of </a:t>
            </a:r>
            <a:r>
              <a:rPr lang="en-US" sz="1600" dirty="0" err="1">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CuO</a:t>
            </a:r>
            <a:r>
              <a:rPr lang="en-US"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thin films prepared using withdrawal speeds of (a) 50 mm/min (b) 100 mm/min (c) 150 mm/min (d) 200 mm/min.</a:t>
            </a:r>
            <a:endParaRPr lang="en-ZA" sz="1100" dirty="0"/>
          </a:p>
        </p:txBody>
      </p:sp>
    </p:spTree>
    <p:extLst>
      <p:ext uri="{BB962C8B-B14F-4D97-AF65-F5344CB8AC3E}">
        <p14:creationId xmlns:p14="http://schemas.microsoft.com/office/powerpoint/2010/main" val="498049201"/>
      </p:ext>
    </p:extLst>
  </p:cSld>
  <p:clrMapOvr>
    <a:masterClrMapping/>
  </p:clrMapOvr>
</p:sld>
</file>

<file path=ppt/theme/theme1.xml><?xml version="1.0" encoding="utf-8"?>
<a:theme xmlns:a="http://schemas.openxmlformats.org/drawingml/2006/main" name="ShapesVTI">
  <a:themeElements>
    <a:clrScheme name="Office">
      <a:dk1>
        <a:srgbClr val="000000"/>
      </a:dk1>
      <a:lt1>
        <a:srgbClr val="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estival">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hapesVTI" id="{C78D20FD-A872-4243-8597-B534C62538FF}" vid="{7CAFCCF9-7834-41D6-B6AB-7D225A18A4E9}"/>
    </a:ext>
  </a:extLst>
</a:theme>
</file>

<file path=docProps/app.xml><?xml version="1.0" encoding="utf-8"?>
<Properties xmlns="http://schemas.openxmlformats.org/officeDocument/2006/extended-properties" xmlns:vt="http://schemas.openxmlformats.org/officeDocument/2006/docPropsVTypes">
  <TotalTime>109</TotalTime>
  <Words>2272</Words>
  <Application>Microsoft Office PowerPoint</Application>
  <PresentationFormat>Widescreen</PresentationFormat>
  <Paragraphs>343</Paragraphs>
  <Slides>64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64</vt:i4>
      </vt:variant>
    </vt:vector>
  </HeadingPairs>
  <TitlesOfParts>
    <vt:vector size="70" baseType="lpstr">
      <vt:lpstr>Arial</vt:lpstr>
      <vt:lpstr>Calibri</vt:lpstr>
      <vt:lpstr>Calibri Light</vt:lpstr>
      <vt:lpstr>Century Gothic</vt:lpstr>
      <vt:lpstr>Times New Roman</vt:lpstr>
      <vt:lpstr>ShapesVTI</vt:lpstr>
      <vt:lpstr>Supplementary Material </vt:lpstr>
      <vt:lpstr>4.2. Optimization of processing parameters of dip-coated copper (II) oxide films for photoelectrochemical water-splitting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Supplementary Material </dc:title>
  <dc:creator>mano mosalakgotla</dc:creator>
  <cp:lastModifiedBy>mano mosalakgotla</cp:lastModifiedBy>
  <cp:revision>1</cp:revision>
  <dcterms:created xsi:type="dcterms:W3CDTF">2022-07-30T12:25:09Z</dcterms:created>
  <dcterms:modified xsi:type="dcterms:W3CDTF">2022-07-30T14:14:26Z</dcterms:modified>
</cp:coreProperties>
</file>