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75"/>
    <p:restoredTop sz="96405"/>
  </p:normalViewPr>
  <p:slideViewPr>
    <p:cSldViewPr snapToGrid="0" snapToObjects="1">
      <p:cViewPr varScale="1">
        <p:scale>
          <a:sx n="86" d="100"/>
          <a:sy n="86" d="100"/>
        </p:scale>
        <p:origin x="368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07/08/2022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448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07/08/2022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850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07/08/2022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988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07/08/2022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4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07/08/2022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07/08/2022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76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07/08/2022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098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07/08/2022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17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07/08/2022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69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07/08/2022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08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07/08/2022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161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98D50-ABBE-E244-A792-C6BDBB0AEF3B}" type="datetimeFigureOut">
              <a:rPr lang="en-GB" smtClean="0"/>
              <a:t>07/08/2022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099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5CAA01E-EBBF-5640-AE9B-4E40F2CFF93E}"/>
              </a:ext>
            </a:extLst>
          </p:cNvPr>
          <p:cNvSpPr txBox="1"/>
          <p:nvPr/>
        </p:nvSpPr>
        <p:spPr>
          <a:xfrm>
            <a:off x="523274" y="6349750"/>
            <a:ext cx="5871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Supplemental Figure 1. Genome profiling with GenomeScope2 using Illumina short-read data. </a:t>
            </a:r>
            <a:r>
              <a:rPr lang="en-US" i="1" dirty="0"/>
              <a:t>P. cynaroides </a:t>
            </a:r>
            <a:r>
              <a:rPr lang="en-US" dirty="0"/>
              <a:t>is estimated to have a haploid genome size of 1.18 Gb with a 1.07 % genome-wide heterozygosity level.</a:t>
            </a:r>
          </a:p>
        </p:txBody>
      </p:sp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C54C423E-5FD6-7344-9D0A-6362B7B5A2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84812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43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35</Words>
  <Application>Microsoft Macintosh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Denby</dc:creator>
  <cp:lastModifiedBy>Tuan Duong, Dr</cp:lastModifiedBy>
  <cp:revision>5</cp:revision>
  <dcterms:created xsi:type="dcterms:W3CDTF">2020-11-17T19:01:25Z</dcterms:created>
  <dcterms:modified xsi:type="dcterms:W3CDTF">2022-08-07T14:07:10Z</dcterms:modified>
</cp:coreProperties>
</file>