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jpeg" ContentType="image/jpe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F9517D5D-A494-45A1-B8B8-4B2BB6777D66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ldImg"/>
          </p:nvPr>
        </p:nvSpPr>
        <p:spPr>
          <a:xfrm>
            <a:off x="1587960" y="1005840"/>
            <a:ext cx="4596480" cy="3447360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48168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Social Systems Framework.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44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1260000" y="152280"/>
            <a:ext cx="720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r>
              <a:rPr b="0" lang="en-US" sz="1100" spc="-1" strike="noStrike">
                <a:solidFill>
                  <a:srgbClr val="000000"/>
                </a:solidFill>
                <a:latin typeface="Arial"/>
              </a:rPr>
              <a:t>A systems framework to analyze the impact of corporate social investment projects with an information technology focus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360000" y="5940000"/>
            <a:ext cx="864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800" spc="-1" strike="noStrike">
                <a:solidFill>
                  <a:srgbClr val="0054a6"/>
                </a:solidFill>
                <a:latin typeface="Arial"/>
              </a:rPr>
              <a:t>E J Info Sys Dev Countries, Volume: 89, Issue: 5, First published: 07 April 2023, DOI: (10.1002/isd2.12273) </a:t>
            </a:r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 descr=""/>
          <p:cNvPicPr/>
          <p:nvPr/>
        </p:nvPicPr>
        <p:blipFill>
          <a:blip r:embed="rId1"/>
          <a:stretch/>
        </p:blipFill>
        <p:spPr>
          <a:xfrm>
            <a:off x="1422360" y="1024200"/>
            <a:ext cx="6350040" cy="328536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