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8923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34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6113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5025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6639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35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4137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3961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1897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601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9115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17924-C6F7-478F-9A6D-FC972F60096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6779C-4112-4F78-B7BE-E46603586A5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0226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C265E8-C583-41E7-8C66-A85599153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167" y="1411049"/>
            <a:ext cx="8315665" cy="40359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88C16C-A304-4A5B-A089-51F759A7B020}"/>
              </a:ext>
            </a:extLst>
          </p:cNvPr>
          <p:cNvSpPr txBox="1"/>
          <p:nvPr/>
        </p:nvSpPr>
        <p:spPr>
          <a:xfrm>
            <a:off x="5721303" y="1639186"/>
            <a:ext cx="26388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pattern of peak 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73E263-B19E-413B-A62D-7DED70FCBB00}"/>
              </a:ext>
            </a:extLst>
          </p:cNvPr>
          <p:cNvSpPr txBox="1"/>
          <p:nvPr/>
        </p:nvSpPr>
        <p:spPr>
          <a:xfrm>
            <a:off x="5721303" y="4160874"/>
            <a:ext cx="23887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 fragmentation pattern of peak 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285388-8E9F-41A4-A3D5-D7B130C6925F}"/>
              </a:ext>
            </a:extLst>
          </p:cNvPr>
          <p:cNvSpPr txBox="1"/>
          <p:nvPr/>
        </p:nvSpPr>
        <p:spPr>
          <a:xfrm>
            <a:off x="2037675" y="5643380"/>
            <a:ext cx="3201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10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 and MS/MS fragmentation pattern of peak 6 </a:t>
            </a:r>
          </a:p>
        </p:txBody>
      </p:sp>
    </p:spTree>
    <p:extLst>
      <p:ext uri="{BB962C8B-B14F-4D97-AF65-F5344CB8AC3E}">
        <p14:creationId xmlns:p14="http://schemas.microsoft.com/office/powerpoint/2010/main" val="3928712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5</cp:revision>
  <dcterms:created xsi:type="dcterms:W3CDTF">2017-04-22T14:37:22Z</dcterms:created>
  <dcterms:modified xsi:type="dcterms:W3CDTF">2017-09-21T09:25:21Z</dcterms:modified>
</cp:coreProperties>
</file>