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D32B"/>
    <a:srgbClr val="F999EB"/>
    <a:srgbClr val="93FFAD"/>
    <a:srgbClr val="B279FF"/>
    <a:srgbClr val="93DEFF"/>
    <a:srgbClr val="FF4343"/>
    <a:srgbClr val="FBFF57"/>
    <a:srgbClr val="E3FF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26007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98277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45171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8424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75291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57408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45335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96727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53957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87314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B. icon B. to B. add B.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7188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0308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4DF8B8F-6A9C-47B8-BA18-D9132E34AE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1" y="323496"/>
            <a:ext cx="1992913" cy="12784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BED2AF-8C91-469E-8BB2-4703C0087D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869" y="323496"/>
            <a:ext cx="1992913" cy="12784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EB59DF-20B8-4C48-BF7A-0A8290E478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1" y="3334920"/>
            <a:ext cx="1992913" cy="127841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D88102E-151E-4E3C-BB85-7B0F5D7DF7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868" y="3334920"/>
            <a:ext cx="1992913" cy="127841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653EB00-4D79-4BD5-8EFF-3536043A66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0" y="6346344"/>
            <a:ext cx="1992913" cy="127841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F05A259-24F3-4858-A784-B25090E34A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0" y="1601913"/>
            <a:ext cx="1992914" cy="127841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94E5F9E-315C-4132-9182-2CAEB020AED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867" y="1601912"/>
            <a:ext cx="1992913" cy="127841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5DBC6E1-44B6-411E-985B-5E4EB3E1FD0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9" y="4609392"/>
            <a:ext cx="1992913" cy="127841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E37EC8C-6446-4929-A21D-FF0A88802B0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867" y="4609391"/>
            <a:ext cx="1992913" cy="127841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2D14F0E-B4BD-4EE3-A07E-4A5019148C3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9" y="7616871"/>
            <a:ext cx="1992913" cy="127841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EEA544F-C9CE-42D1-A781-ADBE6E46DA25}"/>
              </a:ext>
            </a:extLst>
          </p:cNvPr>
          <p:cNvSpPr txBox="1"/>
          <p:nvPr/>
        </p:nvSpPr>
        <p:spPr>
          <a:xfrm>
            <a:off x="819977" y="0"/>
            <a:ext cx="1353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Bp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CE7500-4F90-47F4-B43A-48393D8FDF37}"/>
              </a:ext>
            </a:extLst>
          </p:cNvPr>
          <p:cNvSpPr txBox="1"/>
          <p:nvPr/>
        </p:nvSpPr>
        <p:spPr>
          <a:xfrm>
            <a:off x="4337369" y="-1017"/>
            <a:ext cx="1353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Bp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58B562-DAF1-45DE-83C5-7CE556F1D8A2}"/>
              </a:ext>
            </a:extLst>
          </p:cNvPr>
          <p:cNvSpPr txBox="1"/>
          <p:nvPr/>
        </p:nvSpPr>
        <p:spPr>
          <a:xfrm>
            <a:off x="585563" y="2972736"/>
            <a:ext cx="1353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Bp 1 and 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017E6E-7A15-433D-AD44-8478330C102C}"/>
              </a:ext>
            </a:extLst>
          </p:cNvPr>
          <p:cNvSpPr txBox="1"/>
          <p:nvPr/>
        </p:nvSpPr>
        <p:spPr>
          <a:xfrm>
            <a:off x="3985294" y="2972736"/>
            <a:ext cx="1551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Bp 1, 2 and 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58DE94D-996A-4F52-AD3C-19906ACE4682}"/>
              </a:ext>
            </a:extLst>
          </p:cNvPr>
          <p:cNvSpPr txBox="1"/>
          <p:nvPr/>
        </p:nvSpPr>
        <p:spPr>
          <a:xfrm>
            <a:off x="819977" y="5991308"/>
            <a:ext cx="1353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Bp 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12E843A-254F-4D17-8C1C-F9496DA5F752}"/>
              </a:ext>
            </a:extLst>
          </p:cNvPr>
          <p:cNvSpPr txBox="1"/>
          <p:nvPr/>
        </p:nvSpPr>
        <p:spPr>
          <a:xfrm>
            <a:off x="2075688" y="724368"/>
            <a:ext cx="1353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i="1" dirty="0" err="1"/>
              <a:t>nifD</a:t>
            </a:r>
            <a:endParaRPr lang="en-ZA" sz="1400" i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A1829C6-7FAF-4674-AB58-84B70D91BB02}"/>
              </a:ext>
            </a:extLst>
          </p:cNvPr>
          <p:cNvSpPr txBox="1"/>
          <p:nvPr/>
        </p:nvSpPr>
        <p:spPr>
          <a:xfrm>
            <a:off x="5595780" y="724368"/>
            <a:ext cx="1353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i="1" dirty="0" err="1"/>
              <a:t>nifD</a:t>
            </a:r>
            <a:endParaRPr lang="en-ZA" sz="1400" i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3A0329-3966-4927-AB92-F43B8FE50D80}"/>
              </a:ext>
            </a:extLst>
          </p:cNvPr>
          <p:cNvSpPr txBox="1"/>
          <p:nvPr/>
        </p:nvSpPr>
        <p:spPr>
          <a:xfrm>
            <a:off x="2097022" y="3731847"/>
            <a:ext cx="1353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i="1" dirty="0" err="1"/>
              <a:t>nifD</a:t>
            </a:r>
            <a:endParaRPr lang="en-ZA" sz="1400" i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8E3D70E-EA78-4965-AE81-90BBA990094E}"/>
              </a:ext>
            </a:extLst>
          </p:cNvPr>
          <p:cNvSpPr txBox="1"/>
          <p:nvPr/>
        </p:nvSpPr>
        <p:spPr>
          <a:xfrm>
            <a:off x="5595780" y="3731846"/>
            <a:ext cx="1353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i="1" dirty="0" err="1"/>
              <a:t>nifD</a:t>
            </a:r>
            <a:endParaRPr lang="en-ZA" sz="1400" i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F4C147B-052E-49A0-8BC7-37C51AA90977}"/>
              </a:ext>
            </a:extLst>
          </p:cNvPr>
          <p:cNvSpPr txBox="1"/>
          <p:nvPr/>
        </p:nvSpPr>
        <p:spPr>
          <a:xfrm>
            <a:off x="2075688" y="6744226"/>
            <a:ext cx="1353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i="1" dirty="0" err="1"/>
              <a:t>nifD</a:t>
            </a:r>
            <a:endParaRPr lang="en-ZA" sz="1400" i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EDBA5E7-0E0B-4CE1-9633-383D457C262E}"/>
              </a:ext>
            </a:extLst>
          </p:cNvPr>
          <p:cNvSpPr txBox="1"/>
          <p:nvPr/>
        </p:nvSpPr>
        <p:spPr>
          <a:xfrm>
            <a:off x="2075688" y="1974598"/>
            <a:ext cx="1353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i="1" dirty="0" err="1"/>
              <a:t>nodA</a:t>
            </a:r>
            <a:endParaRPr lang="en-ZA" sz="1400" i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360D0C4-638D-47D7-9A28-1C7162F6E0F0}"/>
              </a:ext>
            </a:extLst>
          </p:cNvPr>
          <p:cNvSpPr txBox="1"/>
          <p:nvPr/>
        </p:nvSpPr>
        <p:spPr>
          <a:xfrm>
            <a:off x="5595780" y="1977069"/>
            <a:ext cx="1353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i="1" dirty="0" err="1"/>
              <a:t>nodA</a:t>
            </a:r>
            <a:endParaRPr lang="en-ZA" sz="1400" i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CBE5AC5-753B-4CB0-89A0-582C0138BB34}"/>
              </a:ext>
            </a:extLst>
          </p:cNvPr>
          <p:cNvSpPr txBox="1"/>
          <p:nvPr/>
        </p:nvSpPr>
        <p:spPr>
          <a:xfrm>
            <a:off x="2075688" y="4994545"/>
            <a:ext cx="1353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i="1" dirty="0" err="1"/>
              <a:t>nodA</a:t>
            </a:r>
            <a:endParaRPr lang="en-ZA" sz="1400" i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E65F111-0DF2-4CD6-B5AC-113006737B8E}"/>
              </a:ext>
            </a:extLst>
          </p:cNvPr>
          <p:cNvSpPr txBox="1"/>
          <p:nvPr/>
        </p:nvSpPr>
        <p:spPr>
          <a:xfrm>
            <a:off x="5595780" y="4940822"/>
            <a:ext cx="1353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i="1" dirty="0" err="1"/>
              <a:t>nodA</a:t>
            </a:r>
            <a:endParaRPr lang="en-ZA" sz="1400" i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C2D3B28-A936-4A0F-ABB7-5C6F4075595E}"/>
              </a:ext>
            </a:extLst>
          </p:cNvPr>
          <p:cNvSpPr txBox="1"/>
          <p:nvPr/>
        </p:nvSpPr>
        <p:spPr>
          <a:xfrm>
            <a:off x="2097022" y="8001085"/>
            <a:ext cx="1353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i="1" dirty="0" err="1"/>
              <a:t>nodA</a:t>
            </a:r>
            <a:endParaRPr lang="en-ZA" sz="1400" i="1" dirty="0"/>
          </a:p>
        </p:txBody>
      </p:sp>
    </p:spTree>
    <p:extLst>
      <p:ext uri="{BB962C8B-B14F-4D97-AF65-F5344CB8AC3E}">
        <p14:creationId xmlns:p14="http://schemas.microsoft.com/office/powerpoint/2010/main" val="206725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337</TotalTime>
  <Words>26</Words>
  <Application>Microsoft Office PowerPoint</Application>
  <PresentationFormat>A4 Paper (210x297 mm)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Ricu</dc:creator>
  <cp:lastModifiedBy>Mrs. HJ Lotter</cp:lastModifiedBy>
  <cp:revision>41</cp:revision>
  <dcterms:created xsi:type="dcterms:W3CDTF">2019-12-04T19:28:24Z</dcterms:created>
  <dcterms:modified xsi:type="dcterms:W3CDTF">2023-10-10T05:47:46Z</dcterms:modified>
</cp:coreProperties>
</file>